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Lst>
  <p:notesMasterIdLst>
    <p:notesMasterId r:id="rId20"/>
  </p:notesMasterIdLst>
  <p:sldIdLst>
    <p:sldId id="287" r:id="rId3"/>
    <p:sldId id="324" r:id="rId4"/>
    <p:sldId id="326" r:id="rId5"/>
    <p:sldId id="330" r:id="rId6"/>
    <p:sldId id="331" r:id="rId7"/>
    <p:sldId id="327" r:id="rId8"/>
    <p:sldId id="328" r:id="rId9"/>
    <p:sldId id="317" r:id="rId10"/>
    <p:sldId id="316" r:id="rId11"/>
    <p:sldId id="315" r:id="rId12"/>
    <p:sldId id="314" r:id="rId13"/>
    <p:sldId id="313" r:id="rId14"/>
    <p:sldId id="312" r:id="rId15"/>
    <p:sldId id="311" r:id="rId16"/>
    <p:sldId id="310" r:id="rId17"/>
    <p:sldId id="309" r:id="rId18"/>
    <p:sldId id="32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3FD038-5ED2-2FF5-2E02-1F45AEDA7C6C}" name="Joshua Morris" initials="JM" userId="S::joshua.morris@sailpoint.com::5c4ce4d3-71d3-43ee-b37c-5f65981e243b" providerId="AD"/>
  <p188:author id="{2FD1EB61-00A9-12A1-5585-59FCB1026E9B}" name="Andrew Moore" initials="AM" userId="S::andrew.moore@sailpoint.com::bc311180-0e97-4cef-9e86-bb6ddffbd26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A08793-E8BE-6846-80F1-37AB1A6D74FB}" type="doc">
      <dgm:prSet loTypeId="urn:microsoft.com/office/officeart/2005/8/layout/process3" loCatId="" qsTypeId="urn:microsoft.com/office/officeart/2005/8/quickstyle/simple1" qsCatId="simple" csTypeId="urn:microsoft.com/office/officeart/2005/8/colors/accent1_2" csCatId="accent1" phldr="1"/>
      <dgm:spPr/>
      <dgm:t>
        <a:bodyPr/>
        <a:lstStyle/>
        <a:p>
          <a:endParaRPr lang="en-US"/>
        </a:p>
      </dgm:t>
    </dgm:pt>
    <dgm:pt modelId="{7A14B31B-A42C-AB40-A8B4-00791F2DA058}">
      <dgm:prSet phldrT="[Text]"/>
      <dgm:spPr>
        <a:gradFill rotWithShape="0">
          <a:gsLst>
            <a:gs pos="100000">
              <a:schemeClr val="accent2"/>
            </a:gs>
            <a:gs pos="35000">
              <a:schemeClr val="tx1"/>
            </a:gs>
          </a:gsLst>
          <a:lin ang="2700000" scaled="1"/>
        </a:gradFill>
      </dgm:spPr>
      <dgm:t>
        <a:bodyPr/>
        <a:lstStyle/>
        <a:p>
          <a:pPr algn="ctr"/>
          <a:r>
            <a:rPr lang="en-US">
              <a:latin typeface="Poppins SemiBold"/>
              <a:cs typeface="Poppins SemiBold"/>
            </a:rPr>
            <a:t>Detect Identity Attribute Change</a:t>
          </a:r>
        </a:p>
      </dgm:t>
    </dgm:pt>
    <dgm:pt modelId="{3FD0F98F-2D0A-FF42-A3CB-F5EEB9F2CFCF}" type="parTrans" cxnId="{C431DFD2-1708-A24D-B852-C8227CD7E88D}">
      <dgm:prSet/>
      <dgm:spPr/>
      <dgm:t>
        <a:bodyPr/>
        <a:lstStyle/>
        <a:p>
          <a:endParaRPr lang="en-US"/>
        </a:p>
      </dgm:t>
    </dgm:pt>
    <dgm:pt modelId="{4232B240-CD16-B840-891E-4403F50186E9}" type="sibTrans" cxnId="{C431DFD2-1708-A24D-B852-C8227CD7E88D}">
      <dgm:prSet/>
      <dgm:spPr>
        <a:solidFill>
          <a:schemeClr val="bg2"/>
        </a:solidFill>
      </dgm:spPr>
      <dgm:t>
        <a:bodyPr/>
        <a:lstStyle/>
        <a:p>
          <a:endParaRPr lang="en-US"/>
        </a:p>
      </dgm:t>
    </dgm:pt>
    <dgm:pt modelId="{01D39DDB-E1A6-9744-9B49-95F920CEFDCF}">
      <dgm:prSet phldrT="[Text]"/>
      <dgm:spPr>
        <a:ln w="19050">
          <a:solidFill>
            <a:schemeClr val="accent3"/>
          </a:solidFill>
        </a:ln>
      </dgm:spPr>
      <dgm:t>
        <a:bodyPr/>
        <a:lstStyle/>
        <a:p>
          <a:pPr algn="ctr">
            <a:buFontTx/>
            <a:buNone/>
          </a:pPr>
          <a:r>
            <a:rPr lang="en-US"/>
            <a:t>Title: Product Manager</a:t>
          </a:r>
        </a:p>
      </dgm:t>
    </dgm:pt>
    <dgm:pt modelId="{A088645F-6E28-0045-8FE3-8C6440BDF31D}" type="parTrans" cxnId="{6F71E2DA-5EC5-544D-BC97-4A6FBD35C335}">
      <dgm:prSet/>
      <dgm:spPr/>
      <dgm:t>
        <a:bodyPr/>
        <a:lstStyle/>
        <a:p>
          <a:endParaRPr lang="en-US"/>
        </a:p>
      </dgm:t>
    </dgm:pt>
    <dgm:pt modelId="{3BD1CC84-A69B-164F-B279-F343D0E670BE}" type="sibTrans" cxnId="{6F71E2DA-5EC5-544D-BC97-4A6FBD35C335}">
      <dgm:prSet/>
      <dgm:spPr/>
      <dgm:t>
        <a:bodyPr/>
        <a:lstStyle/>
        <a:p>
          <a:endParaRPr lang="en-US"/>
        </a:p>
      </dgm:t>
    </dgm:pt>
    <dgm:pt modelId="{DBE9C126-A724-034C-8CD2-6DDD384A9F67}">
      <dgm:prSet phldrT="[Text]"/>
      <dgm:spPr>
        <a:gradFill rotWithShape="0">
          <a:gsLst>
            <a:gs pos="100000">
              <a:schemeClr val="accent2"/>
            </a:gs>
            <a:gs pos="35000">
              <a:schemeClr val="tx1"/>
            </a:gs>
          </a:gsLst>
          <a:lin ang="2700000" scaled="1"/>
        </a:gradFill>
      </dgm:spPr>
      <dgm:t>
        <a:bodyPr/>
        <a:lstStyle/>
        <a:p>
          <a:pPr algn="ctr"/>
          <a:r>
            <a:rPr lang="en-US">
              <a:latin typeface="Poppins SemiBold"/>
              <a:cs typeface="Poppins SemiBold"/>
            </a:rPr>
            <a:t>Evaluate Account Attribute</a:t>
          </a:r>
        </a:p>
      </dgm:t>
    </dgm:pt>
    <dgm:pt modelId="{D74A9385-EACC-224E-A917-8E03BD86F8F6}" type="parTrans" cxnId="{3BCB5E64-3AD3-F040-9FB4-1207AC098507}">
      <dgm:prSet/>
      <dgm:spPr/>
      <dgm:t>
        <a:bodyPr/>
        <a:lstStyle/>
        <a:p>
          <a:endParaRPr lang="en-US"/>
        </a:p>
      </dgm:t>
    </dgm:pt>
    <dgm:pt modelId="{E1726AC5-C9A6-DE4C-AEFA-1EDE58462CFC}" type="sibTrans" cxnId="{3BCB5E64-3AD3-F040-9FB4-1207AC098507}">
      <dgm:prSet/>
      <dgm:spPr>
        <a:solidFill>
          <a:schemeClr val="bg2"/>
        </a:solidFill>
      </dgm:spPr>
      <dgm:t>
        <a:bodyPr/>
        <a:lstStyle/>
        <a:p>
          <a:endParaRPr lang="en-US"/>
        </a:p>
      </dgm:t>
    </dgm:pt>
    <dgm:pt modelId="{BC07694B-55E5-F040-AAB9-D81966BECBD3}">
      <dgm:prSet phldrT="[Text]"/>
      <dgm:spPr>
        <a:ln w="19050">
          <a:solidFill>
            <a:schemeClr val="accent1"/>
          </a:solidFill>
        </a:ln>
      </dgm:spPr>
      <dgm:t>
        <a:bodyPr/>
        <a:lstStyle/>
        <a:p>
          <a:pPr algn="ctr">
            <a:buFontTx/>
            <a:buNone/>
          </a:pPr>
          <a:r>
            <a:rPr lang="en-US"/>
            <a:t>Job Title: Astronaut</a:t>
          </a:r>
        </a:p>
      </dgm:t>
    </dgm:pt>
    <dgm:pt modelId="{670545A1-E571-794F-A6B1-37AEFB95569A}" type="parTrans" cxnId="{4A9BE3F8-6AA6-A340-AA02-35C9D47FF5B8}">
      <dgm:prSet/>
      <dgm:spPr/>
      <dgm:t>
        <a:bodyPr/>
        <a:lstStyle/>
        <a:p>
          <a:endParaRPr lang="en-US"/>
        </a:p>
      </dgm:t>
    </dgm:pt>
    <dgm:pt modelId="{38B13823-8022-FB43-9BD7-3A3CD8A97833}" type="sibTrans" cxnId="{4A9BE3F8-6AA6-A340-AA02-35C9D47FF5B8}">
      <dgm:prSet/>
      <dgm:spPr/>
      <dgm:t>
        <a:bodyPr/>
        <a:lstStyle/>
        <a:p>
          <a:endParaRPr lang="en-US"/>
        </a:p>
      </dgm:t>
    </dgm:pt>
    <dgm:pt modelId="{49D1607C-DFE8-0241-8045-964D256D7317}">
      <dgm:prSet phldrT="[Text]"/>
      <dgm:spPr>
        <a:gradFill rotWithShape="0">
          <a:gsLst>
            <a:gs pos="100000">
              <a:schemeClr val="accent2"/>
            </a:gs>
            <a:gs pos="35000">
              <a:schemeClr val="tx1"/>
            </a:gs>
          </a:gsLst>
          <a:lin ang="2700000" scaled="1"/>
        </a:gradFill>
      </dgm:spPr>
      <dgm:t>
        <a:bodyPr/>
        <a:lstStyle/>
        <a:p>
          <a:pPr algn="ctr" rtl="0"/>
          <a:r>
            <a:rPr lang="en-US">
              <a:latin typeface="Poppins SemiBold"/>
              <a:cs typeface="Poppins SemiBold"/>
            </a:rPr>
            <a:t>Sync Identity Attribute</a:t>
          </a:r>
        </a:p>
      </dgm:t>
    </dgm:pt>
    <dgm:pt modelId="{323F4BB3-2C22-9640-B061-6E424C22C3F6}" type="parTrans" cxnId="{AF029FCA-CB02-1641-A8D3-472618D92E3B}">
      <dgm:prSet/>
      <dgm:spPr/>
      <dgm:t>
        <a:bodyPr/>
        <a:lstStyle/>
        <a:p>
          <a:endParaRPr lang="en-US"/>
        </a:p>
      </dgm:t>
    </dgm:pt>
    <dgm:pt modelId="{293614F6-1040-E44E-9543-9E23C5028612}" type="sibTrans" cxnId="{AF029FCA-CB02-1641-A8D3-472618D92E3B}">
      <dgm:prSet/>
      <dgm:spPr/>
      <dgm:t>
        <a:bodyPr/>
        <a:lstStyle/>
        <a:p>
          <a:endParaRPr lang="en-US"/>
        </a:p>
      </dgm:t>
    </dgm:pt>
    <dgm:pt modelId="{43443B40-4B0B-AC40-8176-53CC2BF22DAE}">
      <dgm:prSet phldrT="[Text]"/>
      <dgm:spPr>
        <a:ln w="19050">
          <a:solidFill>
            <a:schemeClr val="accent1"/>
          </a:solidFill>
        </a:ln>
      </dgm:spPr>
      <dgm:t>
        <a:bodyPr/>
        <a:lstStyle/>
        <a:p>
          <a:pPr algn="ctr">
            <a:buFontTx/>
            <a:buNone/>
          </a:pPr>
          <a:r>
            <a:rPr lang="en-US"/>
            <a:t>Job Title: Product Manager</a:t>
          </a:r>
        </a:p>
      </dgm:t>
    </dgm:pt>
    <dgm:pt modelId="{60EDDF9D-DA15-2C41-B03A-3E42F6154DEF}" type="parTrans" cxnId="{3EF19109-3349-0E43-B9F0-767D9A896AD1}">
      <dgm:prSet/>
      <dgm:spPr/>
      <dgm:t>
        <a:bodyPr/>
        <a:lstStyle/>
        <a:p>
          <a:endParaRPr lang="en-US"/>
        </a:p>
      </dgm:t>
    </dgm:pt>
    <dgm:pt modelId="{711BF542-6891-6642-81B1-3D63BDF28EA6}" type="sibTrans" cxnId="{3EF19109-3349-0E43-B9F0-767D9A896AD1}">
      <dgm:prSet/>
      <dgm:spPr/>
      <dgm:t>
        <a:bodyPr/>
        <a:lstStyle/>
        <a:p>
          <a:endParaRPr lang="en-US"/>
        </a:p>
      </dgm:t>
    </dgm:pt>
    <dgm:pt modelId="{71316ABF-0714-C54C-8728-2A5EE411668D}" type="pres">
      <dgm:prSet presAssocID="{98A08793-E8BE-6846-80F1-37AB1A6D74FB}" presName="linearFlow" presStyleCnt="0">
        <dgm:presLayoutVars>
          <dgm:dir/>
          <dgm:animLvl val="lvl"/>
          <dgm:resizeHandles val="exact"/>
        </dgm:presLayoutVars>
      </dgm:prSet>
      <dgm:spPr/>
    </dgm:pt>
    <dgm:pt modelId="{E37FDB3B-628E-154E-8CB2-8661B78FE750}" type="pres">
      <dgm:prSet presAssocID="{7A14B31B-A42C-AB40-A8B4-00791F2DA058}" presName="composite" presStyleCnt="0"/>
      <dgm:spPr/>
    </dgm:pt>
    <dgm:pt modelId="{0A5A924B-D735-234E-8E72-423F3A04C1C1}" type="pres">
      <dgm:prSet presAssocID="{7A14B31B-A42C-AB40-A8B4-00791F2DA058}" presName="parTx" presStyleLbl="node1" presStyleIdx="0" presStyleCnt="3">
        <dgm:presLayoutVars>
          <dgm:chMax val="0"/>
          <dgm:chPref val="0"/>
          <dgm:bulletEnabled val="1"/>
        </dgm:presLayoutVars>
      </dgm:prSet>
      <dgm:spPr/>
    </dgm:pt>
    <dgm:pt modelId="{C7B5AD9E-4FD2-3F46-97AB-E9B77CC8D08C}" type="pres">
      <dgm:prSet presAssocID="{7A14B31B-A42C-AB40-A8B4-00791F2DA058}" presName="parSh" presStyleLbl="node1" presStyleIdx="0" presStyleCnt="3"/>
      <dgm:spPr/>
    </dgm:pt>
    <dgm:pt modelId="{D69F2ECF-DED9-E645-8AB7-79FEEE044F8E}" type="pres">
      <dgm:prSet presAssocID="{7A14B31B-A42C-AB40-A8B4-00791F2DA058}" presName="desTx" presStyleLbl="fgAcc1" presStyleIdx="0" presStyleCnt="3">
        <dgm:presLayoutVars>
          <dgm:bulletEnabled val="1"/>
        </dgm:presLayoutVars>
      </dgm:prSet>
      <dgm:spPr/>
    </dgm:pt>
    <dgm:pt modelId="{0E8255D5-9918-B54B-96FC-D8FC9BAF74B6}" type="pres">
      <dgm:prSet presAssocID="{4232B240-CD16-B840-891E-4403F50186E9}" presName="sibTrans" presStyleLbl="sibTrans2D1" presStyleIdx="0" presStyleCnt="2"/>
      <dgm:spPr/>
    </dgm:pt>
    <dgm:pt modelId="{31A1F3BF-F562-6A45-8BAC-B10D5A065EE1}" type="pres">
      <dgm:prSet presAssocID="{4232B240-CD16-B840-891E-4403F50186E9}" presName="connTx" presStyleLbl="sibTrans2D1" presStyleIdx="0" presStyleCnt="2"/>
      <dgm:spPr/>
    </dgm:pt>
    <dgm:pt modelId="{FD946175-61EA-B441-AE32-32DA8E06B452}" type="pres">
      <dgm:prSet presAssocID="{DBE9C126-A724-034C-8CD2-6DDD384A9F67}" presName="composite" presStyleCnt="0"/>
      <dgm:spPr/>
    </dgm:pt>
    <dgm:pt modelId="{6FD5F66E-502B-CB42-81A1-F9B584CA2652}" type="pres">
      <dgm:prSet presAssocID="{DBE9C126-A724-034C-8CD2-6DDD384A9F67}" presName="parTx" presStyleLbl="node1" presStyleIdx="0" presStyleCnt="3">
        <dgm:presLayoutVars>
          <dgm:chMax val="0"/>
          <dgm:chPref val="0"/>
          <dgm:bulletEnabled val="1"/>
        </dgm:presLayoutVars>
      </dgm:prSet>
      <dgm:spPr/>
    </dgm:pt>
    <dgm:pt modelId="{95144BC5-9352-9C43-B90A-C9DDA0DF2460}" type="pres">
      <dgm:prSet presAssocID="{DBE9C126-A724-034C-8CD2-6DDD384A9F67}" presName="parSh" presStyleLbl="node1" presStyleIdx="1" presStyleCnt="3"/>
      <dgm:spPr/>
    </dgm:pt>
    <dgm:pt modelId="{10215008-6E1B-C248-9DF6-D69DF4333983}" type="pres">
      <dgm:prSet presAssocID="{DBE9C126-A724-034C-8CD2-6DDD384A9F67}" presName="desTx" presStyleLbl="fgAcc1" presStyleIdx="1" presStyleCnt="3">
        <dgm:presLayoutVars>
          <dgm:bulletEnabled val="1"/>
        </dgm:presLayoutVars>
      </dgm:prSet>
      <dgm:spPr/>
    </dgm:pt>
    <dgm:pt modelId="{BBDCDBBC-C47E-E848-8313-94ADD2F593ED}" type="pres">
      <dgm:prSet presAssocID="{E1726AC5-C9A6-DE4C-AEFA-1EDE58462CFC}" presName="sibTrans" presStyleLbl="sibTrans2D1" presStyleIdx="1" presStyleCnt="2"/>
      <dgm:spPr/>
    </dgm:pt>
    <dgm:pt modelId="{7FD9A135-F1AC-BF48-81E4-C9A01223726B}" type="pres">
      <dgm:prSet presAssocID="{E1726AC5-C9A6-DE4C-AEFA-1EDE58462CFC}" presName="connTx" presStyleLbl="sibTrans2D1" presStyleIdx="1" presStyleCnt="2"/>
      <dgm:spPr/>
    </dgm:pt>
    <dgm:pt modelId="{1AD42F44-6110-D749-81FF-456E12D44C54}" type="pres">
      <dgm:prSet presAssocID="{49D1607C-DFE8-0241-8045-964D256D7317}" presName="composite" presStyleCnt="0"/>
      <dgm:spPr/>
    </dgm:pt>
    <dgm:pt modelId="{4A6DF889-AA96-BB41-AAF5-3CEF8A8D7306}" type="pres">
      <dgm:prSet presAssocID="{49D1607C-DFE8-0241-8045-964D256D7317}" presName="parTx" presStyleLbl="node1" presStyleIdx="1" presStyleCnt="3">
        <dgm:presLayoutVars>
          <dgm:chMax val="0"/>
          <dgm:chPref val="0"/>
          <dgm:bulletEnabled val="1"/>
        </dgm:presLayoutVars>
      </dgm:prSet>
      <dgm:spPr/>
    </dgm:pt>
    <dgm:pt modelId="{6DC6A05F-8C2C-364A-A768-CB9FF24DA593}" type="pres">
      <dgm:prSet presAssocID="{49D1607C-DFE8-0241-8045-964D256D7317}" presName="parSh" presStyleLbl="node1" presStyleIdx="2" presStyleCnt="3"/>
      <dgm:spPr/>
    </dgm:pt>
    <dgm:pt modelId="{47733E70-E91C-9C41-8F27-8B90BD1CCAEB}" type="pres">
      <dgm:prSet presAssocID="{49D1607C-DFE8-0241-8045-964D256D7317}" presName="desTx" presStyleLbl="fgAcc1" presStyleIdx="2" presStyleCnt="3">
        <dgm:presLayoutVars>
          <dgm:bulletEnabled val="1"/>
        </dgm:presLayoutVars>
      </dgm:prSet>
      <dgm:spPr/>
    </dgm:pt>
  </dgm:ptLst>
  <dgm:cxnLst>
    <dgm:cxn modelId="{91C31900-BBF2-CD4C-B422-566706DCB372}" type="presOf" srcId="{BC07694B-55E5-F040-AAB9-D81966BECBD3}" destId="{10215008-6E1B-C248-9DF6-D69DF4333983}" srcOrd="0" destOrd="0" presId="urn:microsoft.com/office/officeart/2005/8/layout/process3"/>
    <dgm:cxn modelId="{3EF19109-3349-0E43-B9F0-767D9A896AD1}" srcId="{49D1607C-DFE8-0241-8045-964D256D7317}" destId="{43443B40-4B0B-AC40-8176-53CC2BF22DAE}" srcOrd="0" destOrd="0" parTransId="{60EDDF9D-DA15-2C41-B03A-3E42F6154DEF}" sibTransId="{711BF542-6891-6642-81B1-3D63BDF28EA6}"/>
    <dgm:cxn modelId="{31B9771F-D7A9-4C40-B5F4-4D3682BB4642}" type="presOf" srcId="{43443B40-4B0B-AC40-8176-53CC2BF22DAE}" destId="{47733E70-E91C-9C41-8F27-8B90BD1CCAEB}" srcOrd="0" destOrd="0" presId="urn:microsoft.com/office/officeart/2005/8/layout/process3"/>
    <dgm:cxn modelId="{DE0C3330-922A-454F-A966-EEED7F0A04A9}" type="presOf" srcId="{DBE9C126-A724-034C-8CD2-6DDD384A9F67}" destId="{95144BC5-9352-9C43-B90A-C9DDA0DF2460}" srcOrd="1" destOrd="0" presId="urn:microsoft.com/office/officeart/2005/8/layout/process3"/>
    <dgm:cxn modelId="{CD21D14A-C00F-E844-B016-F9AF91D2E132}" type="presOf" srcId="{98A08793-E8BE-6846-80F1-37AB1A6D74FB}" destId="{71316ABF-0714-C54C-8728-2A5EE411668D}" srcOrd="0" destOrd="0" presId="urn:microsoft.com/office/officeart/2005/8/layout/process3"/>
    <dgm:cxn modelId="{2F58994E-F3E4-8D4C-89EF-ACF38BE188D9}" type="presOf" srcId="{4232B240-CD16-B840-891E-4403F50186E9}" destId="{31A1F3BF-F562-6A45-8BAC-B10D5A065EE1}" srcOrd="1" destOrd="0" presId="urn:microsoft.com/office/officeart/2005/8/layout/process3"/>
    <dgm:cxn modelId="{3BCB5E64-3AD3-F040-9FB4-1207AC098507}" srcId="{98A08793-E8BE-6846-80F1-37AB1A6D74FB}" destId="{DBE9C126-A724-034C-8CD2-6DDD384A9F67}" srcOrd="1" destOrd="0" parTransId="{D74A9385-EACC-224E-A917-8E03BD86F8F6}" sibTransId="{E1726AC5-C9A6-DE4C-AEFA-1EDE58462CFC}"/>
    <dgm:cxn modelId="{2CF89C64-FAE1-D848-A026-2188C3DB22E1}" type="presOf" srcId="{DBE9C126-A724-034C-8CD2-6DDD384A9F67}" destId="{6FD5F66E-502B-CB42-81A1-F9B584CA2652}" srcOrd="0" destOrd="0" presId="urn:microsoft.com/office/officeart/2005/8/layout/process3"/>
    <dgm:cxn modelId="{D1442E68-0457-9A47-B9EC-7D62697FCAB1}" type="presOf" srcId="{7A14B31B-A42C-AB40-A8B4-00791F2DA058}" destId="{C7B5AD9E-4FD2-3F46-97AB-E9B77CC8D08C}" srcOrd="1" destOrd="0" presId="urn:microsoft.com/office/officeart/2005/8/layout/process3"/>
    <dgm:cxn modelId="{AD21E96D-0CBF-E04A-8AF7-73CD15997BDA}" type="presOf" srcId="{7A14B31B-A42C-AB40-A8B4-00791F2DA058}" destId="{0A5A924B-D735-234E-8E72-423F3A04C1C1}" srcOrd="0" destOrd="0" presId="urn:microsoft.com/office/officeart/2005/8/layout/process3"/>
    <dgm:cxn modelId="{36A24782-2A05-1540-AB8B-044FB465F9CC}" type="presOf" srcId="{4232B240-CD16-B840-891E-4403F50186E9}" destId="{0E8255D5-9918-B54B-96FC-D8FC9BAF74B6}" srcOrd="0" destOrd="0" presId="urn:microsoft.com/office/officeart/2005/8/layout/process3"/>
    <dgm:cxn modelId="{B69485B2-FD83-7142-B917-7221F2B5BC22}" type="presOf" srcId="{49D1607C-DFE8-0241-8045-964D256D7317}" destId="{6DC6A05F-8C2C-364A-A768-CB9FF24DA593}" srcOrd="1" destOrd="0" presId="urn:microsoft.com/office/officeart/2005/8/layout/process3"/>
    <dgm:cxn modelId="{AF029FCA-CB02-1641-A8D3-472618D92E3B}" srcId="{98A08793-E8BE-6846-80F1-37AB1A6D74FB}" destId="{49D1607C-DFE8-0241-8045-964D256D7317}" srcOrd="2" destOrd="0" parTransId="{323F4BB3-2C22-9640-B061-6E424C22C3F6}" sibTransId="{293614F6-1040-E44E-9543-9E23C5028612}"/>
    <dgm:cxn modelId="{C431DFD2-1708-A24D-B852-C8227CD7E88D}" srcId="{98A08793-E8BE-6846-80F1-37AB1A6D74FB}" destId="{7A14B31B-A42C-AB40-A8B4-00791F2DA058}" srcOrd="0" destOrd="0" parTransId="{3FD0F98F-2D0A-FF42-A3CB-F5EEB9F2CFCF}" sibTransId="{4232B240-CD16-B840-891E-4403F50186E9}"/>
    <dgm:cxn modelId="{6F71E2DA-5EC5-544D-BC97-4A6FBD35C335}" srcId="{7A14B31B-A42C-AB40-A8B4-00791F2DA058}" destId="{01D39DDB-E1A6-9744-9B49-95F920CEFDCF}" srcOrd="0" destOrd="0" parTransId="{A088645F-6E28-0045-8FE3-8C6440BDF31D}" sibTransId="{3BD1CC84-A69B-164F-B279-F343D0E670BE}"/>
    <dgm:cxn modelId="{81A5E0DC-CA6B-5742-85AE-7527022D7283}" type="presOf" srcId="{01D39DDB-E1A6-9744-9B49-95F920CEFDCF}" destId="{D69F2ECF-DED9-E645-8AB7-79FEEE044F8E}" srcOrd="0" destOrd="0" presId="urn:microsoft.com/office/officeart/2005/8/layout/process3"/>
    <dgm:cxn modelId="{982C7AEE-DC8D-0B42-855B-28EC352555E0}" type="presOf" srcId="{49D1607C-DFE8-0241-8045-964D256D7317}" destId="{4A6DF889-AA96-BB41-AAF5-3CEF8A8D7306}" srcOrd="0" destOrd="0" presId="urn:microsoft.com/office/officeart/2005/8/layout/process3"/>
    <dgm:cxn modelId="{88B458F0-3A4D-7148-98B2-CEDE137907D3}" type="presOf" srcId="{E1726AC5-C9A6-DE4C-AEFA-1EDE58462CFC}" destId="{7FD9A135-F1AC-BF48-81E4-C9A01223726B}" srcOrd="1" destOrd="0" presId="urn:microsoft.com/office/officeart/2005/8/layout/process3"/>
    <dgm:cxn modelId="{1438ABF5-A82E-444E-9E6A-B31E2CB4EB79}" type="presOf" srcId="{E1726AC5-C9A6-DE4C-AEFA-1EDE58462CFC}" destId="{BBDCDBBC-C47E-E848-8313-94ADD2F593ED}" srcOrd="0" destOrd="0" presId="urn:microsoft.com/office/officeart/2005/8/layout/process3"/>
    <dgm:cxn modelId="{4A9BE3F8-6AA6-A340-AA02-35C9D47FF5B8}" srcId="{DBE9C126-A724-034C-8CD2-6DDD384A9F67}" destId="{BC07694B-55E5-F040-AAB9-D81966BECBD3}" srcOrd="0" destOrd="0" parTransId="{670545A1-E571-794F-A6B1-37AEFB95569A}" sibTransId="{38B13823-8022-FB43-9BD7-3A3CD8A97833}"/>
    <dgm:cxn modelId="{03DE11E1-E33F-D248-A9D5-764F4F3081D6}" type="presParOf" srcId="{71316ABF-0714-C54C-8728-2A5EE411668D}" destId="{E37FDB3B-628E-154E-8CB2-8661B78FE750}" srcOrd="0" destOrd="0" presId="urn:microsoft.com/office/officeart/2005/8/layout/process3"/>
    <dgm:cxn modelId="{D61D8957-B7CF-9A49-83F5-6BA421B8D597}" type="presParOf" srcId="{E37FDB3B-628E-154E-8CB2-8661B78FE750}" destId="{0A5A924B-D735-234E-8E72-423F3A04C1C1}" srcOrd="0" destOrd="0" presId="urn:microsoft.com/office/officeart/2005/8/layout/process3"/>
    <dgm:cxn modelId="{DCAE25C5-FDDB-A748-8F44-4BCE867D5816}" type="presParOf" srcId="{E37FDB3B-628E-154E-8CB2-8661B78FE750}" destId="{C7B5AD9E-4FD2-3F46-97AB-E9B77CC8D08C}" srcOrd="1" destOrd="0" presId="urn:microsoft.com/office/officeart/2005/8/layout/process3"/>
    <dgm:cxn modelId="{8F7FA75B-5AD9-D948-93A9-7F998E0654B6}" type="presParOf" srcId="{E37FDB3B-628E-154E-8CB2-8661B78FE750}" destId="{D69F2ECF-DED9-E645-8AB7-79FEEE044F8E}" srcOrd="2" destOrd="0" presId="urn:microsoft.com/office/officeart/2005/8/layout/process3"/>
    <dgm:cxn modelId="{5E6D184A-16A6-CE4A-BC51-2FAC74C7DFFB}" type="presParOf" srcId="{71316ABF-0714-C54C-8728-2A5EE411668D}" destId="{0E8255D5-9918-B54B-96FC-D8FC9BAF74B6}" srcOrd="1" destOrd="0" presId="urn:microsoft.com/office/officeart/2005/8/layout/process3"/>
    <dgm:cxn modelId="{5EFB3181-B551-F246-80B8-2574B4AED96D}" type="presParOf" srcId="{0E8255D5-9918-B54B-96FC-D8FC9BAF74B6}" destId="{31A1F3BF-F562-6A45-8BAC-B10D5A065EE1}" srcOrd="0" destOrd="0" presId="urn:microsoft.com/office/officeart/2005/8/layout/process3"/>
    <dgm:cxn modelId="{36A3775B-51A6-584C-B86F-1438B53CC1E4}" type="presParOf" srcId="{71316ABF-0714-C54C-8728-2A5EE411668D}" destId="{FD946175-61EA-B441-AE32-32DA8E06B452}" srcOrd="2" destOrd="0" presId="urn:microsoft.com/office/officeart/2005/8/layout/process3"/>
    <dgm:cxn modelId="{61F0A031-4AF5-EE43-AF4D-BE977F1F459B}" type="presParOf" srcId="{FD946175-61EA-B441-AE32-32DA8E06B452}" destId="{6FD5F66E-502B-CB42-81A1-F9B584CA2652}" srcOrd="0" destOrd="0" presId="urn:microsoft.com/office/officeart/2005/8/layout/process3"/>
    <dgm:cxn modelId="{1B9E01DE-E29E-5F49-ABA5-4BF82959ECB1}" type="presParOf" srcId="{FD946175-61EA-B441-AE32-32DA8E06B452}" destId="{95144BC5-9352-9C43-B90A-C9DDA0DF2460}" srcOrd="1" destOrd="0" presId="urn:microsoft.com/office/officeart/2005/8/layout/process3"/>
    <dgm:cxn modelId="{D2CEB140-58B7-334F-8BBA-AC273C899B22}" type="presParOf" srcId="{FD946175-61EA-B441-AE32-32DA8E06B452}" destId="{10215008-6E1B-C248-9DF6-D69DF4333983}" srcOrd="2" destOrd="0" presId="urn:microsoft.com/office/officeart/2005/8/layout/process3"/>
    <dgm:cxn modelId="{46664A68-4035-8C49-9DDD-F7A7E7F9B74C}" type="presParOf" srcId="{71316ABF-0714-C54C-8728-2A5EE411668D}" destId="{BBDCDBBC-C47E-E848-8313-94ADD2F593ED}" srcOrd="3" destOrd="0" presId="urn:microsoft.com/office/officeart/2005/8/layout/process3"/>
    <dgm:cxn modelId="{E9DF72FA-1C12-1D4E-989F-8EF0FCFA0DD7}" type="presParOf" srcId="{BBDCDBBC-C47E-E848-8313-94ADD2F593ED}" destId="{7FD9A135-F1AC-BF48-81E4-C9A01223726B}" srcOrd="0" destOrd="0" presId="urn:microsoft.com/office/officeart/2005/8/layout/process3"/>
    <dgm:cxn modelId="{790C6E80-13C1-6F49-AF1A-7F4AEA04F9F9}" type="presParOf" srcId="{71316ABF-0714-C54C-8728-2A5EE411668D}" destId="{1AD42F44-6110-D749-81FF-456E12D44C54}" srcOrd="4" destOrd="0" presId="urn:microsoft.com/office/officeart/2005/8/layout/process3"/>
    <dgm:cxn modelId="{961B85A9-0CB7-E043-94DB-CA791297C974}" type="presParOf" srcId="{1AD42F44-6110-D749-81FF-456E12D44C54}" destId="{4A6DF889-AA96-BB41-AAF5-3CEF8A8D7306}" srcOrd="0" destOrd="0" presId="urn:microsoft.com/office/officeart/2005/8/layout/process3"/>
    <dgm:cxn modelId="{7BC3B230-85C1-0C48-9E3F-092C99B3DE0B}" type="presParOf" srcId="{1AD42F44-6110-D749-81FF-456E12D44C54}" destId="{6DC6A05F-8C2C-364A-A768-CB9FF24DA593}" srcOrd="1" destOrd="0" presId="urn:microsoft.com/office/officeart/2005/8/layout/process3"/>
    <dgm:cxn modelId="{782CBEAA-A632-984E-8690-55B324B6EF37}" type="presParOf" srcId="{1AD42F44-6110-D749-81FF-456E12D44C54}" destId="{47733E70-E91C-9C41-8F27-8B90BD1CCAEB}"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A08793-E8BE-6846-80F1-37AB1A6D74FB}" type="doc">
      <dgm:prSet loTypeId="urn:microsoft.com/office/officeart/2005/8/layout/process3" loCatId="" qsTypeId="urn:microsoft.com/office/officeart/2005/8/quickstyle/simple1" qsCatId="simple" csTypeId="urn:microsoft.com/office/officeart/2005/8/colors/accent1_2" csCatId="accent1" phldr="1"/>
      <dgm:spPr/>
      <dgm:t>
        <a:bodyPr/>
        <a:lstStyle/>
        <a:p>
          <a:endParaRPr lang="en-US"/>
        </a:p>
      </dgm:t>
    </dgm:pt>
    <dgm:pt modelId="{7A14B31B-A42C-AB40-A8B4-00791F2DA058}">
      <dgm:prSet phldrT="[Text]"/>
      <dgm:spPr>
        <a:gradFill rotWithShape="0">
          <a:gsLst>
            <a:gs pos="100000">
              <a:schemeClr val="accent2"/>
            </a:gs>
            <a:gs pos="35000">
              <a:schemeClr val="tx1"/>
            </a:gs>
          </a:gsLst>
          <a:lin ang="2700000" scaled="1"/>
        </a:gradFill>
      </dgm:spPr>
      <dgm:t>
        <a:bodyPr/>
        <a:lstStyle/>
        <a:p>
          <a:pPr algn="ctr"/>
          <a:r>
            <a:rPr lang="en-US">
              <a:latin typeface="Poppins SemiBold"/>
              <a:cs typeface="Poppins SemiBold"/>
            </a:rPr>
            <a:t>Detect Account Attribute Change</a:t>
          </a:r>
        </a:p>
      </dgm:t>
    </dgm:pt>
    <dgm:pt modelId="{3FD0F98F-2D0A-FF42-A3CB-F5EEB9F2CFCF}" type="parTrans" cxnId="{C431DFD2-1708-A24D-B852-C8227CD7E88D}">
      <dgm:prSet/>
      <dgm:spPr/>
      <dgm:t>
        <a:bodyPr/>
        <a:lstStyle/>
        <a:p>
          <a:endParaRPr lang="en-US"/>
        </a:p>
      </dgm:t>
    </dgm:pt>
    <dgm:pt modelId="{4232B240-CD16-B840-891E-4403F50186E9}" type="sibTrans" cxnId="{C431DFD2-1708-A24D-B852-C8227CD7E88D}">
      <dgm:prSet/>
      <dgm:spPr>
        <a:solidFill>
          <a:schemeClr val="bg2"/>
        </a:solidFill>
      </dgm:spPr>
      <dgm:t>
        <a:bodyPr/>
        <a:lstStyle/>
        <a:p>
          <a:endParaRPr lang="en-US"/>
        </a:p>
      </dgm:t>
    </dgm:pt>
    <dgm:pt modelId="{01D39DDB-E1A6-9744-9B49-95F920CEFDCF}">
      <dgm:prSet phldrT="[Text]"/>
      <dgm:spPr>
        <a:ln w="19050">
          <a:solidFill>
            <a:schemeClr val="accent1"/>
          </a:solidFill>
        </a:ln>
      </dgm:spPr>
      <dgm:t>
        <a:bodyPr/>
        <a:lstStyle/>
        <a:p>
          <a:pPr algn="ctr">
            <a:buFontTx/>
            <a:buNone/>
          </a:pPr>
          <a:r>
            <a:rPr lang="en-US"/>
            <a:t>Title: Professional Food Critic</a:t>
          </a:r>
        </a:p>
      </dgm:t>
    </dgm:pt>
    <dgm:pt modelId="{A088645F-6E28-0045-8FE3-8C6440BDF31D}" type="parTrans" cxnId="{6F71E2DA-5EC5-544D-BC97-4A6FBD35C335}">
      <dgm:prSet/>
      <dgm:spPr/>
      <dgm:t>
        <a:bodyPr/>
        <a:lstStyle/>
        <a:p>
          <a:endParaRPr lang="en-US"/>
        </a:p>
      </dgm:t>
    </dgm:pt>
    <dgm:pt modelId="{3BD1CC84-A69B-164F-B279-F343D0E670BE}" type="sibTrans" cxnId="{6F71E2DA-5EC5-544D-BC97-4A6FBD35C335}">
      <dgm:prSet/>
      <dgm:spPr/>
      <dgm:t>
        <a:bodyPr/>
        <a:lstStyle/>
        <a:p>
          <a:endParaRPr lang="en-US"/>
        </a:p>
      </dgm:t>
    </dgm:pt>
    <dgm:pt modelId="{DBE9C126-A724-034C-8CD2-6DDD384A9F67}">
      <dgm:prSet phldrT="[Text]"/>
      <dgm:spPr>
        <a:gradFill rotWithShape="0">
          <a:gsLst>
            <a:gs pos="100000">
              <a:schemeClr val="accent2"/>
            </a:gs>
            <a:gs pos="35000">
              <a:schemeClr val="tx1"/>
            </a:gs>
          </a:gsLst>
          <a:lin ang="2700000" scaled="1"/>
        </a:gradFill>
      </dgm:spPr>
      <dgm:t>
        <a:bodyPr/>
        <a:lstStyle/>
        <a:p>
          <a:pPr algn="ctr"/>
          <a:r>
            <a:rPr lang="en-US">
              <a:latin typeface="Poppins SemiBold"/>
              <a:cs typeface="Poppins SemiBold"/>
            </a:rPr>
            <a:t>Evaluate Identity Attribute</a:t>
          </a:r>
        </a:p>
      </dgm:t>
    </dgm:pt>
    <dgm:pt modelId="{D74A9385-EACC-224E-A917-8E03BD86F8F6}" type="parTrans" cxnId="{3BCB5E64-3AD3-F040-9FB4-1207AC098507}">
      <dgm:prSet/>
      <dgm:spPr/>
      <dgm:t>
        <a:bodyPr/>
        <a:lstStyle/>
        <a:p>
          <a:endParaRPr lang="en-US"/>
        </a:p>
      </dgm:t>
    </dgm:pt>
    <dgm:pt modelId="{E1726AC5-C9A6-DE4C-AEFA-1EDE58462CFC}" type="sibTrans" cxnId="{3BCB5E64-3AD3-F040-9FB4-1207AC098507}">
      <dgm:prSet/>
      <dgm:spPr>
        <a:solidFill>
          <a:schemeClr val="bg2"/>
        </a:solidFill>
      </dgm:spPr>
      <dgm:t>
        <a:bodyPr/>
        <a:lstStyle/>
        <a:p>
          <a:endParaRPr lang="en-US"/>
        </a:p>
      </dgm:t>
    </dgm:pt>
    <dgm:pt modelId="{BC07694B-55E5-F040-AAB9-D81966BECBD3}">
      <dgm:prSet phldrT="[Text]"/>
      <dgm:spPr>
        <a:ln w="19050">
          <a:solidFill>
            <a:schemeClr val="accent3"/>
          </a:solidFill>
        </a:ln>
      </dgm:spPr>
      <dgm:t>
        <a:bodyPr/>
        <a:lstStyle/>
        <a:p>
          <a:pPr algn="ctr">
            <a:buFontTx/>
            <a:buNone/>
          </a:pPr>
          <a:r>
            <a:rPr lang="en-US"/>
            <a:t>Job Title: Product Manager</a:t>
          </a:r>
        </a:p>
      </dgm:t>
    </dgm:pt>
    <dgm:pt modelId="{670545A1-E571-794F-A6B1-37AEFB95569A}" type="parTrans" cxnId="{4A9BE3F8-6AA6-A340-AA02-35C9D47FF5B8}">
      <dgm:prSet/>
      <dgm:spPr/>
      <dgm:t>
        <a:bodyPr/>
        <a:lstStyle/>
        <a:p>
          <a:endParaRPr lang="en-US"/>
        </a:p>
      </dgm:t>
    </dgm:pt>
    <dgm:pt modelId="{38B13823-8022-FB43-9BD7-3A3CD8A97833}" type="sibTrans" cxnId="{4A9BE3F8-6AA6-A340-AA02-35C9D47FF5B8}">
      <dgm:prSet/>
      <dgm:spPr/>
      <dgm:t>
        <a:bodyPr/>
        <a:lstStyle/>
        <a:p>
          <a:endParaRPr lang="en-US"/>
        </a:p>
      </dgm:t>
    </dgm:pt>
    <dgm:pt modelId="{49D1607C-DFE8-0241-8045-964D256D7317}">
      <dgm:prSet phldrT="[Text]"/>
      <dgm:spPr>
        <a:gradFill rotWithShape="0">
          <a:gsLst>
            <a:gs pos="100000">
              <a:schemeClr val="accent2"/>
            </a:gs>
            <a:gs pos="35000">
              <a:schemeClr val="tx1"/>
            </a:gs>
          </a:gsLst>
          <a:lin ang="2700000" scaled="1"/>
        </a:gradFill>
      </dgm:spPr>
      <dgm:t>
        <a:bodyPr/>
        <a:lstStyle/>
        <a:p>
          <a:pPr algn="ctr"/>
          <a:r>
            <a:rPr lang="en-US">
              <a:latin typeface="Poppins SemiBold"/>
              <a:cs typeface="Poppins SemiBold"/>
            </a:rPr>
            <a:t>Sync Identity Attribute</a:t>
          </a:r>
        </a:p>
      </dgm:t>
    </dgm:pt>
    <dgm:pt modelId="{323F4BB3-2C22-9640-B061-6E424C22C3F6}" type="parTrans" cxnId="{AF029FCA-CB02-1641-A8D3-472618D92E3B}">
      <dgm:prSet/>
      <dgm:spPr/>
      <dgm:t>
        <a:bodyPr/>
        <a:lstStyle/>
        <a:p>
          <a:endParaRPr lang="en-US"/>
        </a:p>
      </dgm:t>
    </dgm:pt>
    <dgm:pt modelId="{293614F6-1040-E44E-9543-9E23C5028612}" type="sibTrans" cxnId="{AF029FCA-CB02-1641-A8D3-472618D92E3B}">
      <dgm:prSet/>
      <dgm:spPr/>
      <dgm:t>
        <a:bodyPr/>
        <a:lstStyle/>
        <a:p>
          <a:endParaRPr lang="en-US"/>
        </a:p>
      </dgm:t>
    </dgm:pt>
    <dgm:pt modelId="{43443B40-4B0B-AC40-8176-53CC2BF22DAE}">
      <dgm:prSet phldrT="[Text]"/>
      <dgm:spPr>
        <a:ln w="19050">
          <a:solidFill>
            <a:schemeClr val="accent1"/>
          </a:solidFill>
        </a:ln>
      </dgm:spPr>
      <dgm:t>
        <a:bodyPr/>
        <a:lstStyle/>
        <a:p>
          <a:pPr algn="ctr">
            <a:buFontTx/>
            <a:buNone/>
          </a:pPr>
          <a:r>
            <a:rPr lang="en-US"/>
            <a:t>Job Title: Product Manager</a:t>
          </a:r>
        </a:p>
      </dgm:t>
    </dgm:pt>
    <dgm:pt modelId="{60EDDF9D-DA15-2C41-B03A-3E42F6154DEF}" type="parTrans" cxnId="{3EF19109-3349-0E43-B9F0-767D9A896AD1}">
      <dgm:prSet/>
      <dgm:spPr/>
      <dgm:t>
        <a:bodyPr/>
        <a:lstStyle/>
        <a:p>
          <a:endParaRPr lang="en-US"/>
        </a:p>
      </dgm:t>
    </dgm:pt>
    <dgm:pt modelId="{711BF542-6891-6642-81B1-3D63BDF28EA6}" type="sibTrans" cxnId="{3EF19109-3349-0E43-B9F0-767D9A896AD1}">
      <dgm:prSet/>
      <dgm:spPr/>
      <dgm:t>
        <a:bodyPr/>
        <a:lstStyle/>
        <a:p>
          <a:endParaRPr lang="en-US"/>
        </a:p>
      </dgm:t>
    </dgm:pt>
    <dgm:pt modelId="{71316ABF-0714-C54C-8728-2A5EE411668D}" type="pres">
      <dgm:prSet presAssocID="{98A08793-E8BE-6846-80F1-37AB1A6D74FB}" presName="linearFlow" presStyleCnt="0">
        <dgm:presLayoutVars>
          <dgm:dir/>
          <dgm:animLvl val="lvl"/>
          <dgm:resizeHandles val="exact"/>
        </dgm:presLayoutVars>
      </dgm:prSet>
      <dgm:spPr/>
    </dgm:pt>
    <dgm:pt modelId="{E37FDB3B-628E-154E-8CB2-8661B78FE750}" type="pres">
      <dgm:prSet presAssocID="{7A14B31B-A42C-AB40-A8B4-00791F2DA058}" presName="composite" presStyleCnt="0"/>
      <dgm:spPr/>
    </dgm:pt>
    <dgm:pt modelId="{0A5A924B-D735-234E-8E72-423F3A04C1C1}" type="pres">
      <dgm:prSet presAssocID="{7A14B31B-A42C-AB40-A8B4-00791F2DA058}" presName="parTx" presStyleLbl="node1" presStyleIdx="0" presStyleCnt="3">
        <dgm:presLayoutVars>
          <dgm:chMax val="0"/>
          <dgm:chPref val="0"/>
          <dgm:bulletEnabled val="1"/>
        </dgm:presLayoutVars>
      </dgm:prSet>
      <dgm:spPr/>
    </dgm:pt>
    <dgm:pt modelId="{C7B5AD9E-4FD2-3F46-97AB-E9B77CC8D08C}" type="pres">
      <dgm:prSet presAssocID="{7A14B31B-A42C-AB40-A8B4-00791F2DA058}" presName="parSh" presStyleLbl="node1" presStyleIdx="0" presStyleCnt="3"/>
      <dgm:spPr/>
    </dgm:pt>
    <dgm:pt modelId="{D69F2ECF-DED9-E645-8AB7-79FEEE044F8E}" type="pres">
      <dgm:prSet presAssocID="{7A14B31B-A42C-AB40-A8B4-00791F2DA058}" presName="desTx" presStyleLbl="fgAcc1" presStyleIdx="0" presStyleCnt="3">
        <dgm:presLayoutVars>
          <dgm:bulletEnabled val="1"/>
        </dgm:presLayoutVars>
      </dgm:prSet>
      <dgm:spPr/>
    </dgm:pt>
    <dgm:pt modelId="{0E8255D5-9918-B54B-96FC-D8FC9BAF74B6}" type="pres">
      <dgm:prSet presAssocID="{4232B240-CD16-B840-891E-4403F50186E9}" presName="sibTrans" presStyleLbl="sibTrans2D1" presStyleIdx="0" presStyleCnt="2"/>
      <dgm:spPr/>
    </dgm:pt>
    <dgm:pt modelId="{31A1F3BF-F562-6A45-8BAC-B10D5A065EE1}" type="pres">
      <dgm:prSet presAssocID="{4232B240-CD16-B840-891E-4403F50186E9}" presName="connTx" presStyleLbl="sibTrans2D1" presStyleIdx="0" presStyleCnt="2"/>
      <dgm:spPr/>
    </dgm:pt>
    <dgm:pt modelId="{FD946175-61EA-B441-AE32-32DA8E06B452}" type="pres">
      <dgm:prSet presAssocID="{DBE9C126-A724-034C-8CD2-6DDD384A9F67}" presName="composite" presStyleCnt="0"/>
      <dgm:spPr/>
    </dgm:pt>
    <dgm:pt modelId="{6FD5F66E-502B-CB42-81A1-F9B584CA2652}" type="pres">
      <dgm:prSet presAssocID="{DBE9C126-A724-034C-8CD2-6DDD384A9F67}" presName="parTx" presStyleLbl="node1" presStyleIdx="0" presStyleCnt="3">
        <dgm:presLayoutVars>
          <dgm:chMax val="0"/>
          <dgm:chPref val="0"/>
          <dgm:bulletEnabled val="1"/>
        </dgm:presLayoutVars>
      </dgm:prSet>
      <dgm:spPr/>
    </dgm:pt>
    <dgm:pt modelId="{95144BC5-9352-9C43-B90A-C9DDA0DF2460}" type="pres">
      <dgm:prSet presAssocID="{DBE9C126-A724-034C-8CD2-6DDD384A9F67}" presName="parSh" presStyleLbl="node1" presStyleIdx="1" presStyleCnt="3"/>
      <dgm:spPr/>
    </dgm:pt>
    <dgm:pt modelId="{10215008-6E1B-C248-9DF6-D69DF4333983}" type="pres">
      <dgm:prSet presAssocID="{DBE9C126-A724-034C-8CD2-6DDD384A9F67}" presName="desTx" presStyleLbl="fgAcc1" presStyleIdx="1" presStyleCnt="3">
        <dgm:presLayoutVars>
          <dgm:bulletEnabled val="1"/>
        </dgm:presLayoutVars>
      </dgm:prSet>
      <dgm:spPr/>
    </dgm:pt>
    <dgm:pt modelId="{BBDCDBBC-C47E-E848-8313-94ADD2F593ED}" type="pres">
      <dgm:prSet presAssocID="{E1726AC5-C9A6-DE4C-AEFA-1EDE58462CFC}" presName="sibTrans" presStyleLbl="sibTrans2D1" presStyleIdx="1" presStyleCnt="2"/>
      <dgm:spPr/>
    </dgm:pt>
    <dgm:pt modelId="{7FD9A135-F1AC-BF48-81E4-C9A01223726B}" type="pres">
      <dgm:prSet presAssocID="{E1726AC5-C9A6-DE4C-AEFA-1EDE58462CFC}" presName="connTx" presStyleLbl="sibTrans2D1" presStyleIdx="1" presStyleCnt="2"/>
      <dgm:spPr/>
    </dgm:pt>
    <dgm:pt modelId="{1AD42F44-6110-D749-81FF-456E12D44C54}" type="pres">
      <dgm:prSet presAssocID="{49D1607C-DFE8-0241-8045-964D256D7317}" presName="composite" presStyleCnt="0"/>
      <dgm:spPr/>
    </dgm:pt>
    <dgm:pt modelId="{4A6DF889-AA96-BB41-AAF5-3CEF8A8D7306}" type="pres">
      <dgm:prSet presAssocID="{49D1607C-DFE8-0241-8045-964D256D7317}" presName="parTx" presStyleLbl="node1" presStyleIdx="1" presStyleCnt="3">
        <dgm:presLayoutVars>
          <dgm:chMax val="0"/>
          <dgm:chPref val="0"/>
          <dgm:bulletEnabled val="1"/>
        </dgm:presLayoutVars>
      </dgm:prSet>
      <dgm:spPr/>
    </dgm:pt>
    <dgm:pt modelId="{6DC6A05F-8C2C-364A-A768-CB9FF24DA593}" type="pres">
      <dgm:prSet presAssocID="{49D1607C-DFE8-0241-8045-964D256D7317}" presName="parSh" presStyleLbl="node1" presStyleIdx="2" presStyleCnt="3"/>
      <dgm:spPr/>
    </dgm:pt>
    <dgm:pt modelId="{47733E70-E91C-9C41-8F27-8B90BD1CCAEB}" type="pres">
      <dgm:prSet presAssocID="{49D1607C-DFE8-0241-8045-964D256D7317}" presName="desTx" presStyleLbl="fgAcc1" presStyleIdx="2" presStyleCnt="3">
        <dgm:presLayoutVars>
          <dgm:bulletEnabled val="1"/>
        </dgm:presLayoutVars>
      </dgm:prSet>
      <dgm:spPr/>
    </dgm:pt>
  </dgm:ptLst>
  <dgm:cxnLst>
    <dgm:cxn modelId="{91C31900-BBF2-CD4C-B422-566706DCB372}" type="presOf" srcId="{BC07694B-55E5-F040-AAB9-D81966BECBD3}" destId="{10215008-6E1B-C248-9DF6-D69DF4333983}" srcOrd="0" destOrd="0" presId="urn:microsoft.com/office/officeart/2005/8/layout/process3"/>
    <dgm:cxn modelId="{3EF19109-3349-0E43-B9F0-767D9A896AD1}" srcId="{49D1607C-DFE8-0241-8045-964D256D7317}" destId="{43443B40-4B0B-AC40-8176-53CC2BF22DAE}" srcOrd="0" destOrd="0" parTransId="{60EDDF9D-DA15-2C41-B03A-3E42F6154DEF}" sibTransId="{711BF542-6891-6642-81B1-3D63BDF28EA6}"/>
    <dgm:cxn modelId="{31B9771F-D7A9-4C40-B5F4-4D3682BB4642}" type="presOf" srcId="{43443B40-4B0B-AC40-8176-53CC2BF22DAE}" destId="{47733E70-E91C-9C41-8F27-8B90BD1CCAEB}" srcOrd="0" destOrd="0" presId="urn:microsoft.com/office/officeart/2005/8/layout/process3"/>
    <dgm:cxn modelId="{DE0C3330-922A-454F-A966-EEED7F0A04A9}" type="presOf" srcId="{DBE9C126-A724-034C-8CD2-6DDD384A9F67}" destId="{95144BC5-9352-9C43-B90A-C9DDA0DF2460}" srcOrd="1" destOrd="0" presId="urn:microsoft.com/office/officeart/2005/8/layout/process3"/>
    <dgm:cxn modelId="{CD21D14A-C00F-E844-B016-F9AF91D2E132}" type="presOf" srcId="{98A08793-E8BE-6846-80F1-37AB1A6D74FB}" destId="{71316ABF-0714-C54C-8728-2A5EE411668D}" srcOrd="0" destOrd="0" presId="urn:microsoft.com/office/officeart/2005/8/layout/process3"/>
    <dgm:cxn modelId="{2F58994E-F3E4-8D4C-89EF-ACF38BE188D9}" type="presOf" srcId="{4232B240-CD16-B840-891E-4403F50186E9}" destId="{31A1F3BF-F562-6A45-8BAC-B10D5A065EE1}" srcOrd="1" destOrd="0" presId="urn:microsoft.com/office/officeart/2005/8/layout/process3"/>
    <dgm:cxn modelId="{3BCB5E64-3AD3-F040-9FB4-1207AC098507}" srcId="{98A08793-E8BE-6846-80F1-37AB1A6D74FB}" destId="{DBE9C126-A724-034C-8CD2-6DDD384A9F67}" srcOrd="1" destOrd="0" parTransId="{D74A9385-EACC-224E-A917-8E03BD86F8F6}" sibTransId="{E1726AC5-C9A6-DE4C-AEFA-1EDE58462CFC}"/>
    <dgm:cxn modelId="{2CF89C64-FAE1-D848-A026-2188C3DB22E1}" type="presOf" srcId="{DBE9C126-A724-034C-8CD2-6DDD384A9F67}" destId="{6FD5F66E-502B-CB42-81A1-F9B584CA2652}" srcOrd="0" destOrd="0" presId="urn:microsoft.com/office/officeart/2005/8/layout/process3"/>
    <dgm:cxn modelId="{D1442E68-0457-9A47-B9EC-7D62697FCAB1}" type="presOf" srcId="{7A14B31B-A42C-AB40-A8B4-00791F2DA058}" destId="{C7B5AD9E-4FD2-3F46-97AB-E9B77CC8D08C}" srcOrd="1" destOrd="0" presId="urn:microsoft.com/office/officeart/2005/8/layout/process3"/>
    <dgm:cxn modelId="{AD21E96D-0CBF-E04A-8AF7-73CD15997BDA}" type="presOf" srcId="{7A14B31B-A42C-AB40-A8B4-00791F2DA058}" destId="{0A5A924B-D735-234E-8E72-423F3A04C1C1}" srcOrd="0" destOrd="0" presId="urn:microsoft.com/office/officeart/2005/8/layout/process3"/>
    <dgm:cxn modelId="{36A24782-2A05-1540-AB8B-044FB465F9CC}" type="presOf" srcId="{4232B240-CD16-B840-891E-4403F50186E9}" destId="{0E8255D5-9918-B54B-96FC-D8FC9BAF74B6}" srcOrd="0" destOrd="0" presId="urn:microsoft.com/office/officeart/2005/8/layout/process3"/>
    <dgm:cxn modelId="{B69485B2-FD83-7142-B917-7221F2B5BC22}" type="presOf" srcId="{49D1607C-DFE8-0241-8045-964D256D7317}" destId="{6DC6A05F-8C2C-364A-A768-CB9FF24DA593}" srcOrd="1" destOrd="0" presId="urn:microsoft.com/office/officeart/2005/8/layout/process3"/>
    <dgm:cxn modelId="{AF029FCA-CB02-1641-A8D3-472618D92E3B}" srcId="{98A08793-E8BE-6846-80F1-37AB1A6D74FB}" destId="{49D1607C-DFE8-0241-8045-964D256D7317}" srcOrd="2" destOrd="0" parTransId="{323F4BB3-2C22-9640-B061-6E424C22C3F6}" sibTransId="{293614F6-1040-E44E-9543-9E23C5028612}"/>
    <dgm:cxn modelId="{C431DFD2-1708-A24D-B852-C8227CD7E88D}" srcId="{98A08793-E8BE-6846-80F1-37AB1A6D74FB}" destId="{7A14B31B-A42C-AB40-A8B4-00791F2DA058}" srcOrd="0" destOrd="0" parTransId="{3FD0F98F-2D0A-FF42-A3CB-F5EEB9F2CFCF}" sibTransId="{4232B240-CD16-B840-891E-4403F50186E9}"/>
    <dgm:cxn modelId="{6F71E2DA-5EC5-544D-BC97-4A6FBD35C335}" srcId="{7A14B31B-A42C-AB40-A8B4-00791F2DA058}" destId="{01D39DDB-E1A6-9744-9B49-95F920CEFDCF}" srcOrd="0" destOrd="0" parTransId="{A088645F-6E28-0045-8FE3-8C6440BDF31D}" sibTransId="{3BD1CC84-A69B-164F-B279-F343D0E670BE}"/>
    <dgm:cxn modelId="{81A5E0DC-CA6B-5742-85AE-7527022D7283}" type="presOf" srcId="{01D39DDB-E1A6-9744-9B49-95F920CEFDCF}" destId="{D69F2ECF-DED9-E645-8AB7-79FEEE044F8E}" srcOrd="0" destOrd="0" presId="urn:microsoft.com/office/officeart/2005/8/layout/process3"/>
    <dgm:cxn modelId="{982C7AEE-DC8D-0B42-855B-28EC352555E0}" type="presOf" srcId="{49D1607C-DFE8-0241-8045-964D256D7317}" destId="{4A6DF889-AA96-BB41-AAF5-3CEF8A8D7306}" srcOrd="0" destOrd="0" presId="urn:microsoft.com/office/officeart/2005/8/layout/process3"/>
    <dgm:cxn modelId="{88B458F0-3A4D-7148-98B2-CEDE137907D3}" type="presOf" srcId="{E1726AC5-C9A6-DE4C-AEFA-1EDE58462CFC}" destId="{7FD9A135-F1AC-BF48-81E4-C9A01223726B}" srcOrd="1" destOrd="0" presId="urn:microsoft.com/office/officeart/2005/8/layout/process3"/>
    <dgm:cxn modelId="{1438ABF5-A82E-444E-9E6A-B31E2CB4EB79}" type="presOf" srcId="{E1726AC5-C9A6-DE4C-AEFA-1EDE58462CFC}" destId="{BBDCDBBC-C47E-E848-8313-94ADD2F593ED}" srcOrd="0" destOrd="0" presId="urn:microsoft.com/office/officeart/2005/8/layout/process3"/>
    <dgm:cxn modelId="{4A9BE3F8-6AA6-A340-AA02-35C9D47FF5B8}" srcId="{DBE9C126-A724-034C-8CD2-6DDD384A9F67}" destId="{BC07694B-55E5-F040-AAB9-D81966BECBD3}" srcOrd="0" destOrd="0" parTransId="{670545A1-E571-794F-A6B1-37AEFB95569A}" sibTransId="{38B13823-8022-FB43-9BD7-3A3CD8A97833}"/>
    <dgm:cxn modelId="{03DE11E1-E33F-D248-A9D5-764F4F3081D6}" type="presParOf" srcId="{71316ABF-0714-C54C-8728-2A5EE411668D}" destId="{E37FDB3B-628E-154E-8CB2-8661B78FE750}" srcOrd="0" destOrd="0" presId="urn:microsoft.com/office/officeart/2005/8/layout/process3"/>
    <dgm:cxn modelId="{D61D8957-B7CF-9A49-83F5-6BA421B8D597}" type="presParOf" srcId="{E37FDB3B-628E-154E-8CB2-8661B78FE750}" destId="{0A5A924B-D735-234E-8E72-423F3A04C1C1}" srcOrd="0" destOrd="0" presId="urn:microsoft.com/office/officeart/2005/8/layout/process3"/>
    <dgm:cxn modelId="{DCAE25C5-FDDB-A748-8F44-4BCE867D5816}" type="presParOf" srcId="{E37FDB3B-628E-154E-8CB2-8661B78FE750}" destId="{C7B5AD9E-4FD2-3F46-97AB-E9B77CC8D08C}" srcOrd="1" destOrd="0" presId="urn:microsoft.com/office/officeart/2005/8/layout/process3"/>
    <dgm:cxn modelId="{8F7FA75B-5AD9-D948-93A9-7F998E0654B6}" type="presParOf" srcId="{E37FDB3B-628E-154E-8CB2-8661B78FE750}" destId="{D69F2ECF-DED9-E645-8AB7-79FEEE044F8E}" srcOrd="2" destOrd="0" presId="urn:microsoft.com/office/officeart/2005/8/layout/process3"/>
    <dgm:cxn modelId="{5E6D184A-16A6-CE4A-BC51-2FAC74C7DFFB}" type="presParOf" srcId="{71316ABF-0714-C54C-8728-2A5EE411668D}" destId="{0E8255D5-9918-B54B-96FC-D8FC9BAF74B6}" srcOrd="1" destOrd="0" presId="urn:microsoft.com/office/officeart/2005/8/layout/process3"/>
    <dgm:cxn modelId="{5EFB3181-B551-F246-80B8-2574B4AED96D}" type="presParOf" srcId="{0E8255D5-9918-B54B-96FC-D8FC9BAF74B6}" destId="{31A1F3BF-F562-6A45-8BAC-B10D5A065EE1}" srcOrd="0" destOrd="0" presId="urn:microsoft.com/office/officeart/2005/8/layout/process3"/>
    <dgm:cxn modelId="{36A3775B-51A6-584C-B86F-1438B53CC1E4}" type="presParOf" srcId="{71316ABF-0714-C54C-8728-2A5EE411668D}" destId="{FD946175-61EA-B441-AE32-32DA8E06B452}" srcOrd="2" destOrd="0" presId="urn:microsoft.com/office/officeart/2005/8/layout/process3"/>
    <dgm:cxn modelId="{61F0A031-4AF5-EE43-AF4D-BE977F1F459B}" type="presParOf" srcId="{FD946175-61EA-B441-AE32-32DA8E06B452}" destId="{6FD5F66E-502B-CB42-81A1-F9B584CA2652}" srcOrd="0" destOrd="0" presId="urn:microsoft.com/office/officeart/2005/8/layout/process3"/>
    <dgm:cxn modelId="{1B9E01DE-E29E-5F49-ABA5-4BF82959ECB1}" type="presParOf" srcId="{FD946175-61EA-B441-AE32-32DA8E06B452}" destId="{95144BC5-9352-9C43-B90A-C9DDA0DF2460}" srcOrd="1" destOrd="0" presId="urn:microsoft.com/office/officeart/2005/8/layout/process3"/>
    <dgm:cxn modelId="{D2CEB140-58B7-334F-8BBA-AC273C899B22}" type="presParOf" srcId="{FD946175-61EA-B441-AE32-32DA8E06B452}" destId="{10215008-6E1B-C248-9DF6-D69DF4333983}" srcOrd="2" destOrd="0" presId="urn:microsoft.com/office/officeart/2005/8/layout/process3"/>
    <dgm:cxn modelId="{46664A68-4035-8C49-9DDD-F7A7E7F9B74C}" type="presParOf" srcId="{71316ABF-0714-C54C-8728-2A5EE411668D}" destId="{BBDCDBBC-C47E-E848-8313-94ADD2F593ED}" srcOrd="3" destOrd="0" presId="urn:microsoft.com/office/officeart/2005/8/layout/process3"/>
    <dgm:cxn modelId="{E9DF72FA-1C12-1D4E-989F-8EF0FCFA0DD7}" type="presParOf" srcId="{BBDCDBBC-C47E-E848-8313-94ADD2F593ED}" destId="{7FD9A135-F1AC-BF48-81E4-C9A01223726B}" srcOrd="0" destOrd="0" presId="urn:microsoft.com/office/officeart/2005/8/layout/process3"/>
    <dgm:cxn modelId="{790C6E80-13C1-6F49-AF1A-7F4AEA04F9F9}" type="presParOf" srcId="{71316ABF-0714-C54C-8728-2A5EE411668D}" destId="{1AD42F44-6110-D749-81FF-456E12D44C54}" srcOrd="4" destOrd="0" presId="urn:microsoft.com/office/officeart/2005/8/layout/process3"/>
    <dgm:cxn modelId="{961B85A9-0CB7-E043-94DB-CA791297C974}" type="presParOf" srcId="{1AD42F44-6110-D749-81FF-456E12D44C54}" destId="{4A6DF889-AA96-BB41-AAF5-3CEF8A8D7306}" srcOrd="0" destOrd="0" presId="urn:microsoft.com/office/officeart/2005/8/layout/process3"/>
    <dgm:cxn modelId="{7BC3B230-85C1-0C48-9E3F-092C99B3DE0B}" type="presParOf" srcId="{1AD42F44-6110-D749-81FF-456E12D44C54}" destId="{6DC6A05F-8C2C-364A-A768-CB9FF24DA593}" srcOrd="1" destOrd="0" presId="urn:microsoft.com/office/officeart/2005/8/layout/process3"/>
    <dgm:cxn modelId="{782CBEAA-A632-984E-8690-55B324B6EF37}" type="presParOf" srcId="{1AD42F44-6110-D749-81FF-456E12D44C54}" destId="{47733E70-E91C-9C41-8F27-8B90BD1CCAEB}"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5AD9E-4FD2-3F46-97AB-E9B77CC8D08C}">
      <dsp:nvSpPr>
        <dsp:cNvPr id="0" name=""/>
        <dsp:cNvSpPr/>
      </dsp:nvSpPr>
      <dsp:spPr>
        <a:xfrm>
          <a:off x="3602" y="1826881"/>
          <a:ext cx="1637981" cy="823155"/>
        </a:xfrm>
        <a:prstGeom prst="roundRect">
          <a:avLst>
            <a:gd name="adj" fmla="val 10000"/>
          </a:avLst>
        </a:prstGeom>
        <a:gradFill rotWithShape="0">
          <a:gsLst>
            <a:gs pos="100000">
              <a:schemeClr val="accent2"/>
            </a:gs>
            <a:gs pos="35000">
              <a:schemeClr val="tx1"/>
            </a:gs>
          </a:gsLst>
          <a:lin ang="27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ctr" defTabSz="533400">
            <a:lnSpc>
              <a:spcPct val="90000"/>
            </a:lnSpc>
            <a:spcBef>
              <a:spcPct val="0"/>
            </a:spcBef>
            <a:spcAft>
              <a:spcPct val="35000"/>
            </a:spcAft>
            <a:buNone/>
          </a:pPr>
          <a:r>
            <a:rPr lang="en-US" sz="1200" kern="1200">
              <a:latin typeface="Poppins SemiBold"/>
              <a:cs typeface="Poppins SemiBold"/>
            </a:rPr>
            <a:t>Detect Identity Attribute Change</a:t>
          </a:r>
        </a:p>
      </dsp:txBody>
      <dsp:txXfrm>
        <a:off x="3602" y="1826881"/>
        <a:ext cx="1637981" cy="548770"/>
      </dsp:txXfrm>
    </dsp:sp>
    <dsp:sp modelId="{D69F2ECF-DED9-E645-8AB7-79FEEE044F8E}">
      <dsp:nvSpPr>
        <dsp:cNvPr id="0" name=""/>
        <dsp:cNvSpPr/>
      </dsp:nvSpPr>
      <dsp:spPr>
        <a:xfrm>
          <a:off x="339092" y="2375652"/>
          <a:ext cx="1637981" cy="691200"/>
        </a:xfrm>
        <a:prstGeom prst="roundRect">
          <a:avLst>
            <a:gd name="adj" fmla="val 10000"/>
          </a:avLst>
        </a:prstGeom>
        <a:solidFill>
          <a:schemeClr val="lt1">
            <a:alpha val="90000"/>
            <a:hueOff val="0"/>
            <a:satOff val="0"/>
            <a:lumOff val="0"/>
            <a:alphaOff val="0"/>
          </a:schemeClr>
        </a:solidFill>
        <a:ln w="1905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ctr" defTabSz="533400">
            <a:lnSpc>
              <a:spcPct val="90000"/>
            </a:lnSpc>
            <a:spcBef>
              <a:spcPct val="0"/>
            </a:spcBef>
            <a:spcAft>
              <a:spcPct val="15000"/>
            </a:spcAft>
            <a:buFontTx/>
            <a:buNone/>
          </a:pPr>
          <a:r>
            <a:rPr lang="en-US" sz="1200" kern="1200"/>
            <a:t>Title: Product Manager</a:t>
          </a:r>
        </a:p>
      </dsp:txBody>
      <dsp:txXfrm>
        <a:off x="359337" y="2395897"/>
        <a:ext cx="1597491" cy="650710"/>
      </dsp:txXfrm>
    </dsp:sp>
    <dsp:sp modelId="{0E8255D5-9918-B54B-96FC-D8FC9BAF74B6}">
      <dsp:nvSpPr>
        <dsp:cNvPr id="0" name=""/>
        <dsp:cNvSpPr/>
      </dsp:nvSpPr>
      <dsp:spPr>
        <a:xfrm>
          <a:off x="1889896" y="1897361"/>
          <a:ext cx="526421" cy="407810"/>
        </a:xfrm>
        <a:prstGeom prst="rightArrow">
          <a:avLst>
            <a:gd name="adj1" fmla="val 60000"/>
            <a:gd name="adj2" fmla="val 50000"/>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889896" y="1978923"/>
        <a:ext cx="404078" cy="244686"/>
      </dsp:txXfrm>
    </dsp:sp>
    <dsp:sp modelId="{95144BC5-9352-9C43-B90A-C9DDA0DF2460}">
      <dsp:nvSpPr>
        <dsp:cNvPr id="0" name=""/>
        <dsp:cNvSpPr/>
      </dsp:nvSpPr>
      <dsp:spPr>
        <a:xfrm>
          <a:off x="2634832" y="1826881"/>
          <a:ext cx="1637981" cy="823155"/>
        </a:xfrm>
        <a:prstGeom prst="roundRect">
          <a:avLst>
            <a:gd name="adj" fmla="val 10000"/>
          </a:avLst>
        </a:prstGeom>
        <a:gradFill rotWithShape="0">
          <a:gsLst>
            <a:gs pos="100000">
              <a:schemeClr val="accent2"/>
            </a:gs>
            <a:gs pos="35000">
              <a:schemeClr val="tx1"/>
            </a:gs>
          </a:gsLst>
          <a:lin ang="27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ctr" defTabSz="533400">
            <a:lnSpc>
              <a:spcPct val="90000"/>
            </a:lnSpc>
            <a:spcBef>
              <a:spcPct val="0"/>
            </a:spcBef>
            <a:spcAft>
              <a:spcPct val="35000"/>
            </a:spcAft>
            <a:buNone/>
          </a:pPr>
          <a:r>
            <a:rPr lang="en-US" sz="1200" kern="1200">
              <a:latin typeface="Poppins SemiBold"/>
              <a:cs typeface="Poppins SemiBold"/>
            </a:rPr>
            <a:t>Evaluate Account Attribute</a:t>
          </a:r>
        </a:p>
      </dsp:txBody>
      <dsp:txXfrm>
        <a:off x="2634832" y="1826881"/>
        <a:ext cx="1637981" cy="548770"/>
      </dsp:txXfrm>
    </dsp:sp>
    <dsp:sp modelId="{10215008-6E1B-C248-9DF6-D69DF4333983}">
      <dsp:nvSpPr>
        <dsp:cNvPr id="0" name=""/>
        <dsp:cNvSpPr/>
      </dsp:nvSpPr>
      <dsp:spPr>
        <a:xfrm>
          <a:off x="2970323" y="2375652"/>
          <a:ext cx="1637981" cy="691200"/>
        </a:xfrm>
        <a:prstGeom prst="roundRect">
          <a:avLst>
            <a:gd name="adj" fmla="val 10000"/>
          </a:avLst>
        </a:prstGeom>
        <a:solidFill>
          <a:schemeClr val="lt1">
            <a:alpha val="90000"/>
            <a:hueOff val="0"/>
            <a:satOff val="0"/>
            <a:lumOff val="0"/>
            <a:alphaOff val="0"/>
          </a:schemeClr>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ctr" defTabSz="533400">
            <a:lnSpc>
              <a:spcPct val="90000"/>
            </a:lnSpc>
            <a:spcBef>
              <a:spcPct val="0"/>
            </a:spcBef>
            <a:spcAft>
              <a:spcPct val="15000"/>
            </a:spcAft>
            <a:buFontTx/>
            <a:buNone/>
          </a:pPr>
          <a:r>
            <a:rPr lang="en-US" sz="1200" kern="1200"/>
            <a:t>Job Title: Astronaut</a:t>
          </a:r>
        </a:p>
      </dsp:txBody>
      <dsp:txXfrm>
        <a:off x="2990568" y="2395897"/>
        <a:ext cx="1597491" cy="650710"/>
      </dsp:txXfrm>
    </dsp:sp>
    <dsp:sp modelId="{BBDCDBBC-C47E-E848-8313-94ADD2F593ED}">
      <dsp:nvSpPr>
        <dsp:cNvPr id="0" name=""/>
        <dsp:cNvSpPr/>
      </dsp:nvSpPr>
      <dsp:spPr>
        <a:xfrm>
          <a:off x="4521126" y="1897361"/>
          <a:ext cx="526421" cy="407810"/>
        </a:xfrm>
        <a:prstGeom prst="rightArrow">
          <a:avLst>
            <a:gd name="adj1" fmla="val 60000"/>
            <a:gd name="adj2" fmla="val 50000"/>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521126" y="1978923"/>
        <a:ext cx="404078" cy="244686"/>
      </dsp:txXfrm>
    </dsp:sp>
    <dsp:sp modelId="{6DC6A05F-8C2C-364A-A768-CB9FF24DA593}">
      <dsp:nvSpPr>
        <dsp:cNvPr id="0" name=""/>
        <dsp:cNvSpPr/>
      </dsp:nvSpPr>
      <dsp:spPr>
        <a:xfrm>
          <a:off x="5266063" y="1826881"/>
          <a:ext cx="1637981" cy="823155"/>
        </a:xfrm>
        <a:prstGeom prst="roundRect">
          <a:avLst>
            <a:gd name="adj" fmla="val 10000"/>
          </a:avLst>
        </a:prstGeom>
        <a:gradFill rotWithShape="0">
          <a:gsLst>
            <a:gs pos="100000">
              <a:schemeClr val="accent2"/>
            </a:gs>
            <a:gs pos="35000">
              <a:schemeClr val="tx1"/>
            </a:gs>
          </a:gsLst>
          <a:lin ang="27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ctr" defTabSz="533400" rtl="0">
            <a:lnSpc>
              <a:spcPct val="90000"/>
            </a:lnSpc>
            <a:spcBef>
              <a:spcPct val="0"/>
            </a:spcBef>
            <a:spcAft>
              <a:spcPct val="35000"/>
            </a:spcAft>
            <a:buNone/>
          </a:pPr>
          <a:r>
            <a:rPr lang="en-US" sz="1200" kern="1200">
              <a:latin typeface="Poppins SemiBold"/>
              <a:cs typeface="Poppins SemiBold"/>
            </a:rPr>
            <a:t>Sync Identity Attribute</a:t>
          </a:r>
        </a:p>
      </dsp:txBody>
      <dsp:txXfrm>
        <a:off x="5266063" y="1826881"/>
        <a:ext cx="1637981" cy="548770"/>
      </dsp:txXfrm>
    </dsp:sp>
    <dsp:sp modelId="{47733E70-E91C-9C41-8F27-8B90BD1CCAEB}">
      <dsp:nvSpPr>
        <dsp:cNvPr id="0" name=""/>
        <dsp:cNvSpPr/>
      </dsp:nvSpPr>
      <dsp:spPr>
        <a:xfrm>
          <a:off x="5601553" y="2375652"/>
          <a:ext cx="1637981" cy="691200"/>
        </a:xfrm>
        <a:prstGeom prst="roundRect">
          <a:avLst>
            <a:gd name="adj" fmla="val 10000"/>
          </a:avLst>
        </a:prstGeom>
        <a:solidFill>
          <a:schemeClr val="lt1">
            <a:alpha val="90000"/>
            <a:hueOff val="0"/>
            <a:satOff val="0"/>
            <a:lumOff val="0"/>
            <a:alphaOff val="0"/>
          </a:schemeClr>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ctr" defTabSz="533400">
            <a:lnSpc>
              <a:spcPct val="90000"/>
            </a:lnSpc>
            <a:spcBef>
              <a:spcPct val="0"/>
            </a:spcBef>
            <a:spcAft>
              <a:spcPct val="15000"/>
            </a:spcAft>
            <a:buFontTx/>
            <a:buNone/>
          </a:pPr>
          <a:r>
            <a:rPr lang="en-US" sz="1200" kern="1200"/>
            <a:t>Job Title: Product Manager</a:t>
          </a:r>
        </a:p>
      </dsp:txBody>
      <dsp:txXfrm>
        <a:off x="5621798" y="2395897"/>
        <a:ext cx="1597491" cy="6507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5AD9E-4FD2-3F46-97AB-E9B77CC8D08C}">
      <dsp:nvSpPr>
        <dsp:cNvPr id="0" name=""/>
        <dsp:cNvSpPr/>
      </dsp:nvSpPr>
      <dsp:spPr>
        <a:xfrm>
          <a:off x="3602" y="1826881"/>
          <a:ext cx="1637981" cy="823155"/>
        </a:xfrm>
        <a:prstGeom prst="roundRect">
          <a:avLst>
            <a:gd name="adj" fmla="val 10000"/>
          </a:avLst>
        </a:prstGeom>
        <a:gradFill rotWithShape="0">
          <a:gsLst>
            <a:gs pos="100000">
              <a:schemeClr val="accent2"/>
            </a:gs>
            <a:gs pos="35000">
              <a:schemeClr val="tx1"/>
            </a:gs>
          </a:gsLst>
          <a:lin ang="27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ctr" defTabSz="533400">
            <a:lnSpc>
              <a:spcPct val="90000"/>
            </a:lnSpc>
            <a:spcBef>
              <a:spcPct val="0"/>
            </a:spcBef>
            <a:spcAft>
              <a:spcPct val="35000"/>
            </a:spcAft>
            <a:buNone/>
          </a:pPr>
          <a:r>
            <a:rPr lang="en-US" sz="1200" kern="1200">
              <a:latin typeface="Poppins SemiBold"/>
              <a:cs typeface="Poppins SemiBold"/>
            </a:rPr>
            <a:t>Detect Account Attribute Change</a:t>
          </a:r>
        </a:p>
      </dsp:txBody>
      <dsp:txXfrm>
        <a:off x="3602" y="1826881"/>
        <a:ext cx="1637981" cy="548770"/>
      </dsp:txXfrm>
    </dsp:sp>
    <dsp:sp modelId="{D69F2ECF-DED9-E645-8AB7-79FEEE044F8E}">
      <dsp:nvSpPr>
        <dsp:cNvPr id="0" name=""/>
        <dsp:cNvSpPr/>
      </dsp:nvSpPr>
      <dsp:spPr>
        <a:xfrm>
          <a:off x="339092" y="2375652"/>
          <a:ext cx="1637981" cy="691200"/>
        </a:xfrm>
        <a:prstGeom prst="roundRect">
          <a:avLst>
            <a:gd name="adj" fmla="val 10000"/>
          </a:avLst>
        </a:prstGeom>
        <a:solidFill>
          <a:schemeClr val="lt1">
            <a:alpha val="90000"/>
            <a:hueOff val="0"/>
            <a:satOff val="0"/>
            <a:lumOff val="0"/>
            <a:alphaOff val="0"/>
          </a:schemeClr>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ctr" defTabSz="533400">
            <a:lnSpc>
              <a:spcPct val="90000"/>
            </a:lnSpc>
            <a:spcBef>
              <a:spcPct val="0"/>
            </a:spcBef>
            <a:spcAft>
              <a:spcPct val="15000"/>
            </a:spcAft>
            <a:buFontTx/>
            <a:buNone/>
          </a:pPr>
          <a:r>
            <a:rPr lang="en-US" sz="1200" kern="1200"/>
            <a:t>Title: Professional Food Critic</a:t>
          </a:r>
        </a:p>
      </dsp:txBody>
      <dsp:txXfrm>
        <a:off x="359337" y="2395897"/>
        <a:ext cx="1597491" cy="650710"/>
      </dsp:txXfrm>
    </dsp:sp>
    <dsp:sp modelId="{0E8255D5-9918-B54B-96FC-D8FC9BAF74B6}">
      <dsp:nvSpPr>
        <dsp:cNvPr id="0" name=""/>
        <dsp:cNvSpPr/>
      </dsp:nvSpPr>
      <dsp:spPr>
        <a:xfrm>
          <a:off x="1889896" y="1897361"/>
          <a:ext cx="526421" cy="407810"/>
        </a:xfrm>
        <a:prstGeom prst="rightArrow">
          <a:avLst>
            <a:gd name="adj1" fmla="val 60000"/>
            <a:gd name="adj2" fmla="val 50000"/>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889896" y="1978923"/>
        <a:ext cx="404078" cy="244686"/>
      </dsp:txXfrm>
    </dsp:sp>
    <dsp:sp modelId="{95144BC5-9352-9C43-B90A-C9DDA0DF2460}">
      <dsp:nvSpPr>
        <dsp:cNvPr id="0" name=""/>
        <dsp:cNvSpPr/>
      </dsp:nvSpPr>
      <dsp:spPr>
        <a:xfrm>
          <a:off x="2634832" y="1826881"/>
          <a:ext cx="1637981" cy="823155"/>
        </a:xfrm>
        <a:prstGeom prst="roundRect">
          <a:avLst>
            <a:gd name="adj" fmla="val 10000"/>
          </a:avLst>
        </a:prstGeom>
        <a:gradFill rotWithShape="0">
          <a:gsLst>
            <a:gs pos="100000">
              <a:schemeClr val="accent2"/>
            </a:gs>
            <a:gs pos="35000">
              <a:schemeClr val="tx1"/>
            </a:gs>
          </a:gsLst>
          <a:lin ang="27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ctr" defTabSz="533400">
            <a:lnSpc>
              <a:spcPct val="90000"/>
            </a:lnSpc>
            <a:spcBef>
              <a:spcPct val="0"/>
            </a:spcBef>
            <a:spcAft>
              <a:spcPct val="35000"/>
            </a:spcAft>
            <a:buNone/>
          </a:pPr>
          <a:r>
            <a:rPr lang="en-US" sz="1200" kern="1200">
              <a:latin typeface="Poppins SemiBold"/>
              <a:cs typeface="Poppins SemiBold"/>
            </a:rPr>
            <a:t>Evaluate Identity Attribute</a:t>
          </a:r>
        </a:p>
      </dsp:txBody>
      <dsp:txXfrm>
        <a:off x="2634832" y="1826881"/>
        <a:ext cx="1637981" cy="548770"/>
      </dsp:txXfrm>
    </dsp:sp>
    <dsp:sp modelId="{10215008-6E1B-C248-9DF6-D69DF4333983}">
      <dsp:nvSpPr>
        <dsp:cNvPr id="0" name=""/>
        <dsp:cNvSpPr/>
      </dsp:nvSpPr>
      <dsp:spPr>
        <a:xfrm>
          <a:off x="2970323" y="2375652"/>
          <a:ext cx="1637981" cy="691200"/>
        </a:xfrm>
        <a:prstGeom prst="roundRect">
          <a:avLst>
            <a:gd name="adj" fmla="val 10000"/>
          </a:avLst>
        </a:prstGeom>
        <a:solidFill>
          <a:schemeClr val="lt1">
            <a:alpha val="90000"/>
            <a:hueOff val="0"/>
            <a:satOff val="0"/>
            <a:lumOff val="0"/>
            <a:alphaOff val="0"/>
          </a:schemeClr>
        </a:solidFill>
        <a:ln w="1905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ctr" defTabSz="533400">
            <a:lnSpc>
              <a:spcPct val="90000"/>
            </a:lnSpc>
            <a:spcBef>
              <a:spcPct val="0"/>
            </a:spcBef>
            <a:spcAft>
              <a:spcPct val="15000"/>
            </a:spcAft>
            <a:buFontTx/>
            <a:buNone/>
          </a:pPr>
          <a:r>
            <a:rPr lang="en-US" sz="1200" kern="1200"/>
            <a:t>Job Title: Product Manager</a:t>
          </a:r>
        </a:p>
      </dsp:txBody>
      <dsp:txXfrm>
        <a:off x="2990568" y="2395897"/>
        <a:ext cx="1597491" cy="650710"/>
      </dsp:txXfrm>
    </dsp:sp>
    <dsp:sp modelId="{BBDCDBBC-C47E-E848-8313-94ADD2F593ED}">
      <dsp:nvSpPr>
        <dsp:cNvPr id="0" name=""/>
        <dsp:cNvSpPr/>
      </dsp:nvSpPr>
      <dsp:spPr>
        <a:xfrm>
          <a:off x="4521126" y="1897361"/>
          <a:ext cx="526421" cy="407810"/>
        </a:xfrm>
        <a:prstGeom prst="rightArrow">
          <a:avLst>
            <a:gd name="adj1" fmla="val 60000"/>
            <a:gd name="adj2" fmla="val 50000"/>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521126" y="1978923"/>
        <a:ext cx="404078" cy="244686"/>
      </dsp:txXfrm>
    </dsp:sp>
    <dsp:sp modelId="{6DC6A05F-8C2C-364A-A768-CB9FF24DA593}">
      <dsp:nvSpPr>
        <dsp:cNvPr id="0" name=""/>
        <dsp:cNvSpPr/>
      </dsp:nvSpPr>
      <dsp:spPr>
        <a:xfrm>
          <a:off x="5266063" y="1826881"/>
          <a:ext cx="1637981" cy="823155"/>
        </a:xfrm>
        <a:prstGeom prst="roundRect">
          <a:avLst>
            <a:gd name="adj" fmla="val 10000"/>
          </a:avLst>
        </a:prstGeom>
        <a:gradFill rotWithShape="0">
          <a:gsLst>
            <a:gs pos="100000">
              <a:schemeClr val="accent2"/>
            </a:gs>
            <a:gs pos="35000">
              <a:schemeClr val="tx1"/>
            </a:gs>
          </a:gsLst>
          <a:lin ang="27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ctr" defTabSz="533400">
            <a:lnSpc>
              <a:spcPct val="90000"/>
            </a:lnSpc>
            <a:spcBef>
              <a:spcPct val="0"/>
            </a:spcBef>
            <a:spcAft>
              <a:spcPct val="35000"/>
            </a:spcAft>
            <a:buNone/>
          </a:pPr>
          <a:r>
            <a:rPr lang="en-US" sz="1200" kern="1200">
              <a:latin typeface="Poppins SemiBold"/>
              <a:cs typeface="Poppins SemiBold"/>
            </a:rPr>
            <a:t>Sync Identity Attribute</a:t>
          </a:r>
        </a:p>
      </dsp:txBody>
      <dsp:txXfrm>
        <a:off x="5266063" y="1826881"/>
        <a:ext cx="1637981" cy="548770"/>
      </dsp:txXfrm>
    </dsp:sp>
    <dsp:sp modelId="{47733E70-E91C-9C41-8F27-8B90BD1CCAEB}">
      <dsp:nvSpPr>
        <dsp:cNvPr id="0" name=""/>
        <dsp:cNvSpPr/>
      </dsp:nvSpPr>
      <dsp:spPr>
        <a:xfrm>
          <a:off x="5601553" y="2375652"/>
          <a:ext cx="1637981" cy="691200"/>
        </a:xfrm>
        <a:prstGeom prst="roundRect">
          <a:avLst>
            <a:gd name="adj" fmla="val 10000"/>
          </a:avLst>
        </a:prstGeom>
        <a:solidFill>
          <a:schemeClr val="lt1">
            <a:alpha val="90000"/>
            <a:hueOff val="0"/>
            <a:satOff val="0"/>
            <a:lumOff val="0"/>
            <a:alphaOff val="0"/>
          </a:schemeClr>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ctr" defTabSz="533400">
            <a:lnSpc>
              <a:spcPct val="90000"/>
            </a:lnSpc>
            <a:spcBef>
              <a:spcPct val="0"/>
            </a:spcBef>
            <a:spcAft>
              <a:spcPct val="15000"/>
            </a:spcAft>
            <a:buFontTx/>
            <a:buNone/>
          </a:pPr>
          <a:r>
            <a:rPr lang="en-US" sz="1200" kern="1200"/>
            <a:t>Job Title: Product Manager</a:t>
          </a:r>
        </a:p>
      </dsp:txBody>
      <dsp:txXfrm>
        <a:off x="5621798" y="2395897"/>
        <a:ext cx="1597491" cy="650710"/>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1ACCF9-0FAE-4158-8D2A-BB8977C64358}" type="datetimeFigureOut">
              <a:t>2/17/23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E72B57-1DF9-4020-B484-C98DED530CB5}" type="slidenum">
              <a:t>‹#›</a:t>
            </a:fld>
            <a:endParaRPr lang="en-US"/>
          </a:p>
        </p:txBody>
      </p:sp>
    </p:spTree>
    <p:extLst>
      <p:ext uri="{BB962C8B-B14F-4D97-AF65-F5344CB8AC3E}">
        <p14:creationId xmlns:p14="http://schemas.microsoft.com/office/powerpoint/2010/main" val="2463891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42028B-A84D-C142-94B7-4ECF1A4323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995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42028B-A84D-C142-94B7-4ECF1A4323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5993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42028B-A84D-C142-94B7-4ECF1A4323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4374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42028B-A84D-C142-94B7-4ECF1A4323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1995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42028B-A84D-C142-94B7-4ECF1A4323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9703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42028B-A84D-C142-94B7-4ECF1A4323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2153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42028B-A84D-C142-94B7-4ECF1A4323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5892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Developer Day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457D7FF-BC93-6043-BCA7-E61AE511315B}"/>
              </a:ext>
            </a:extLst>
          </p:cNvPr>
          <p:cNvSpPr>
            <a:spLocks noGrp="1"/>
          </p:cNvSpPr>
          <p:nvPr>
            <p:ph type="ctrTitle" hasCustomPrompt="1"/>
          </p:nvPr>
        </p:nvSpPr>
        <p:spPr>
          <a:xfrm>
            <a:off x="3854370" y="2455502"/>
            <a:ext cx="7691636" cy="1960559"/>
          </a:xfrm>
        </p:spPr>
        <p:txBody>
          <a:bodyPr anchor="b">
            <a:normAutofit/>
          </a:bodyPr>
          <a:lstStyle>
            <a:lvl1pPr algn="l">
              <a:defRPr sz="6000"/>
            </a:lvl1pPr>
          </a:lstStyle>
          <a:p>
            <a:r>
              <a:rPr lang="en-US"/>
              <a:t>Click to edit master title style</a:t>
            </a:r>
          </a:p>
        </p:txBody>
      </p:sp>
      <p:sp>
        <p:nvSpPr>
          <p:cNvPr id="5" name="Text Placeholder 11">
            <a:extLst>
              <a:ext uri="{FF2B5EF4-FFF2-40B4-BE49-F238E27FC236}">
                <a16:creationId xmlns:a16="http://schemas.microsoft.com/office/drawing/2014/main" id="{85E8DEEE-81AE-BFAB-2D33-82685E11EC44}"/>
              </a:ext>
            </a:extLst>
          </p:cNvPr>
          <p:cNvSpPr>
            <a:spLocks noGrp="1"/>
          </p:cNvSpPr>
          <p:nvPr>
            <p:ph type="body" sz="quarter" idx="11" hasCustomPrompt="1"/>
          </p:nvPr>
        </p:nvSpPr>
        <p:spPr>
          <a:xfrm>
            <a:off x="3867494" y="5142631"/>
            <a:ext cx="7692042" cy="1198916"/>
          </a:xfrm>
        </p:spPr>
        <p:txBody>
          <a:bodyPr>
            <a:normAutofit/>
          </a:bodyPr>
          <a:lstStyle>
            <a:lvl1pPr marL="0" indent="0">
              <a:buNone/>
              <a:defRPr sz="16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 Name;</a:t>
            </a:r>
            <a:br>
              <a:rPr lang="en-US"/>
            </a:br>
            <a:r>
              <a:rPr lang="en-US"/>
              <a:t>title: Name;</a:t>
            </a:r>
            <a:br>
              <a:rPr lang="en-US"/>
            </a:br>
            <a:r>
              <a:rPr lang="en-US"/>
              <a:t>company: Name;</a:t>
            </a:r>
          </a:p>
        </p:txBody>
      </p:sp>
      <p:pic>
        <p:nvPicPr>
          <p:cNvPr id="10" name="Picture 9" descr="Logo&#10;&#10;Description automatically generated">
            <a:extLst>
              <a:ext uri="{FF2B5EF4-FFF2-40B4-BE49-F238E27FC236}">
                <a16:creationId xmlns:a16="http://schemas.microsoft.com/office/drawing/2014/main" id="{050491DA-02FA-B5CF-32A2-2BD46A76FC5C}"/>
              </a:ext>
            </a:extLst>
          </p:cNvPr>
          <p:cNvPicPr>
            <a:picLocks noChangeAspect="1"/>
          </p:cNvPicPr>
          <p:nvPr userDrawn="1"/>
        </p:nvPicPr>
        <p:blipFill>
          <a:blip r:embed="rId2"/>
          <a:stretch>
            <a:fillRect/>
          </a:stretch>
        </p:blipFill>
        <p:spPr>
          <a:xfrm>
            <a:off x="0" y="0"/>
            <a:ext cx="3483025" cy="6858000"/>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AB467448-CC20-E4FC-DD87-27628C816A08}"/>
              </a:ext>
            </a:extLst>
          </p:cNvPr>
          <p:cNvPicPr>
            <a:picLocks noChangeAspect="1"/>
          </p:cNvPicPr>
          <p:nvPr userDrawn="1"/>
        </p:nvPicPr>
        <p:blipFill>
          <a:blip r:embed="rId3"/>
          <a:stretch>
            <a:fillRect/>
          </a:stretch>
        </p:blipFill>
        <p:spPr>
          <a:xfrm>
            <a:off x="3847055" y="331086"/>
            <a:ext cx="3315745" cy="1484480"/>
          </a:xfrm>
          <a:prstGeom prst="rect">
            <a:avLst/>
          </a:prstGeom>
        </p:spPr>
      </p:pic>
      <p:sp>
        <p:nvSpPr>
          <p:cNvPr id="13" name="TextBox 12">
            <a:extLst>
              <a:ext uri="{FF2B5EF4-FFF2-40B4-BE49-F238E27FC236}">
                <a16:creationId xmlns:a16="http://schemas.microsoft.com/office/drawing/2014/main" id="{32D271C3-CF48-68C9-45E5-9AB4AC6CB3E7}"/>
              </a:ext>
            </a:extLst>
          </p:cNvPr>
          <p:cNvSpPr txBox="1"/>
          <p:nvPr userDrawn="1"/>
        </p:nvSpPr>
        <p:spPr>
          <a:xfrm>
            <a:off x="8432800" y="-292100"/>
            <a:ext cx="184731" cy="369332"/>
          </a:xfrm>
          <a:prstGeom prst="rect">
            <a:avLst/>
          </a:prstGeom>
          <a:noFill/>
        </p:spPr>
        <p:txBody>
          <a:bodyPr wrap="none" rtlCol="0">
            <a:spAutoFit/>
          </a:bodyPr>
          <a:lstStyle/>
          <a:p>
            <a:pPr algn="l"/>
            <a:endParaRPr lang="en-US">
              <a:solidFill>
                <a:schemeClr val="accent6"/>
              </a:solidFill>
            </a:endParaRPr>
          </a:p>
        </p:txBody>
      </p:sp>
      <p:sp>
        <p:nvSpPr>
          <p:cNvPr id="2" name="Text Placeholder 11">
            <a:extLst>
              <a:ext uri="{FF2B5EF4-FFF2-40B4-BE49-F238E27FC236}">
                <a16:creationId xmlns:a16="http://schemas.microsoft.com/office/drawing/2014/main" id="{70AE2D81-AC4F-183C-9F40-1DE2F0923A1A}"/>
              </a:ext>
            </a:extLst>
          </p:cNvPr>
          <p:cNvSpPr txBox="1">
            <a:spLocks/>
          </p:cNvSpPr>
          <p:nvPr userDrawn="1"/>
        </p:nvSpPr>
        <p:spPr>
          <a:xfrm>
            <a:off x="3867494" y="4258102"/>
            <a:ext cx="7692042" cy="4643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200" b="0" i="0" kern="1200">
                <a:solidFill>
                  <a:schemeClr val="bg2"/>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spcAft>
                <a:spcPts val="300"/>
              </a:spcAft>
              <a:buFont typeface="Arial" panose="020B0604020202020204" pitchFamily="34" charset="0"/>
              <a:buNone/>
              <a:defRPr sz="1800" b="0" i="0" kern="1200">
                <a:solidFill>
                  <a:schemeClr val="tx2"/>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spcAft>
                <a:spcPts val="300"/>
              </a:spcAft>
              <a:buFont typeface="Arial" panose="020B0604020202020204" pitchFamily="34" charset="0"/>
              <a:buNone/>
              <a:defRPr sz="1600" b="0" i="0" kern="1200">
                <a:solidFill>
                  <a:schemeClr val="tx2"/>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&lt;/title&gt;</a:t>
            </a:r>
          </a:p>
        </p:txBody>
      </p:sp>
      <p:sp>
        <p:nvSpPr>
          <p:cNvPr id="4" name="Text Placeholder 11">
            <a:extLst>
              <a:ext uri="{FF2B5EF4-FFF2-40B4-BE49-F238E27FC236}">
                <a16:creationId xmlns:a16="http://schemas.microsoft.com/office/drawing/2014/main" id="{385D1AE4-D85B-EAA6-5922-7B3E6422DBFB}"/>
              </a:ext>
            </a:extLst>
          </p:cNvPr>
          <p:cNvSpPr txBox="1">
            <a:spLocks/>
          </p:cNvSpPr>
          <p:nvPr userDrawn="1"/>
        </p:nvSpPr>
        <p:spPr>
          <a:xfrm>
            <a:off x="3867494" y="2013238"/>
            <a:ext cx="7692042" cy="4643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200" b="0" i="0" kern="1200">
                <a:solidFill>
                  <a:schemeClr val="bg2"/>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spcAft>
                <a:spcPts val="300"/>
              </a:spcAft>
              <a:buFont typeface="Arial" panose="020B0604020202020204" pitchFamily="34" charset="0"/>
              <a:buNone/>
              <a:defRPr sz="1800" b="0" i="0" kern="1200">
                <a:solidFill>
                  <a:schemeClr val="tx2"/>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spcAft>
                <a:spcPts val="300"/>
              </a:spcAft>
              <a:buFont typeface="Arial" panose="020B0604020202020204" pitchFamily="34" charset="0"/>
              <a:buNone/>
              <a:defRPr sz="1600" b="0" i="0" kern="1200">
                <a:solidFill>
                  <a:schemeClr val="tx2"/>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&lt;/title&gt;</a:t>
            </a:r>
          </a:p>
        </p:txBody>
      </p:sp>
    </p:spTree>
    <p:extLst>
      <p:ext uri="{BB962C8B-B14F-4D97-AF65-F5344CB8AC3E}">
        <p14:creationId xmlns:p14="http://schemas.microsoft.com/office/powerpoint/2010/main" val="1025232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Tiles">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F69A54AF-4A96-BDBC-DA01-1F592F9C36F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68F61B9-CCEB-B640-96F9-C9D3B548E9D6}"/>
              </a:ext>
            </a:extLst>
          </p:cNvPr>
          <p:cNvSpPr>
            <a:spLocks noGrp="1"/>
          </p:cNvSpPr>
          <p:nvPr>
            <p:ph type="title" hasCustomPrompt="1"/>
          </p:nvPr>
        </p:nvSpPr>
        <p:spPr>
          <a:xfrm>
            <a:off x="406400" y="457200"/>
            <a:ext cx="4365625" cy="1600200"/>
          </a:xfrm>
        </p:spPr>
        <p:txBody>
          <a:bodyPr anchor="t">
            <a:normAutofit/>
          </a:bodyPr>
          <a:lstStyle>
            <a:lvl1pPr>
              <a:defRPr sz="3600"/>
            </a:lvl1pPr>
          </a:lstStyle>
          <a:p>
            <a:r>
              <a:rPr lang="en-US"/>
              <a:t>Click to edit master title style</a:t>
            </a:r>
          </a:p>
        </p:txBody>
      </p:sp>
      <p:sp>
        <p:nvSpPr>
          <p:cNvPr id="7" name="Slide Number Placeholder 6">
            <a:extLst>
              <a:ext uri="{FF2B5EF4-FFF2-40B4-BE49-F238E27FC236}">
                <a16:creationId xmlns:a16="http://schemas.microsoft.com/office/drawing/2014/main" id="{CF27887C-7323-CA40-A9F4-63472FB95B76}"/>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8" name="Footer Placeholder 4">
            <a:extLst>
              <a:ext uri="{FF2B5EF4-FFF2-40B4-BE49-F238E27FC236}">
                <a16:creationId xmlns:a16="http://schemas.microsoft.com/office/drawing/2014/main" id="{5729B740-78D6-8D48-BA6D-8881485B9324}"/>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p>
        </p:txBody>
      </p:sp>
      <p:sp>
        <p:nvSpPr>
          <p:cNvPr id="10" name="Text Placeholder 3">
            <a:extLst>
              <a:ext uri="{FF2B5EF4-FFF2-40B4-BE49-F238E27FC236}">
                <a16:creationId xmlns:a16="http://schemas.microsoft.com/office/drawing/2014/main" id="{81D623AB-66A3-974E-987E-157F5444EC3F}"/>
              </a:ext>
            </a:extLst>
          </p:cNvPr>
          <p:cNvSpPr>
            <a:spLocks noGrp="1"/>
          </p:cNvSpPr>
          <p:nvPr>
            <p:ph type="body" sz="half" idx="2" hasCustomPrompt="1"/>
          </p:nvPr>
        </p:nvSpPr>
        <p:spPr>
          <a:xfrm>
            <a:off x="406400" y="2336800"/>
            <a:ext cx="4365625" cy="3532188"/>
          </a:xfrm>
        </p:spPr>
        <p:txBody>
          <a:bodyPr>
            <a:normAutofit/>
          </a:bodyPr>
          <a:lstStyle>
            <a:lvl1pPr marL="0" indent="0">
              <a:spcBef>
                <a:spcPts val="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Rounded Rectangle 10">
            <a:extLst>
              <a:ext uri="{FF2B5EF4-FFF2-40B4-BE49-F238E27FC236}">
                <a16:creationId xmlns:a16="http://schemas.microsoft.com/office/drawing/2014/main" id="{1349EA51-1543-3345-8636-E87878D8F2C9}"/>
              </a:ext>
            </a:extLst>
          </p:cNvPr>
          <p:cNvSpPr/>
          <p:nvPr userDrawn="1"/>
        </p:nvSpPr>
        <p:spPr>
          <a:xfrm>
            <a:off x="5510664" y="941695"/>
            <a:ext cx="2910005" cy="2374710"/>
          </a:xfrm>
          <a:prstGeom prst="roundRect">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2">
            <a:extLst>
              <a:ext uri="{FF2B5EF4-FFF2-40B4-BE49-F238E27FC236}">
                <a16:creationId xmlns:a16="http://schemas.microsoft.com/office/drawing/2014/main" id="{01E99BA0-834A-814D-AB72-0B55285FDAE2}"/>
              </a:ext>
            </a:extLst>
          </p:cNvPr>
          <p:cNvSpPr>
            <a:spLocks noGrp="1"/>
          </p:cNvSpPr>
          <p:nvPr>
            <p:ph type="body" sz="quarter" idx="14" hasCustomPrompt="1"/>
          </p:nvPr>
        </p:nvSpPr>
        <p:spPr>
          <a:xfrm>
            <a:off x="5831556" y="1263699"/>
            <a:ext cx="2329805" cy="531813"/>
          </a:xfrm>
        </p:spPr>
        <p:txBody>
          <a:bodyPr>
            <a:normAutofit/>
          </a:bodyPr>
          <a:lstStyle>
            <a:lvl1pPr marL="0" indent="0">
              <a:buNone/>
              <a:defRPr sz="1600" b="1" i="0">
                <a:latin typeface="Poppins SemiBold" pitchFamily="2" charset="77"/>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Bolded text</a:t>
            </a:r>
          </a:p>
        </p:txBody>
      </p:sp>
      <p:sp>
        <p:nvSpPr>
          <p:cNvPr id="24" name="Text Placeholder 22">
            <a:extLst>
              <a:ext uri="{FF2B5EF4-FFF2-40B4-BE49-F238E27FC236}">
                <a16:creationId xmlns:a16="http://schemas.microsoft.com/office/drawing/2014/main" id="{4610D3C1-FA59-BC4E-8ECB-4C207D938D0B}"/>
              </a:ext>
            </a:extLst>
          </p:cNvPr>
          <p:cNvSpPr>
            <a:spLocks noGrp="1"/>
          </p:cNvSpPr>
          <p:nvPr>
            <p:ph type="body" sz="quarter" idx="15" hasCustomPrompt="1"/>
          </p:nvPr>
        </p:nvSpPr>
        <p:spPr>
          <a:xfrm>
            <a:off x="5831556" y="1821388"/>
            <a:ext cx="2329805" cy="1136176"/>
          </a:xfrm>
        </p:spPr>
        <p:txBody>
          <a:bodyPr>
            <a:noAutofit/>
          </a:bodyPr>
          <a:lstStyle>
            <a:lvl1pPr marL="0" indent="0">
              <a:lnSpc>
                <a:spcPct val="100000"/>
              </a:lnSpc>
              <a:buNone/>
              <a:defRPr sz="1400" b="0" i="0">
                <a:latin typeface="+mn-lt"/>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Duis at ante </a:t>
            </a:r>
            <a:r>
              <a:rPr lang="en-US" err="1"/>
              <a:t>quis</a:t>
            </a:r>
            <a:r>
              <a:rPr lang="en-US"/>
              <a:t> </a:t>
            </a:r>
            <a:r>
              <a:rPr lang="en-US" err="1"/>
              <a:t>sem</a:t>
            </a:r>
            <a:r>
              <a:rPr lang="en-US"/>
              <a:t> </a:t>
            </a:r>
            <a:r>
              <a:rPr lang="en-US" err="1"/>
              <a:t>accumsan</a:t>
            </a:r>
            <a:r>
              <a:rPr lang="en-US"/>
              <a:t> </a:t>
            </a:r>
            <a:r>
              <a:rPr lang="en-US" err="1"/>
              <a:t>dapibus</a:t>
            </a:r>
            <a:r>
              <a:rPr lang="en-US"/>
              <a:t>.</a:t>
            </a:r>
          </a:p>
        </p:txBody>
      </p:sp>
      <p:sp>
        <p:nvSpPr>
          <p:cNvPr id="25" name="Rounded Rectangle 24">
            <a:extLst>
              <a:ext uri="{FF2B5EF4-FFF2-40B4-BE49-F238E27FC236}">
                <a16:creationId xmlns:a16="http://schemas.microsoft.com/office/drawing/2014/main" id="{521950D0-95A1-1B4C-BBE5-5F29D9D7CB0A}"/>
              </a:ext>
            </a:extLst>
          </p:cNvPr>
          <p:cNvSpPr/>
          <p:nvPr userDrawn="1"/>
        </p:nvSpPr>
        <p:spPr>
          <a:xfrm>
            <a:off x="8741561" y="941695"/>
            <a:ext cx="2910005" cy="2374710"/>
          </a:xfrm>
          <a:prstGeom prst="roundRect">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2">
            <a:extLst>
              <a:ext uri="{FF2B5EF4-FFF2-40B4-BE49-F238E27FC236}">
                <a16:creationId xmlns:a16="http://schemas.microsoft.com/office/drawing/2014/main" id="{CB673210-ACDE-D244-83C0-C058C1CB0127}"/>
              </a:ext>
            </a:extLst>
          </p:cNvPr>
          <p:cNvSpPr>
            <a:spLocks noGrp="1"/>
          </p:cNvSpPr>
          <p:nvPr>
            <p:ph type="body" sz="quarter" idx="16" hasCustomPrompt="1"/>
          </p:nvPr>
        </p:nvSpPr>
        <p:spPr>
          <a:xfrm>
            <a:off x="9062453" y="1263699"/>
            <a:ext cx="2329805" cy="531813"/>
          </a:xfrm>
        </p:spPr>
        <p:txBody>
          <a:bodyPr>
            <a:normAutofit/>
          </a:bodyPr>
          <a:lstStyle>
            <a:lvl1pPr marL="0" indent="0">
              <a:buNone/>
              <a:defRPr sz="1600" b="1" i="0">
                <a:latin typeface="Poppins SemiBold" pitchFamily="2" charset="77"/>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Bolded text</a:t>
            </a:r>
          </a:p>
        </p:txBody>
      </p:sp>
      <p:sp>
        <p:nvSpPr>
          <p:cNvPr id="27" name="Text Placeholder 22">
            <a:extLst>
              <a:ext uri="{FF2B5EF4-FFF2-40B4-BE49-F238E27FC236}">
                <a16:creationId xmlns:a16="http://schemas.microsoft.com/office/drawing/2014/main" id="{60098562-9766-A343-AAE4-2AA5CA62890C}"/>
              </a:ext>
            </a:extLst>
          </p:cNvPr>
          <p:cNvSpPr>
            <a:spLocks noGrp="1"/>
          </p:cNvSpPr>
          <p:nvPr>
            <p:ph type="body" sz="quarter" idx="17" hasCustomPrompt="1"/>
          </p:nvPr>
        </p:nvSpPr>
        <p:spPr>
          <a:xfrm>
            <a:off x="9062453" y="1821388"/>
            <a:ext cx="2329805" cy="1136176"/>
          </a:xfrm>
        </p:spPr>
        <p:txBody>
          <a:bodyPr>
            <a:noAutofit/>
          </a:bodyPr>
          <a:lstStyle>
            <a:lvl1pPr marL="0" indent="0">
              <a:lnSpc>
                <a:spcPct val="100000"/>
              </a:lnSpc>
              <a:buNone/>
              <a:defRPr sz="1400" b="0" i="0">
                <a:latin typeface="+mn-lt"/>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Duis at ante </a:t>
            </a:r>
            <a:r>
              <a:rPr lang="en-US" err="1"/>
              <a:t>quis</a:t>
            </a:r>
            <a:r>
              <a:rPr lang="en-US"/>
              <a:t> </a:t>
            </a:r>
            <a:r>
              <a:rPr lang="en-US" err="1"/>
              <a:t>sem</a:t>
            </a:r>
            <a:r>
              <a:rPr lang="en-US"/>
              <a:t> </a:t>
            </a:r>
            <a:r>
              <a:rPr lang="en-US" err="1"/>
              <a:t>accumsan</a:t>
            </a:r>
            <a:r>
              <a:rPr lang="en-US"/>
              <a:t> </a:t>
            </a:r>
            <a:r>
              <a:rPr lang="en-US" err="1"/>
              <a:t>dapibus</a:t>
            </a:r>
            <a:r>
              <a:rPr lang="en-US"/>
              <a:t>.</a:t>
            </a:r>
          </a:p>
        </p:txBody>
      </p:sp>
      <p:sp>
        <p:nvSpPr>
          <p:cNvPr id="28" name="Rounded Rectangle 27">
            <a:extLst>
              <a:ext uri="{FF2B5EF4-FFF2-40B4-BE49-F238E27FC236}">
                <a16:creationId xmlns:a16="http://schemas.microsoft.com/office/drawing/2014/main" id="{EB87A9B0-1ACB-8F41-9053-0C6FEBEDA5D2}"/>
              </a:ext>
            </a:extLst>
          </p:cNvPr>
          <p:cNvSpPr/>
          <p:nvPr userDrawn="1"/>
        </p:nvSpPr>
        <p:spPr>
          <a:xfrm>
            <a:off x="5510664" y="3612004"/>
            <a:ext cx="2910005" cy="2374710"/>
          </a:xfrm>
          <a:prstGeom prst="roundRect">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22">
            <a:extLst>
              <a:ext uri="{FF2B5EF4-FFF2-40B4-BE49-F238E27FC236}">
                <a16:creationId xmlns:a16="http://schemas.microsoft.com/office/drawing/2014/main" id="{00A7A5B1-1256-2D45-BD31-9E0142636223}"/>
              </a:ext>
            </a:extLst>
          </p:cNvPr>
          <p:cNvSpPr>
            <a:spLocks noGrp="1"/>
          </p:cNvSpPr>
          <p:nvPr>
            <p:ph type="body" sz="quarter" idx="18" hasCustomPrompt="1"/>
          </p:nvPr>
        </p:nvSpPr>
        <p:spPr>
          <a:xfrm>
            <a:off x="5831556" y="3934008"/>
            <a:ext cx="2329805" cy="531813"/>
          </a:xfrm>
        </p:spPr>
        <p:txBody>
          <a:bodyPr>
            <a:normAutofit/>
          </a:bodyPr>
          <a:lstStyle>
            <a:lvl1pPr marL="0" indent="0">
              <a:buNone/>
              <a:defRPr sz="1600" b="1" i="0">
                <a:latin typeface="Poppins SemiBold" pitchFamily="2" charset="77"/>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Bolded text</a:t>
            </a:r>
          </a:p>
        </p:txBody>
      </p:sp>
      <p:sp>
        <p:nvSpPr>
          <p:cNvPr id="30" name="Text Placeholder 22">
            <a:extLst>
              <a:ext uri="{FF2B5EF4-FFF2-40B4-BE49-F238E27FC236}">
                <a16:creationId xmlns:a16="http://schemas.microsoft.com/office/drawing/2014/main" id="{2DB52A9D-0173-7E44-9574-913A69EC987E}"/>
              </a:ext>
            </a:extLst>
          </p:cNvPr>
          <p:cNvSpPr>
            <a:spLocks noGrp="1"/>
          </p:cNvSpPr>
          <p:nvPr>
            <p:ph type="body" sz="quarter" idx="19" hasCustomPrompt="1"/>
          </p:nvPr>
        </p:nvSpPr>
        <p:spPr>
          <a:xfrm>
            <a:off x="5831556" y="4491697"/>
            <a:ext cx="2329805" cy="1136176"/>
          </a:xfrm>
        </p:spPr>
        <p:txBody>
          <a:bodyPr>
            <a:noAutofit/>
          </a:bodyPr>
          <a:lstStyle>
            <a:lvl1pPr marL="0" indent="0">
              <a:lnSpc>
                <a:spcPct val="100000"/>
              </a:lnSpc>
              <a:buNone/>
              <a:defRPr sz="1400" b="0" i="0">
                <a:latin typeface="+mn-lt"/>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Duis at ante </a:t>
            </a:r>
            <a:r>
              <a:rPr lang="en-US" err="1"/>
              <a:t>quis</a:t>
            </a:r>
            <a:r>
              <a:rPr lang="en-US"/>
              <a:t> </a:t>
            </a:r>
            <a:r>
              <a:rPr lang="en-US" err="1"/>
              <a:t>sem</a:t>
            </a:r>
            <a:r>
              <a:rPr lang="en-US"/>
              <a:t> </a:t>
            </a:r>
            <a:r>
              <a:rPr lang="en-US" err="1"/>
              <a:t>accumsan</a:t>
            </a:r>
            <a:r>
              <a:rPr lang="en-US"/>
              <a:t> </a:t>
            </a:r>
            <a:r>
              <a:rPr lang="en-US" err="1"/>
              <a:t>dapibus</a:t>
            </a:r>
            <a:r>
              <a:rPr lang="en-US"/>
              <a:t>.</a:t>
            </a:r>
          </a:p>
        </p:txBody>
      </p:sp>
      <p:sp>
        <p:nvSpPr>
          <p:cNvPr id="31" name="Rounded Rectangle 30">
            <a:extLst>
              <a:ext uri="{FF2B5EF4-FFF2-40B4-BE49-F238E27FC236}">
                <a16:creationId xmlns:a16="http://schemas.microsoft.com/office/drawing/2014/main" id="{F94B90D4-A4D6-B644-BC5C-2943E3E1CC26}"/>
              </a:ext>
            </a:extLst>
          </p:cNvPr>
          <p:cNvSpPr/>
          <p:nvPr userDrawn="1"/>
        </p:nvSpPr>
        <p:spPr>
          <a:xfrm>
            <a:off x="8741561" y="3612004"/>
            <a:ext cx="2910005" cy="2374710"/>
          </a:xfrm>
          <a:prstGeom prst="roundRect">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2">
            <a:extLst>
              <a:ext uri="{FF2B5EF4-FFF2-40B4-BE49-F238E27FC236}">
                <a16:creationId xmlns:a16="http://schemas.microsoft.com/office/drawing/2014/main" id="{1AA50F97-3992-8D43-A937-B246C518B0AB}"/>
              </a:ext>
            </a:extLst>
          </p:cNvPr>
          <p:cNvSpPr>
            <a:spLocks noGrp="1"/>
          </p:cNvSpPr>
          <p:nvPr>
            <p:ph type="body" sz="quarter" idx="20" hasCustomPrompt="1"/>
          </p:nvPr>
        </p:nvSpPr>
        <p:spPr>
          <a:xfrm>
            <a:off x="9062453" y="3934008"/>
            <a:ext cx="2329805" cy="531813"/>
          </a:xfrm>
        </p:spPr>
        <p:txBody>
          <a:bodyPr>
            <a:normAutofit/>
          </a:bodyPr>
          <a:lstStyle>
            <a:lvl1pPr marL="0" indent="0">
              <a:buNone/>
              <a:defRPr sz="1600" b="1" i="0">
                <a:latin typeface="Poppins SemiBold" pitchFamily="2" charset="77"/>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Bolded text</a:t>
            </a:r>
          </a:p>
        </p:txBody>
      </p:sp>
      <p:sp>
        <p:nvSpPr>
          <p:cNvPr id="33" name="Text Placeholder 22">
            <a:extLst>
              <a:ext uri="{FF2B5EF4-FFF2-40B4-BE49-F238E27FC236}">
                <a16:creationId xmlns:a16="http://schemas.microsoft.com/office/drawing/2014/main" id="{36870797-B9C8-164D-A983-E8F84D10243F}"/>
              </a:ext>
            </a:extLst>
          </p:cNvPr>
          <p:cNvSpPr>
            <a:spLocks noGrp="1"/>
          </p:cNvSpPr>
          <p:nvPr>
            <p:ph type="body" sz="quarter" idx="21" hasCustomPrompt="1"/>
          </p:nvPr>
        </p:nvSpPr>
        <p:spPr>
          <a:xfrm>
            <a:off x="9062453" y="4491697"/>
            <a:ext cx="2329805" cy="1136176"/>
          </a:xfrm>
        </p:spPr>
        <p:txBody>
          <a:bodyPr>
            <a:noAutofit/>
          </a:bodyPr>
          <a:lstStyle>
            <a:lvl1pPr marL="0" indent="0">
              <a:lnSpc>
                <a:spcPct val="100000"/>
              </a:lnSpc>
              <a:buNone/>
              <a:defRPr sz="1400" b="0" i="0">
                <a:latin typeface="+mn-lt"/>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Duis at ante </a:t>
            </a:r>
            <a:r>
              <a:rPr lang="en-US" err="1"/>
              <a:t>quis</a:t>
            </a:r>
            <a:r>
              <a:rPr lang="en-US"/>
              <a:t> </a:t>
            </a:r>
            <a:r>
              <a:rPr lang="en-US" err="1"/>
              <a:t>sem</a:t>
            </a:r>
            <a:r>
              <a:rPr lang="en-US"/>
              <a:t> </a:t>
            </a:r>
            <a:r>
              <a:rPr lang="en-US" err="1"/>
              <a:t>accumsan</a:t>
            </a:r>
            <a:r>
              <a:rPr lang="en-US"/>
              <a:t> </a:t>
            </a:r>
            <a:r>
              <a:rPr lang="en-US" err="1"/>
              <a:t>dapibus</a:t>
            </a:r>
            <a:r>
              <a:rPr lang="en-US"/>
              <a:t>.</a:t>
            </a:r>
          </a:p>
        </p:txBody>
      </p:sp>
      <p:pic>
        <p:nvPicPr>
          <p:cNvPr id="12" name="Picture 11" descr="Icon&#10;&#10;Description automatically generated">
            <a:extLst>
              <a:ext uri="{FF2B5EF4-FFF2-40B4-BE49-F238E27FC236}">
                <a16:creationId xmlns:a16="http://schemas.microsoft.com/office/drawing/2014/main" id="{715F6CEA-E6AB-D1A0-3323-FD498574A587}"/>
              </a:ext>
            </a:extLst>
          </p:cNvPr>
          <p:cNvPicPr>
            <a:picLocks noChangeAspect="1"/>
          </p:cNvPicPr>
          <p:nvPr userDrawn="1"/>
        </p:nvPicPr>
        <p:blipFill>
          <a:blip r:embed="rId3"/>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246264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4DF459D-EB72-1043-9F0F-E9CD3991085A}"/>
              </a:ext>
            </a:extLst>
          </p:cNvPr>
          <p:cNvSpPr>
            <a:spLocks noGrp="1"/>
          </p:cNvSpPr>
          <p:nvPr>
            <p:ph type="pic" idx="1"/>
          </p:nvPr>
        </p:nvSpPr>
        <p:spPr>
          <a:xfrm>
            <a:off x="5183187" y="875405"/>
            <a:ext cx="6521133" cy="4985645"/>
          </a:xfrm>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C029EE9-172C-5445-90AB-0F95317FB4C2}"/>
              </a:ext>
            </a:extLst>
          </p:cNvPr>
          <p:cNvSpPr>
            <a:spLocks noGrp="1"/>
          </p:cNvSpPr>
          <p:nvPr>
            <p:ph type="body" sz="half" idx="2" hasCustomPrompt="1"/>
          </p:nvPr>
        </p:nvSpPr>
        <p:spPr>
          <a:xfrm>
            <a:off x="406400" y="2336800"/>
            <a:ext cx="4365625" cy="3532188"/>
          </a:xfrm>
        </p:spPr>
        <p:txBody>
          <a:bodyPr>
            <a:normAutofit/>
          </a:bodyPr>
          <a:lstStyle>
            <a:lvl1pPr marL="0" indent="0">
              <a:spcBef>
                <a:spcPts val="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41BCF06B-A61F-3344-BCCA-1373DE5A1FF5}"/>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8" name="Footer Placeholder 4">
            <a:extLst>
              <a:ext uri="{FF2B5EF4-FFF2-40B4-BE49-F238E27FC236}">
                <a16:creationId xmlns:a16="http://schemas.microsoft.com/office/drawing/2014/main" id="{445E35B6-EBB9-2B49-A009-06BDC1176BEA}"/>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p>
        </p:txBody>
      </p:sp>
      <p:sp>
        <p:nvSpPr>
          <p:cNvPr id="9" name="Title 1">
            <a:extLst>
              <a:ext uri="{FF2B5EF4-FFF2-40B4-BE49-F238E27FC236}">
                <a16:creationId xmlns:a16="http://schemas.microsoft.com/office/drawing/2014/main" id="{74E875B0-122F-3240-BDF4-8E5930D25751}"/>
              </a:ext>
            </a:extLst>
          </p:cNvPr>
          <p:cNvSpPr>
            <a:spLocks noGrp="1"/>
          </p:cNvSpPr>
          <p:nvPr>
            <p:ph type="title" hasCustomPrompt="1"/>
          </p:nvPr>
        </p:nvSpPr>
        <p:spPr>
          <a:xfrm>
            <a:off x="406400" y="457200"/>
            <a:ext cx="4365625" cy="1600200"/>
          </a:xfrm>
        </p:spPr>
        <p:txBody>
          <a:bodyPr anchor="t">
            <a:normAutofit/>
          </a:bodyPr>
          <a:lstStyle>
            <a:lvl1pPr>
              <a:defRPr sz="3600"/>
            </a:lvl1pPr>
          </a:lstStyle>
          <a:p>
            <a:r>
              <a:rPr lang="en-US"/>
              <a:t>Click to edit master title style</a:t>
            </a:r>
          </a:p>
        </p:txBody>
      </p:sp>
      <p:pic>
        <p:nvPicPr>
          <p:cNvPr id="2" name="Picture 1" descr="Icon&#10;&#10;Description automatically generated">
            <a:extLst>
              <a:ext uri="{FF2B5EF4-FFF2-40B4-BE49-F238E27FC236}">
                <a16:creationId xmlns:a16="http://schemas.microsoft.com/office/drawing/2014/main" id="{A26DE32A-0A6B-C3A7-142D-FDF3B642D0E8}"/>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3998534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 Side and Picture">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4EEB3D90-A6A6-662A-8B27-B61AECC716C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0C029EE9-172C-5445-90AB-0F95317FB4C2}"/>
              </a:ext>
            </a:extLst>
          </p:cNvPr>
          <p:cNvSpPr>
            <a:spLocks noGrp="1"/>
          </p:cNvSpPr>
          <p:nvPr>
            <p:ph type="body" sz="half" idx="2" hasCustomPrompt="1"/>
          </p:nvPr>
        </p:nvSpPr>
        <p:spPr>
          <a:xfrm>
            <a:off x="406401" y="2336800"/>
            <a:ext cx="4191358" cy="3532188"/>
          </a:xfrm>
        </p:spPr>
        <p:txBody>
          <a:bodyPr>
            <a:normAutofit/>
          </a:bodyPr>
          <a:lstStyle>
            <a:lvl1pPr marL="0" indent="0">
              <a:spcBef>
                <a:spcPts val="0"/>
              </a:spcBef>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41BCF06B-A61F-3344-BCCA-1373DE5A1FF5}"/>
              </a:ext>
            </a:extLst>
          </p:cNvPr>
          <p:cNvSpPr>
            <a:spLocks noGrp="1"/>
          </p:cNvSpPr>
          <p:nvPr>
            <p:ph type="sldNum" sz="quarter" idx="12"/>
          </p:nvPr>
        </p:nvSpPr>
        <p:spPr/>
        <p:txBody>
          <a:bodyPr/>
          <a:lstStyle>
            <a:lvl1pPr>
              <a:defRPr>
                <a:solidFill>
                  <a:schemeClr val="bg1"/>
                </a:solidFill>
              </a:defRPr>
            </a:lvl1pPr>
          </a:lstStyle>
          <a:p>
            <a:fld id="{679D2152-1C30-894C-9781-951D3C9748DF}" type="slidenum">
              <a:rPr lang="en-US" smtClean="0"/>
              <a:pPr/>
              <a:t>‹#›</a:t>
            </a:fld>
            <a:endParaRPr lang="en-US"/>
          </a:p>
        </p:txBody>
      </p:sp>
      <p:sp>
        <p:nvSpPr>
          <p:cNvPr id="8" name="Footer Placeholder 4">
            <a:extLst>
              <a:ext uri="{FF2B5EF4-FFF2-40B4-BE49-F238E27FC236}">
                <a16:creationId xmlns:a16="http://schemas.microsoft.com/office/drawing/2014/main" id="{445E35B6-EBB9-2B49-A009-06BDC1176BEA}"/>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p>
        </p:txBody>
      </p:sp>
      <p:sp>
        <p:nvSpPr>
          <p:cNvPr id="9" name="Title 1">
            <a:extLst>
              <a:ext uri="{FF2B5EF4-FFF2-40B4-BE49-F238E27FC236}">
                <a16:creationId xmlns:a16="http://schemas.microsoft.com/office/drawing/2014/main" id="{74E875B0-122F-3240-BDF4-8E5930D25751}"/>
              </a:ext>
            </a:extLst>
          </p:cNvPr>
          <p:cNvSpPr>
            <a:spLocks noGrp="1"/>
          </p:cNvSpPr>
          <p:nvPr>
            <p:ph type="title" hasCustomPrompt="1"/>
          </p:nvPr>
        </p:nvSpPr>
        <p:spPr>
          <a:xfrm>
            <a:off x="406400" y="457200"/>
            <a:ext cx="5148239" cy="1600200"/>
          </a:xfrm>
        </p:spPr>
        <p:txBody>
          <a:bodyPr anchor="t">
            <a:normAutofit/>
          </a:bodyPr>
          <a:lstStyle>
            <a:lvl1pPr>
              <a:defRPr sz="3600">
                <a:solidFill>
                  <a:schemeClr val="tx1"/>
                </a:solidFill>
              </a:defRPr>
            </a:lvl1pPr>
          </a:lstStyle>
          <a:p>
            <a:r>
              <a:rPr lang="en-US"/>
              <a:t>Click to edit master title style</a:t>
            </a:r>
          </a:p>
        </p:txBody>
      </p:sp>
      <p:pic>
        <p:nvPicPr>
          <p:cNvPr id="2" name="Picture 1" descr="Icon&#10;&#10;Description automatically generated">
            <a:extLst>
              <a:ext uri="{FF2B5EF4-FFF2-40B4-BE49-F238E27FC236}">
                <a16:creationId xmlns:a16="http://schemas.microsoft.com/office/drawing/2014/main" id="{9A1850E7-DAFD-B87D-7178-31BEA1BDE02C}"/>
              </a:ext>
            </a:extLst>
          </p:cNvPr>
          <p:cNvPicPr>
            <a:picLocks noChangeAspect="1"/>
          </p:cNvPicPr>
          <p:nvPr userDrawn="1"/>
        </p:nvPicPr>
        <p:blipFill>
          <a:blip r:embed="rId3"/>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1198030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Coding">
    <p:spTree>
      <p:nvGrpSpPr>
        <p:cNvPr id="1" name=""/>
        <p:cNvGrpSpPr/>
        <p:nvPr/>
      </p:nvGrpSpPr>
      <p:grpSpPr>
        <a:xfrm>
          <a:off x="0" y="0"/>
          <a:ext cx="0" cy="0"/>
          <a:chOff x="0" y="0"/>
          <a:chExt cx="0" cy="0"/>
        </a:xfrm>
      </p:grpSpPr>
      <p:pic>
        <p:nvPicPr>
          <p:cNvPr id="17" name="Picture 16" descr="Text&#10;&#10;Description automatically generated">
            <a:extLst>
              <a:ext uri="{FF2B5EF4-FFF2-40B4-BE49-F238E27FC236}">
                <a16:creationId xmlns:a16="http://schemas.microsoft.com/office/drawing/2014/main" id="{52B824C7-451D-E3C6-2FD2-04C7355424B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E052AE5-2E8A-E14B-A350-C57A2FA18DE6}"/>
              </a:ext>
            </a:extLst>
          </p:cNvPr>
          <p:cNvSpPr>
            <a:spLocks noGrp="1"/>
          </p:cNvSpPr>
          <p:nvPr>
            <p:ph type="title" hasCustomPrompt="1"/>
          </p:nvPr>
        </p:nvSpPr>
        <p:spPr>
          <a:xfrm>
            <a:off x="831850" y="2295525"/>
            <a:ext cx="10515600" cy="1133475"/>
          </a:xfrm>
        </p:spPr>
        <p:txBody>
          <a:bodyPr anchor="b">
            <a:normAutofit/>
          </a:bodyPr>
          <a:lstStyle>
            <a:lvl1pPr algn="ctr">
              <a:defRPr sz="5400"/>
            </a:lvl1pPr>
          </a:lstStyle>
          <a:p>
            <a:r>
              <a:rPr lang="en-US"/>
              <a:t>Click to edit master title style</a:t>
            </a:r>
          </a:p>
        </p:txBody>
      </p:sp>
      <p:sp>
        <p:nvSpPr>
          <p:cNvPr id="3" name="Text Placeholder 2">
            <a:extLst>
              <a:ext uri="{FF2B5EF4-FFF2-40B4-BE49-F238E27FC236}">
                <a16:creationId xmlns:a16="http://schemas.microsoft.com/office/drawing/2014/main" id="{65AB9FAE-9212-0240-87A8-84E2EB4DAE38}"/>
              </a:ext>
            </a:extLst>
          </p:cNvPr>
          <p:cNvSpPr>
            <a:spLocks noGrp="1"/>
          </p:cNvSpPr>
          <p:nvPr>
            <p:ph type="body" idx="1" hasCustomPrompt="1"/>
          </p:nvPr>
        </p:nvSpPr>
        <p:spPr>
          <a:xfrm>
            <a:off x="831850" y="3455990"/>
            <a:ext cx="10515600" cy="543629"/>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9219A960-FA53-924B-8B27-1DEA385F5D5B}"/>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8" name="Footer Placeholder 4">
            <a:extLst>
              <a:ext uri="{FF2B5EF4-FFF2-40B4-BE49-F238E27FC236}">
                <a16:creationId xmlns:a16="http://schemas.microsoft.com/office/drawing/2014/main" id="{53E3F84C-1E46-234A-83CB-CF24452C3E75}"/>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p>
        </p:txBody>
      </p:sp>
      <p:pic>
        <p:nvPicPr>
          <p:cNvPr id="13" name="Picture 12" descr="Icon&#10;&#10;Description automatically generated">
            <a:extLst>
              <a:ext uri="{FF2B5EF4-FFF2-40B4-BE49-F238E27FC236}">
                <a16:creationId xmlns:a16="http://schemas.microsoft.com/office/drawing/2014/main" id="{12FF3654-3C95-E557-9A77-741293B2B93E}"/>
              </a:ext>
            </a:extLst>
          </p:cNvPr>
          <p:cNvPicPr>
            <a:picLocks noChangeAspect="1"/>
          </p:cNvPicPr>
          <p:nvPr userDrawn="1"/>
        </p:nvPicPr>
        <p:blipFill>
          <a:blip r:embed="rId3"/>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3674355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Blue Coding">
    <p:bg>
      <p:bgPr>
        <a:gradFill>
          <a:gsLst>
            <a:gs pos="100000">
              <a:schemeClr val="accent2"/>
            </a:gs>
            <a:gs pos="35000">
              <a:schemeClr val="tx1"/>
            </a:gs>
          </a:gsLst>
          <a:lin ang="2700000" scaled="1"/>
        </a:gradFill>
        <a:effectLst/>
      </p:bgPr>
    </p:bg>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B13465EA-560A-3825-4485-9E16E47D4D2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9219A960-FA53-924B-8B27-1DEA385F5D5B}"/>
              </a:ext>
            </a:extLst>
          </p:cNvPr>
          <p:cNvSpPr>
            <a:spLocks noGrp="1"/>
          </p:cNvSpPr>
          <p:nvPr>
            <p:ph type="sldNum" sz="quarter" idx="12"/>
          </p:nvPr>
        </p:nvSpPr>
        <p:spPr/>
        <p:txBody>
          <a:bodyPr/>
          <a:lstStyle>
            <a:lvl1pPr>
              <a:defRPr>
                <a:solidFill>
                  <a:schemeClr val="bg1"/>
                </a:solidFill>
              </a:defRPr>
            </a:lvl1pPr>
          </a:lstStyle>
          <a:p>
            <a:fld id="{679D2152-1C30-894C-9781-951D3C9748DF}" type="slidenum">
              <a:rPr lang="en-US" smtClean="0"/>
              <a:pPr/>
              <a:t>‹#›</a:t>
            </a:fld>
            <a:endParaRPr lang="en-US"/>
          </a:p>
        </p:txBody>
      </p:sp>
      <p:sp>
        <p:nvSpPr>
          <p:cNvPr id="9" name="Footer Placeholder 4">
            <a:extLst>
              <a:ext uri="{FF2B5EF4-FFF2-40B4-BE49-F238E27FC236}">
                <a16:creationId xmlns:a16="http://schemas.microsoft.com/office/drawing/2014/main" id="{9D84DF0D-C3C3-534A-BBC7-B8901EC61549}"/>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p>
        </p:txBody>
      </p:sp>
      <p:pic>
        <p:nvPicPr>
          <p:cNvPr id="5" name="Picture 4" descr="Icon&#10;&#10;Description automatically generated">
            <a:extLst>
              <a:ext uri="{FF2B5EF4-FFF2-40B4-BE49-F238E27FC236}">
                <a16:creationId xmlns:a16="http://schemas.microsoft.com/office/drawing/2014/main" id="{A39C0FB6-78CF-E522-D003-42633766E472}"/>
              </a:ext>
            </a:extLst>
          </p:cNvPr>
          <p:cNvPicPr>
            <a:picLocks noChangeAspect="1"/>
          </p:cNvPicPr>
          <p:nvPr userDrawn="1"/>
        </p:nvPicPr>
        <p:blipFill>
          <a:blip r:embed="rId3"/>
          <a:stretch>
            <a:fillRect/>
          </a:stretch>
        </p:blipFill>
        <p:spPr>
          <a:xfrm>
            <a:off x="11041038" y="114055"/>
            <a:ext cx="915805" cy="761351"/>
          </a:xfrm>
          <a:prstGeom prst="rect">
            <a:avLst/>
          </a:prstGeom>
        </p:spPr>
      </p:pic>
      <p:sp>
        <p:nvSpPr>
          <p:cNvPr id="7" name="Title 1">
            <a:extLst>
              <a:ext uri="{FF2B5EF4-FFF2-40B4-BE49-F238E27FC236}">
                <a16:creationId xmlns:a16="http://schemas.microsoft.com/office/drawing/2014/main" id="{BA387A4E-C9CA-D0F9-DC61-E527D4DCD74F}"/>
              </a:ext>
            </a:extLst>
          </p:cNvPr>
          <p:cNvSpPr>
            <a:spLocks noGrp="1"/>
          </p:cNvSpPr>
          <p:nvPr>
            <p:ph type="title" hasCustomPrompt="1"/>
          </p:nvPr>
        </p:nvSpPr>
        <p:spPr>
          <a:xfrm>
            <a:off x="831850" y="2295525"/>
            <a:ext cx="10515600" cy="1133475"/>
          </a:xfrm>
        </p:spPr>
        <p:txBody>
          <a:bodyPr anchor="b">
            <a:normAutofit/>
          </a:bodyPr>
          <a:lstStyle>
            <a:lvl1pPr algn="ctr">
              <a:defRPr sz="5400">
                <a:solidFill>
                  <a:schemeClr val="bg1"/>
                </a:solidFill>
              </a:defRPr>
            </a:lvl1pPr>
          </a:lstStyle>
          <a:p>
            <a:r>
              <a:rPr lang="en-US"/>
              <a:t>Click to edit master title style</a:t>
            </a:r>
          </a:p>
        </p:txBody>
      </p:sp>
      <p:sp>
        <p:nvSpPr>
          <p:cNvPr id="8" name="Text Placeholder 2">
            <a:extLst>
              <a:ext uri="{FF2B5EF4-FFF2-40B4-BE49-F238E27FC236}">
                <a16:creationId xmlns:a16="http://schemas.microsoft.com/office/drawing/2014/main" id="{08271FB5-9C0D-6670-5E97-3010C8169398}"/>
              </a:ext>
            </a:extLst>
          </p:cNvPr>
          <p:cNvSpPr>
            <a:spLocks noGrp="1"/>
          </p:cNvSpPr>
          <p:nvPr>
            <p:ph type="body" idx="1" hasCustomPrompt="1"/>
          </p:nvPr>
        </p:nvSpPr>
        <p:spPr>
          <a:xfrm>
            <a:off x="831850" y="3455990"/>
            <a:ext cx="10515600" cy="543629"/>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86776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Blue">
    <p:bg>
      <p:bgPr>
        <a:gradFill>
          <a:gsLst>
            <a:gs pos="100000">
              <a:schemeClr val="accent2"/>
            </a:gs>
            <a:gs pos="35000">
              <a:schemeClr val="tx1"/>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52AE5-2E8A-E14B-A350-C57A2FA18DE6}"/>
              </a:ext>
            </a:extLst>
          </p:cNvPr>
          <p:cNvSpPr>
            <a:spLocks noGrp="1"/>
          </p:cNvSpPr>
          <p:nvPr>
            <p:ph type="title" hasCustomPrompt="1"/>
          </p:nvPr>
        </p:nvSpPr>
        <p:spPr>
          <a:xfrm>
            <a:off x="831850" y="2758471"/>
            <a:ext cx="10515600" cy="1014984"/>
          </a:xfrm>
        </p:spPr>
        <p:txBody>
          <a:bodyPr anchor="b">
            <a:normAutofit/>
          </a:bodyPr>
          <a:lstStyle>
            <a:lvl1pPr algn="ctr">
              <a:defRPr sz="54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65AB9FAE-9212-0240-87A8-84E2EB4DAE38}"/>
              </a:ext>
            </a:extLst>
          </p:cNvPr>
          <p:cNvSpPr>
            <a:spLocks noGrp="1"/>
          </p:cNvSpPr>
          <p:nvPr>
            <p:ph type="body" idx="1" hasCustomPrompt="1"/>
          </p:nvPr>
        </p:nvSpPr>
        <p:spPr>
          <a:xfrm>
            <a:off x="831850" y="3814399"/>
            <a:ext cx="10515600" cy="120797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9219A960-FA53-924B-8B27-1DEA385F5D5B}"/>
              </a:ext>
            </a:extLst>
          </p:cNvPr>
          <p:cNvSpPr>
            <a:spLocks noGrp="1"/>
          </p:cNvSpPr>
          <p:nvPr>
            <p:ph type="sldNum" sz="quarter" idx="12"/>
          </p:nvPr>
        </p:nvSpPr>
        <p:spPr/>
        <p:txBody>
          <a:bodyPr/>
          <a:lstStyle>
            <a:lvl1pPr>
              <a:defRPr>
                <a:solidFill>
                  <a:schemeClr val="bg1"/>
                </a:solidFill>
              </a:defRPr>
            </a:lvl1pPr>
          </a:lstStyle>
          <a:p>
            <a:fld id="{679D2152-1C30-894C-9781-951D3C9748DF}" type="slidenum">
              <a:rPr lang="en-US" smtClean="0"/>
              <a:pPr/>
              <a:t>‹#›</a:t>
            </a:fld>
            <a:endParaRPr lang="en-US"/>
          </a:p>
        </p:txBody>
      </p:sp>
      <p:sp>
        <p:nvSpPr>
          <p:cNvPr id="9" name="Footer Placeholder 4">
            <a:extLst>
              <a:ext uri="{FF2B5EF4-FFF2-40B4-BE49-F238E27FC236}">
                <a16:creationId xmlns:a16="http://schemas.microsoft.com/office/drawing/2014/main" id="{9D84DF0D-C3C3-534A-BBC7-B8901EC61549}"/>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p>
        </p:txBody>
      </p:sp>
      <p:pic>
        <p:nvPicPr>
          <p:cNvPr id="5" name="Picture 4" descr="Icon&#10;&#10;Description automatically generated">
            <a:extLst>
              <a:ext uri="{FF2B5EF4-FFF2-40B4-BE49-F238E27FC236}">
                <a16:creationId xmlns:a16="http://schemas.microsoft.com/office/drawing/2014/main" id="{A39C0FB6-78CF-E522-D003-42633766E472}"/>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1026292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EF4DC-8A0C-9A49-8FC7-D55AB97506A6}"/>
              </a:ext>
            </a:extLst>
          </p:cNvPr>
          <p:cNvSpPr>
            <a:spLocks noGrp="1"/>
          </p:cNvSpPr>
          <p:nvPr>
            <p:ph type="title" hasCustomPrompt="1"/>
          </p:nvPr>
        </p:nvSpPr>
        <p:spPr>
          <a:xfrm>
            <a:off x="1244600" y="365125"/>
            <a:ext cx="9702800" cy="797753"/>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BAB22E09-30B4-8A42-AB39-5E952EF9321E}"/>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7" name="Footer Placeholder 4">
            <a:extLst>
              <a:ext uri="{FF2B5EF4-FFF2-40B4-BE49-F238E27FC236}">
                <a16:creationId xmlns:a16="http://schemas.microsoft.com/office/drawing/2014/main" id="{98C5BB9F-B32B-5341-9D04-F9019576450B}"/>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p>
        </p:txBody>
      </p:sp>
      <p:pic>
        <p:nvPicPr>
          <p:cNvPr id="3" name="Picture 2" descr="Icon&#10;&#10;Description automatically generated">
            <a:extLst>
              <a:ext uri="{FF2B5EF4-FFF2-40B4-BE49-F238E27FC236}">
                <a16:creationId xmlns:a16="http://schemas.microsoft.com/office/drawing/2014/main" id="{3D863D0E-59C9-47A7-9FB1-B4C2EF120088}"/>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2432332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2B2DB0-39C8-1C40-BE15-DDDE06404D28}"/>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5" name="Footer Placeholder 4">
            <a:extLst>
              <a:ext uri="{FF2B5EF4-FFF2-40B4-BE49-F238E27FC236}">
                <a16:creationId xmlns:a16="http://schemas.microsoft.com/office/drawing/2014/main" id="{3D928643-64C5-AF40-B9D9-AAFB07F505D5}"/>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p>
        </p:txBody>
      </p:sp>
      <p:pic>
        <p:nvPicPr>
          <p:cNvPr id="2" name="Picture 1" descr="Icon&#10;&#10;Description automatically generated">
            <a:extLst>
              <a:ext uri="{FF2B5EF4-FFF2-40B4-BE49-F238E27FC236}">
                <a16:creationId xmlns:a16="http://schemas.microsoft.com/office/drawing/2014/main" id="{C65DF285-1CC2-0C4B-E191-64BA0318387B}"/>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4256478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vigate_Title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457D7FF-BC93-6043-BCA7-E61AE511315B}"/>
              </a:ext>
            </a:extLst>
          </p:cNvPr>
          <p:cNvSpPr>
            <a:spLocks noGrp="1"/>
          </p:cNvSpPr>
          <p:nvPr>
            <p:ph type="ctrTitle"/>
          </p:nvPr>
        </p:nvSpPr>
        <p:spPr>
          <a:xfrm>
            <a:off x="764275" y="2547054"/>
            <a:ext cx="8791849" cy="2604495"/>
          </a:xfrm>
        </p:spPr>
        <p:txBody>
          <a:bodyPr anchor="t">
            <a:normAutofit/>
          </a:bodyPr>
          <a:lstStyle>
            <a:lvl1pPr algn="l">
              <a:defRPr sz="5400"/>
            </a:lvl1pPr>
          </a:lstStyle>
          <a:p>
            <a:r>
              <a:rPr lang="en-US"/>
              <a:t>Click to edit Master title style</a:t>
            </a:r>
          </a:p>
        </p:txBody>
      </p:sp>
      <p:sp>
        <p:nvSpPr>
          <p:cNvPr id="12" name="Text Placeholder 11">
            <a:extLst>
              <a:ext uri="{FF2B5EF4-FFF2-40B4-BE49-F238E27FC236}">
                <a16:creationId xmlns:a16="http://schemas.microsoft.com/office/drawing/2014/main" id="{5998B1EC-D359-7F41-A418-9A56B2278636}"/>
              </a:ext>
            </a:extLst>
          </p:cNvPr>
          <p:cNvSpPr>
            <a:spLocks noGrp="1"/>
          </p:cNvSpPr>
          <p:nvPr>
            <p:ph type="body" sz="quarter" idx="10"/>
          </p:nvPr>
        </p:nvSpPr>
        <p:spPr>
          <a:xfrm>
            <a:off x="777236" y="5410599"/>
            <a:ext cx="4202537" cy="682388"/>
          </a:xfrm>
        </p:spPr>
        <p:txBody>
          <a:bodyPr anchor="ctr">
            <a:normAutofit/>
          </a:bodyPr>
          <a:lstStyle>
            <a:lvl1pPr marL="0" indent="0">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a:t>
            </a:r>
          </a:p>
        </p:txBody>
      </p:sp>
      <p:pic>
        <p:nvPicPr>
          <p:cNvPr id="13" name="Graphic 12">
            <a:extLst>
              <a:ext uri="{FF2B5EF4-FFF2-40B4-BE49-F238E27FC236}">
                <a16:creationId xmlns:a16="http://schemas.microsoft.com/office/drawing/2014/main" id="{FF095083-12F2-2547-C4C3-447123024C9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511" y="590987"/>
            <a:ext cx="3552518" cy="1355823"/>
          </a:xfrm>
          <a:prstGeom prst="rect">
            <a:avLst/>
          </a:prstGeom>
        </p:spPr>
      </p:pic>
    </p:spTree>
    <p:extLst>
      <p:ext uri="{BB962C8B-B14F-4D97-AF65-F5344CB8AC3E}">
        <p14:creationId xmlns:p14="http://schemas.microsoft.com/office/powerpoint/2010/main" val="3941005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457D7FF-BC93-6043-BCA7-E61AE511315B}"/>
              </a:ext>
            </a:extLst>
          </p:cNvPr>
          <p:cNvSpPr>
            <a:spLocks noGrp="1"/>
          </p:cNvSpPr>
          <p:nvPr>
            <p:ph type="ctrTitle"/>
          </p:nvPr>
        </p:nvSpPr>
        <p:spPr>
          <a:xfrm>
            <a:off x="764275" y="1101746"/>
            <a:ext cx="10781731" cy="1960559"/>
          </a:xfrm>
        </p:spPr>
        <p:txBody>
          <a:bodyPr anchor="b"/>
          <a:lstStyle>
            <a:lvl1pPr algn="l">
              <a:defRPr sz="6000"/>
            </a:lvl1pPr>
          </a:lstStyle>
          <a:p>
            <a:r>
              <a:rPr lang="en-US"/>
              <a:t>Click to edit Master title style</a:t>
            </a:r>
          </a:p>
        </p:txBody>
      </p:sp>
      <p:sp>
        <p:nvSpPr>
          <p:cNvPr id="8" name="Subtitle 2">
            <a:extLst>
              <a:ext uri="{FF2B5EF4-FFF2-40B4-BE49-F238E27FC236}">
                <a16:creationId xmlns:a16="http://schemas.microsoft.com/office/drawing/2014/main" id="{F076FE85-0F94-9E47-83DF-09522B261012}"/>
              </a:ext>
            </a:extLst>
          </p:cNvPr>
          <p:cNvSpPr>
            <a:spLocks noGrp="1"/>
          </p:cNvSpPr>
          <p:nvPr>
            <p:ph type="subTitle" idx="1"/>
          </p:nvPr>
        </p:nvSpPr>
        <p:spPr>
          <a:xfrm>
            <a:off x="764275" y="3154381"/>
            <a:ext cx="10781731" cy="1076425"/>
          </a:xfrm>
        </p:spPr>
        <p:txBody>
          <a:bodyPr>
            <a:normAutofit/>
          </a:bodyPr>
          <a:lstStyle>
            <a:lvl1pPr marL="0" indent="0" algn="l">
              <a:buNone/>
              <a:defRPr sz="4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Graphic 8">
            <a:extLst>
              <a:ext uri="{FF2B5EF4-FFF2-40B4-BE49-F238E27FC236}">
                <a16:creationId xmlns:a16="http://schemas.microsoft.com/office/drawing/2014/main" id="{F021C437-501B-B944-A7E7-84AE91DC5B06}"/>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3510" y="4775974"/>
            <a:ext cx="4094589" cy="1453896"/>
          </a:xfrm>
          <a:prstGeom prst="rect">
            <a:avLst/>
          </a:prstGeom>
        </p:spPr>
      </p:pic>
      <p:sp>
        <p:nvSpPr>
          <p:cNvPr id="12" name="Text Placeholder 11">
            <a:extLst>
              <a:ext uri="{FF2B5EF4-FFF2-40B4-BE49-F238E27FC236}">
                <a16:creationId xmlns:a16="http://schemas.microsoft.com/office/drawing/2014/main" id="{5998B1EC-D359-7F41-A418-9A56B2278636}"/>
              </a:ext>
            </a:extLst>
          </p:cNvPr>
          <p:cNvSpPr>
            <a:spLocks noGrp="1"/>
          </p:cNvSpPr>
          <p:nvPr>
            <p:ph type="body" sz="quarter" idx="10"/>
          </p:nvPr>
        </p:nvSpPr>
        <p:spPr>
          <a:xfrm>
            <a:off x="777236" y="4258102"/>
            <a:ext cx="10782300" cy="682388"/>
          </a:xfrm>
        </p:spPr>
        <p:txBody>
          <a:bodyPr>
            <a:normAutofit/>
          </a:bodyPr>
          <a:lstStyle>
            <a:lvl1pPr marL="0" indent="0">
              <a:buNone/>
              <a:defRPr sz="18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a:t>
            </a:r>
          </a:p>
        </p:txBody>
      </p:sp>
    </p:spTree>
    <p:extLst>
      <p:ext uri="{BB962C8B-B14F-4D97-AF65-F5344CB8AC3E}">
        <p14:creationId xmlns:p14="http://schemas.microsoft.com/office/powerpoint/2010/main" val="1025232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Developer Days 2 Speaker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457D7FF-BC93-6043-BCA7-E61AE511315B}"/>
              </a:ext>
            </a:extLst>
          </p:cNvPr>
          <p:cNvSpPr>
            <a:spLocks noGrp="1"/>
          </p:cNvSpPr>
          <p:nvPr>
            <p:ph type="ctrTitle" hasCustomPrompt="1"/>
          </p:nvPr>
        </p:nvSpPr>
        <p:spPr>
          <a:xfrm>
            <a:off x="3854370" y="2455502"/>
            <a:ext cx="7691636" cy="1960559"/>
          </a:xfrm>
        </p:spPr>
        <p:txBody>
          <a:bodyPr anchor="b">
            <a:normAutofit/>
          </a:bodyPr>
          <a:lstStyle>
            <a:lvl1pPr algn="l">
              <a:defRPr sz="6000"/>
            </a:lvl1pPr>
          </a:lstStyle>
          <a:p>
            <a:r>
              <a:rPr lang="en-US"/>
              <a:t>Click to edit master title style</a:t>
            </a:r>
          </a:p>
        </p:txBody>
      </p:sp>
      <p:sp>
        <p:nvSpPr>
          <p:cNvPr id="5" name="Text Placeholder 11">
            <a:extLst>
              <a:ext uri="{FF2B5EF4-FFF2-40B4-BE49-F238E27FC236}">
                <a16:creationId xmlns:a16="http://schemas.microsoft.com/office/drawing/2014/main" id="{85E8DEEE-81AE-BFAB-2D33-82685E11EC44}"/>
              </a:ext>
            </a:extLst>
          </p:cNvPr>
          <p:cNvSpPr>
            <a:spLocks noGrp="1"/>
          </p:cNvSpPr>
          <p:nvPr>
            <p:ph type="body" sz="quarter" idx="11" hasCustomPrompt="1"/>
          </p:nvPr>
        </p:nvSpPr>
        <p:spPr>
          <a:xfrm>
            <a:off x="4614300" y="5142631"/>
            <a:ext cx="2963400" cy="826369"/>
          </a:xfrm>
        </p:spPr>
        <p:txBody>
          <a:bodyPr>
            <a:normAutofit/>
          </a:bodyPr>
          <a:lstStyle>
            <a:lvl1pPr marL="0" indent="0">
              <a:buNone/>
              <a:defRPr sz="14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 Name;</a:t>
            </a:r>
            <a:br>
              <a:rPr lang="en-US"/>
            </a:br>
            <a:r>
              <a:rPr lang="en-US"/>
              <a:t>title: Name;</a:t>
            </a:r>
            <a:br>
              <a:rPr lang="en-US"/>
            </a:br>
            <a:r>
              <a:rPr lang="en-US"/>
              <a:t>company: Name;</a:t>
            </a:r>
          </a:p>
        </p:txBody>
      </p:sp>
      <p:pic>
        <p:nvPicPr>
          <p:cNvPr id="10" name="Picture 9" descr="Logo&#10;&#10;Description automatically generated">
            <a:extLst>
              <a:ext uri="{FF2B5EF4-FFF2-40B4-BE49-F238E27FC236}">
                <a16:creationId xmlns:a16="http://schemas.microsoft.com/office/drawing/2014/main" id="{050491DA-02FA-B5CF-32A2-2BD46A76FC5C}"/>
              </a:ext>
            </a:extLst>
          </p:cNvPr>
          <p:cNvPicPr>
            <a:picLocks noChangeAspect="1"/>
          </p:cNvPicPr>
          <p:nvPr userDrawn="1"/>
        </p:nvPicPr>
        <p:blipFill>
          <a:blip r:embed="rId2"/>
          <a:stretch>
            <a:fillRect/>
          </a:stretch>
        </p:blipFill>
        <p:spPr>
          <a:xfrm>
            <a:off x="0" y="0"/>
            <a:ext cx="3483025" cy="6858000"/>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AB467448-CC20-E4FC-DD87-27628C816A08}"/>
              </a:ext>
            </a:extLst>
          </p:cNvPr>
          <p:cNvPicPr>
            <a:picLocks noChangeAspect="1"/>
          </p:cNvPicPr>
          <p:nvPr userDrawn="1"/>
        </p:nvPicPr>
        <p:blipFill>
          <a:blip r:embed="rId3"/>
          <a:stretch>
            <a:fillRect/>
          </a:stretch>
        </p:blipFill>
        <p:spPr>
          <a:xfrm>
            <a:off x="3847055" y="331086"/>
            <a:ext cx="3315745" cy="1484480"/>
          </a:xfrm>
          <a:prstGeom prst="rect">
            <a:avLst/>
          </a:prstGeom>
        </p:spPr>
      </p:pic>
      <p:sp>
        <p:nvSpPr>
          <p:cNvPr id="13" name="TextBox 12">
            <a:extLst>
              <a:ext uri="{FF2B5EF4-FFF2-40B4-BE49-F238E27FC236}">
                <a16:creationId xmlns:a16="http://schemas.microsoft.com/office/drawing/2014/main" id="{32D271C3-CF48-68C9-45E5-9AB4AC6CB3E7}"/>
              </a:ext>
            </a:extLst>
          </p:cNvPr>
          <p:cNvSpPr txBox="1"/>
          <p:nvPr userDrawn="1"/>
        </p:nvSpPr>
        <p:spPr>
          <a:xfrm>
            <a:off x="8432800" y="-292100"/>
            <a:ext cx="184731" cy="369332"/>
          </a:xfrm>
          <a:prstGeom prst="rect">
            <a:avLst/>
          </a:prstGeom>
          <a:noFill/>
        </p:spPr>
        <p:txBody>
          <a:bodyPr wrap="none" rtlCol="0">
            <a:spAutoFit/>
          </a:bodyPr>
          <a:lstStyle/>
          <a:p>
            <a:pPr algn="l"/>
            <a:endParaRPr lang="en-US">
              <a:solidFill>
                <a:schemeClr val="accent6"/>
              </a:solidFill>
            </a:endParaRPr>
          </a:p>
        </p:txBody>
      </p:sp>
      <p:sp>
        <p:nvSpPr>
          <p:cNvPr id="2" name="Text Placeholder 11">
            <a:extLst>
              <a:ext uri="{FF2B5EF4-FFF2-40B4-BE49-F238E27FC236}">
                <a16:creationId xmlns:a16="http://schemas.microsoft.com/office/drawing/2014/main" id="{6FA180BC-E4D7-8D5E-2755-D63C8EC3D8FE}"/>
              </a:ext>
            </a:extLst>
          </p:cNvPr>
          <p:cNvSpPr>
            <a:spLocks noGrp="1"/>
          </p:cNvSpPr>
          <p:nvPr>
            <p:ph type="body" sz="quarter" idx="12" hasCustomPrompt="1"/>
          </p:nvPr>
        </p:nvSpPr>
        <p:spPr>
          <a:xfrm>
            <a:off x="8616506" y="5142631"/>
            <a:ext cx="2963400" cy="826369"/>
          </a:xfrm>
        </p:spPr>
        <p:txBody>
          <a:bodyPr>
            <a:normAutofit/>
          </a:bodyPr>
          <a:lstStyle>
            <a:lvl1pPr marL="0" indent="0">
              <a:buNone/>
              <a:defRPr sz="14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 Name;</a:t>
            </a:r>
            <a:br>
              <a:rPr lang="en-US"/>
            </a:br>
            <a:r>
              <a:rPr lang="en-US"/>
              <a:t>title: Name;</a:t>
            </a:r>
            <a:br>
              <a:rPr lang="en-US"/>
            </a:br>
            <a:r>
              <a:rPr lang="en-US"/>
              <a:t>company: Name;</a:t>
            </a:r>
          </a:p>
        </p:txBody>
      </p:sp>
      <p:sp>
        <p:nvSpPr>
          <p:cNvPr id="3" name="Text Placeholder 11">
            <a:extLst>
              <a:ext uri="{FF2B5EF4-FFF2-40B4-BE49-F238E27FC236}">
                <a16:creationId xmlns:a16="http://schemas.microsoft.com/office/drawing/2014/main" id="{E43D0179-B16D-2F5F-45FB-E9E15C309599}"/>
              </a:ext>
            </a:extLst>
          </p:cNvPr>
          <p:cNvSpPr txBox="1">
            <a:spLocks/>
          </p:cNvSpPr>
          <p:nvPr userDrawn="1"/>
        </p:nvSpPr>
        <p:spPr>
          <a:xfrm>
            <a:off x="3867494" y="4258102"/>
            <a:ext cx="7692042" cy="4643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200" b="0" i="0" kern="1200">
                <a:solidFill>
                  <a:schemeClr val="bg2"/>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spcAft>
                <a:spcPts val="300"/>
              </a:spcAft>
              <a:buFont typeface="Arial" panose="020B0604020202020204" pitchFamily="34" charset="0"/>
              <a:buNone/>
              <a:defRPr sz="1800" b="0" i="0" kern="1200">
                <a:solidFill>
                  <a:schemeClr val="tx2"/>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spcAft>
                <a:spcPts val="300"/>
              </a:spcAft>
              <a:buFont typeface="Arial" panose="020B0604020202020204" pitchFamily="34" charset="0"/>
              <a:buNone/>
              <a:defRPr sz="1600" b="0" i="0" kern="1200">
                <a:solidFill>
                  <a:schemeClr val="tx2"/>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&lt;/title&gt;</a:t>
            </a:r>
          </a:p>
        </p:txBody>
      </p:sp>
      <p:sp>
        <p:nvSpPr>
          <p:cNvPr id="6" name="Text Placeholder 11">
            <a:extLst>
              <a:ext uri="{FF2B5EF4-FFF2-40B4-BE49-F238E27FC236}">
                <a16:creationId xmlns:a16="http://schemas.microsoft.com/office/drawing/2014/main" id="{1B72777A-1716-BF7B-C36B-54C7A0CFCBAF}"/>
              </a:ext>
            </a:extLst>
          </p:cNvPr>
          <p:cNvSpPr txBox="1">
            <a:spLocks/>
          </p:cNvSpPr>
          <p:nvPr userDrawn="1"/>
        </p:nvSpPr>
        <p:spPr>
          <a:xfrm>
            <a:off x="3867494" y="2013238"/>
            <a:ext cx="7692042" cy="4643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200" b="0" i="0" kern="1200">
                <a:solidFill>
                  <a:schemeClr val="bg2"/>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spcAft>
                <a:spcPts val="300"/>
              </a:spcAft>
              <a:buFont typeface="Arial" panose="020B0604020202020204" pitchFamily="34" charset="0"/>
              <a:buNone/>
              <a:defRPr sz="1800" b="0" i="0" kern="1200">
                <a:solidFill>
                  <a:schemeClr val="tx2"/>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spcAft>
                <a:spcPts val="300"/>
              </a:spcAft>
              <a:buFont typeface="Arial" panose="020B0604020202020204" pitchFamily="34" charset="0"/>
              <a:buNone/>
              <a:defRPr sz="1600" b="0" i="0" kern="1200">
                <a:solidFill>
                  <a:schemeClr val="tx2"/>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&lt;/title&gt;</a:t>
            </a:r>
          </a:p>
        </p:txBody>
      </p:sp>
    </p:spTree>
    <p:extLst>
      <p:ext uri="{BB962C8B-B14F-4D97-AF65-F5344CB8AC3E}">
        <p14:creationId xmlns:p14="http://schemas.microsoft.com/office/powerpoint/2010/main" val="3848668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Blue">
    <p:bg>
      <p:bgPr>
        <a:gradFill>
          <a:gsLst>
            <a:gs pos="100000">
              <a:schemeClr val="accent2"/>
            </a:gs>
            <a:gs pos="35000">
              <a:schemeClr val="tx1"/>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29A2D-A30B-AD43-9845-C7205036F5B7}"/>
              </a:ext>
            </a:extLst>
          </p:cNvPr>
          <p:cNvSpPr>
            <a:spLocks noGrp="1"/>
          </p:cNvSpPr>
          <p:nvPr>
            <p:ph type="ctrTitle"/>
          </p:nvPr>
        </p:nvSpPr>
        <p:spPr>
          <a:xfrm>
            <a:off x="764275" y="2000705"/>
            <a:ext cx="10781731" cy="1960559"/>
          </a:xfrm>
        </p:spPr>
        <p:txBody>
          <a:bodyPr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9361CC3-9A6B-464D-9EFF-DF3A609CA81F}"/>
              </a:ext>
            </a:extLst>
          </p:cNvPr>
          <p:cNvSpPr>
            <a:spLocks noGrp="1"/>
          </p:cNvSpPr>
          <p:nvPr>
            <p:ph type="subTitle" idx="1"/>
          </p:nvPr>
        </p:nvSpPr>
        <p:spPr>
          <a:xfrm>
            <a:off x="764275" y="4053340"/>
            <a:ext cx="10781731" cy="1084791"/>
          </a:xfrm>
        </p:spPr>
        <p:txBody>
          <a:bodyPr>
            <a:normAutofit/>
          </a:bodyPr>
          <a:lstStyle>
            <a:lvl1pPr marL="0" indent="0" algn="l">
              <a:buNone/>
              <a:defRPr sz="4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63C1D2E4-957F-7E44-8F18-9B9CE94A611E}"/>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0373" y="823838"/>
            <a:ext cx="4094588" cy="1453896"/>
          </a:xfrm>
          <a:prstGeom prst="rect">
            <a:avLst/>
          </a:prstGeom>
        </p:spPr>
      </p:pic>
      <p:sp>
        <p:nvSpPr>
          <p:cNvPr id="6" name="Text Placeholder 11">
            <a:extLst>
              <a:ext uri="{FF2B5EF4-FFF2-40B4-BE49-F238E27FC236}">
                <a16:creationId xmlns:a16="http://schemas.microsoft.com/office/drawing/2014/main" id="{83A36AEE-3FAF-A34A-BB04-536A4D28CD53}"/>
              </a:ext>
            </a:extLst>
          </p:cNvPr>
          <p:cNvSpPr>
            <a:spLocks noGrp="1"/>
          </p:cNvSpPr>
          <p:nvPr>
            <p:ph type="body" sz="quarter" idx="10"/>
          </p:nvPr>
        </p:nvSpPr>
        <p:spPr>
          <a:xfrm>
            <a:off x="777236" y="5138131"/>
            <a:ext cx="10782300" cy="682388"/>
          </a:xfrm>
        </p:spPr>
        <p:txBody>
          <a:bodyPr>
            <a:normAutofit/>
          </a:bodyPr>
          <a:lstStyle>
            <a:lvl1pPr marL="0" indent="0">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a:t>
            </a:r>
          </a:p>
        </p:txBody>
      </p:sp>
    </p:spTree>
    <p:extLst>
      <p:ext uri="{BB962C8B-B14F-4D97-AF65-F5344CB8AC3E}">
        <p14:creationId xmlns:p14="http://schemas.microsoft.com/office/powerpoint/2010/main" val="748492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457D7FF-BC93-6043-BCA7-E61AE511315B}"/>
              </a:ext>
            </a:extLst>
          </p:cNvPr>
          <p:cNvSpPr>
            <a:spLocks noGrp="1"/>
          </p:cNvSpPr>
          <p:nvPr>
            <p:ph type="ctrTitle"/>
          </p:nvPr>
        </p:nvSpPr>
        <p:spPr>
          <a:xfrm>
            <a:off x="764275" y="2172435"/>
            <a:ext cx="5331725" cy="1717441"/>
          </a:xfrm>
        </p:spPr>
        <p:txBody>
          <a:bodyPr anchor="t">
            <a:normAutofit/>
          </a:bodyPr>
          <a:lstStyle>
            <a:lvl1pPr algn="l">
              <a:defRPr sz="4800"/>
            </a:lvl1pPr>
          </a:lstStyle>
          <a:p>
            <a:r>
              <a:rPr lang="en-US"/>
              <a:t>Click to edit Master title style</a:t>
            </a:r>
          </a:p>
        </p:txBody>
      </p:sp>
      <p:sp>
        <p:nvSpPr>
          <p:cNvPr id="8" name="Subtitle 2">
            <a:extLst>
              <a:ext uri="{FF2B5EF4-FFF2-40B4-BE49-F238E27FC236}">
                <a16:creationId xmlns:a16="http://schemas.microsoft.com/office/drawing/2014/main" id="{F076FE85-0F94-9E47-83DF-09522B261012}"/>
              </a:ext>
            </a:extLst>
          </p:cNvPr>
          <p:cNvSpPr>
            <a:spLocks noGrp="1"/>
          </p:cNvSpPr>
          <p:nvPr>
            <p:ph type="subTitle" idx="1"/>
          </p:nvPr>
        </p:nvSpPr>
        <p:spPr>
          <a:xfrm>
            <a:off x="764276" y="4036705"/>
            <a:ext cx="4531624" cy="928995"/>
          </a:xfrm>
        </p:spPr>
        <p:txBody>
          <a:bodyPr>
            <a:no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Graphic 8">
            <a:extLst>
              <a:ext uri="{FF2B5EF4-FFF2-40B4-BE49-F238E27FC236}">
                <a16:creationId xmlns:a16="http://schemas.microsoft.com/office/drawing/2014/main" id="{F021C437-501B-B944-A7E7-84AE91DC5B06}"/>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3510" y="374798"/>
            <a:ext cx="4094589" cy="1453896"/>
          </a:xfrm>
          <a:prstGeom prst="rect">
            <a:avLst/>
          </a:prstGeom>
        </p:spPr>
      </p:pic>
      <p:sp>
        <p:nvSpPr>
          <p:cNvPr id="13" name="Text Placeholder 11">
            <a:extLst>
              <a:ext uri="{FF2B5EF4-FFF2-40B4-BE49-F238E27FC236}">
                <a16:creationId xmlns:a16="http://schemas.microsoft.com/office/drawing/2014/main" id="{0FE62210-8F65-9042-97CF-DA9A0875EF1D}"/>
              </a:ext>
            </a:extLst>
          </p:cNvPr>
          <p:cNvSpPr>
            <a:spLocks noGrp="1"/>
          </p:cNvSpPr>
          <p:nvPr>
            <p:ph type="body" sz="quarter" idx="10"/>
          </p:nvPr>
        </p:nvSpPr>
        <p:spPr>
          <a:xfrm>
            <a:off x="777237" y="5007831"/>
            <a:ext cx="3482530" cy="446048"/>
          </a:xfrm>
        </p:spPr>
        <p:txBody>
          <a:bodyPr>
            <a:normAutofit/>
          </a:bodyPr>
          <a:lstStyle>
            <a:lvl1pPr marL="0" indent="0">
              <a:buNone/>
              <a:defRPr sz="14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a:t>
            </a:r>
          </a:p>
        </p:txBody>
      </p:sp>
    </p:spTree>
    <p:extLst>
      <p:ext uri="{BB962C8B-B14F-4D97-AF65-F5344CB8AC3E}">
        <p14:creationId xmlns:p14="http://schemas.microsoft.com/office/powerpoint/2010/main" val="2495047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p:bg>
      <p:bgPr>
        <a:gradFill>
          <a:gsLst>
            <a:gs pos="100000">
              <a:schemeClr val="accent2"/>
            </a:gs>
            <a:gs pos="35000">
              <a:schemeClr val="tx1"/>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52AE5-2E8A-E14B-A350-C57A2FA18DE6}"/>
              </a:ext>
            </a:extLst>
          </p:cNvPr>
          <p:cNvSpPr>
            <a:spLocks noGrp="1"/>
          </p:cNvSpPr>
          <p:nvPr>
            <p:ph type="title"/>
          </p:nvPr>
        </p:nvSpPr>
        <p:spPr>
          <a:xfrm>
            <a:off x="406400" y="2610946"/>
            <a:ext cx="3210257" cy="1636108"/>
          </a:xfrm>
        </p:spPr>
        <p:txBody>
          <a:bodyPr anchor="ctr">
            <a:noAutofit/>
          </a:bodyPr>
          <a:lstStyle>
            <a:lvl1pPr algn="ctr">
              <a:defRPr sz="3600">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9219A960-FA53-924B-8B27-1DEA385F5D5B}"/>
              </a:ext>
            </a:extLst>
          </p:cNvPr>
          <p:cNvSpPr>
            <a:spLocks noGrp="1"/>
          </p:cNvSpPr>
          <p:nvPr>
            <p:ph type="sldNum" sz="quarter" idx="12"/>
          </p:nvPr>
        </p:nvSpPr>
        <p:spPr/>
        <p:txBody>
          <a:bodyPr/>
          <a:lstStyle>
            <a:lvl1pPr>
              <a:defRPr>
                <a:solidFill>
                  <a:schemeClr val="bg1"/>
                </a:solidFill>
              </a:defRPr>
            </a:lvl1pPr>
          </a:lstStyle>
          <a:p>
            <a:fld id="{679D2152-1C30-894C-9781-951D3C9748DF}" type="slidenum">
              <a:rPr lang="en-US" smtClean="0"/>
              <a:pPr/>
              <a:t>‹#›</a:t>
            </a:fld>
            <a:endParaRPr lang="en-US"/>
          </a:p>
        </p:txBody>
      </p:sp>
      <p:sp>
        <p:nvSpPr>
          <p:cNvPr id="9" name="Footer Placeholder 4">
            <a:extLst>
              <a:ext uri="{FF2B5EF4-FFF2-40B4-BE49-F238E27FC236}">
                <a16:creationId xmlns:a16="http://schemas.microsoft.com/office/drawing/2014/main" id="{9D84DF0D-C3C3-534A-BBC7-B8901EC61549}"/>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©2022 SailPoint Technologies Holdings, Inc. All rights reserved.</a:t>
            </a:r>
          </a:p>
        </p:txBody>
      </p:sp>
      <p:sp>
        <p:nvSpPr>
          <p:cNvPr id="7" name="Rounded Rectangle 6">
            <a:extLst>
              <a:ext uri="{FF2B5EF4-FFF2-40B4-BE49-F238E27FC236}">
                <a16:creationId xmlns:a16="http://schemas.microsoft.com/office/drawing/2014/main" id="{EEBFBFE7-C81D-F046-BF1D-2210155BABAF}"/>
              </a:ext>
            </a:extLst>
          </p:cNvPr>
          <p:cNvSpPr/>
          <p:nvPr userDrawn="1"/>
        </p:nvSpPr>
        <p:spPr>
          <a:xfrm>
            <a:off x="4012443" y="791570"/>
            <a:ext cx="7347708" cy="5199797"/>
          </a:xfrm>
          <a:prstGeom prst="roundRect">
            <a:avLst>
              <a:gd name="adj" fmla="val 13517"/>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559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C3BAE-D05F-1A49-8B85-D379B1E39E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EE4FA5-A75E-BB45-8976-E756865ED322}"/>
              </a:ext>
            </a:extLst>
          </p:cNvPr>
          <p:cNvSpPr>
            <a:spLocks noGrp="1"/>
          </p:cNvSpPr>
          <p:nvPr>
            <p:ph idx="1"/>
          </p:nvPr>
        </p:nvSpPr>
        <p:spPr>
          <a:xfrm>
            <a:off x="406400" y="1613949"/>
            <a:ext cx="11430000" cy="42805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022947C-C848-734C-B88F-459D6B95B515}"/>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8" name="Footer Placeholder 4">
            <a:extLst>
              <a:ext uri="{FF2B5EF4-FFF2-40B4-BE49-F238E27FC236}">
                <a16:creationId xmlns:a16="http://schemas.microsoft.com/office/drawing/2014/main" id="{31037887-B903-B04E-A6F3-86B826237DAB}"/>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©2022 SailPoint Technologies Holdings, Inc. All rights reserved.</a:t>
            </a:r>
          </a:p>
        </p:txBody>
      </p:sp>
    </p:spTree>
    <p:extLst>
      <p:ext uri="{BB962C8B-B14F-4D97-AF65-F5344CB8AC3E}">
        <p14:creationId xmlns:p14="http://schemas.microsoft.com/office/powerpoint/2010/main" val="1276157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50CC1E-B4BC-6F40-8A77-F948E2F75327}"/>
              </a:ext>
            </a:extLst>
          </p:cNvPr>
          <p:cNvSpPr>
            <a:spLocks noGrp="1"/>
          </p:cNvSpPr>
          <p:nvPr>
            <p:ph type="body" idx="1"/>
          </p:nvPr>
        </p:nvSpPr>
        <p:spPr>
          <a:xfrm>
            <a:off x="570173" y="1681163"/>
            <a:ext cx="5157787" cy="823912"/>
          </a:xfrm>
        </p:spPr>
        <p:txBody>
          <a:bodyPr anchor="b"/>
          <a:lstStyle>
            <a:lvl1pPr marL="0" indent="0" algn="ctr">
              <a:buNone/>
              <a:defRPr sz="2400" b="1" i="0">
                <a:latin typeface="Poppins SemiBold" pitchFamily="2" charset="77"/>
                <a:cs typeface="Poppins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F4A977-4331-DF4D-9551-A66B9AA46536}"/>
              </a:ext>
            </a:extLst>
          </p:cNvPr>
          <p:cNvSpPr>
            <a:spLocks noGrp="1"/>
          </p:cNvSpPr>
          <p:nvPr>
            <p:ph sz="half" idx="2"/>
          </p:nvPr>
        </p:nvSpPr>
        <p:spPr>
          <a:xfrm>
            <a:off x="570173" y="2505075"/>
            <a:ext cx="5157787" cy="321333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AB22AB-6949-F848-A6EB-5D8A98590FFA}"/>
              </a:ext>
            </a:extLst>
          </p:cNvPr>
          <p:cNvSpPr>
            <a:spLocks noGrp="1"/>
          </p:cNvSpPr>
          <p:nvPr>
            <p:ph type="body" sz="quarter" idx="3"/>
          </p:nvPr>
        </p:nvSpPr>
        <p:spPr>
          <a:xfrm>
            <a:off x="6438639" y="1681163"/>
            <a:ext cx="5183188" cy="823912"/>
          </a:xfrm>
        </p:spPr>
        <p:txBody>
          <a:bodyPr anchor="b"/>
          <a:lstStyle>
            <a:lvl1pPr marL="0" indent="0" algn="ctr">
              <a:buNone/>
              <a:defRPr sz="2400" b="1" i="0">
                <a:latin typeface="Poppins SemiBold" pitchFamily="2" charset="77"/>
                <a:cs typeface="Poppins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62064A-82A7-494B-A926-194686D8D374}"/>
              </a:ext>
            </a:extLst>
          </p:cNvPr>
          <p:cNvSpPr>
            <a:spLocks noGrp="1"/>
          </p:cNvSpPr>
          <p:nvPr>
            <p:ph sz="quarter" idx="4"/>
          </p:nvPr>
        </p:nvSpPr>
        <p:spPr>
          <a:xfrm>
            <a:off x="6438639" y="2505075"/>
            <a:ext cx="5183188" cy="321333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8CB9A171-73F0-3A47-BED5-25E52A1B2AD1}"/>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10" name="Footer Placeholder 4">
            <a:extLst>
              <a:ext uri="{FF2B5EF4-FFF2-40B4-BE49-F238E27FC236}">
                <a16:creationId xmlns:a16="http://schemas.microsoft.com/office/drawing/2014/main" id="{F5344BA9-C1A8-4244-8785-02EA8B56B285}"/>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©2022 SailPoint Technologies Holdings, Inc. All rights reserved.</a:t>
            </a:r>
          </a:p>
        </p:txBody>
      </p:sp>
      <p:sp>
        <p:nvSpPr>
          <p:cNvPr id="11" name="Title 1">
            <a:extLst>
              <a:ext uri="{FF2B5EF4-FFF2-40B4-BE49-F238E27FC236}">
                <a16:creationId xmlns:a16="http://schemas.microsoft.com/office/drawing/2014/main" id="{510EBD89-A495-0C49-9448-EC02AE7CB0BD}"/>
              </a:ext>
            </a:extLst>
          </p:cNvPr>
          <p:cNvSpPr>
            <a:spLocks noGrp="1"/>
          </p:cNvSpPr>
          <p:nvPr>
            <p:ph type="title"/>
          </p:nvPr>
        </p:nvSpPr>
        <p:spPr>
          <a:xfrm>
            <a:off x="406400" y="365125"/>
            <a:ext cx="11430000" cy="797753"/>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9276451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50CC1E-B4BC-6F40-8A77-F948E2F75327}"/>
              </a:ext>
            </a:extLst>
          </p:cNvPr>
          <p:cNvSpPr>
            <a:spLocks noGrp="1"/>
          </p:cNvSpPr>
          <p:nvPr>
            <p:ph type="body" idx="1"/>
          </p:nvPr>
        </p:nvSpPr>
        <p:spPr>
          <a:xfrm>
            <a:off x="379104" y="1831288"/>
            <a:ext cx="3715224" cy="823912"/>
          </a:xfrm>
        </p:spPr>
        <p:txBody>
          <a:bodyPr anchor="b">
            <a:normAutofit/>
          </a:bodyPr>
          <a:lstStyle>
            <a:lvl1pPr marL="0" indent="0" algn="ctr">
              <a:buNone/>
              <a:defRPr sz="2200" b="1" i="0">
                <a:latin typeface="Poppins SemiBold" pitchFamily="2" charset="77"/>
                <a:cs typeface="Poppins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F4A977-4331-DF4D-9551-A66B9AA46536}"/>
              </a:ext>
            </a:extLst>
          </p:cNvPr>
          <p:cNvSpPr>
            <a:spLocks noGrp="1"/>
          </p:cNvSpPr>
          <p:nvPr>
            <p:ph sz="half" idx="2"/>
          </p:nvPr>
        </p:nvSpPr>
        <p:spPr>
          <a:xfrm>
            <a:off x="379104" y="2906973"/>
            <a:ext cx="3715224" cy="2961564"/>
          </a:xfrm>
        </p:spPr>
        <p:txBody>
          <a:bodyPr>
            <a:normAutofit/>
          </a:bodyPr>
          <a:lstStyle>
            <a:lvl1pPr marL="0" indent="0" algn="ctr">
              <a:spcAft>
                <a:spcPts val="300"/>
              </a:spcAft>
              <a:buNone/>
              <a:defRPr sz="1800"/>
            </a:lvl1pPr>
            <a:lvl2pPr marL="457200" indent="0" algn="ctr">
              <a:spcAft>
                <a:spcPts val="300"/>
              </a:spcAft>
              <a:buNone/>
              <a:defRPr sz="1600"/>
            </a:lvl2pPr>
            <a:lvl3pPr marL="914400" indent="0" algn="ctr">
              <a:spcAft>
                <a:spcPts val="300"/>
              </a:spcAft>
              <a:buNone/>
              <a:defRPr sz="1400"/>
            </a:lvl3pPr>
            <a:lvl4pPr marL="1371600" indent="0" algn="ctr">
              <a:spcAft>
                <a:spcPts val="300"/>
              </a:spcAft>
              <a:buNone/>
              <a:defRPr sz="1200"/>
            </a:lvl4pPr>
            <a:lvl5pPr marL="1828800" indent="0" algn="ctr">
              <a:spcAft>
                <a:spcPts val="300"/>
              </a:spcAft>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8CB9A171-73F0-3A47-BED5-25E52A1B2AD1}"/>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10" name="Footer Placeholder 4">
            <a:extLst>
              <a:ext uri="{FF2B5EF4-FFF2-40B4-BE49-F238E27FC236}">
                <a16:creationId xmlns:a16="http://schemas.microsoft.com/office/drawing/2014/main" id="{F5344BA9-C1A8-4244-8785-02EA8B56B285}"/>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©2022 SailPoint Technologies Holdings, Inc. All rights reserved.</a:t>
            </a:r>
          </a:p>
        </p:txBody>
      </p:sp>
      <p:sp>
        <p:nvSpPr>
          <p:cNvPr id="11" name="Title 1">
            <a:extLst>
              <a:ext uri="{FF2B5EF4-FFF2-40B4-BE49-F238E27FC236}">
                <a16:creationId xmlns:a16="http://schemas.microsoft.com/office/drawing/2014/main" id="{510EBD89-A495-0C49-9448-EC02AE7CB0BD}"/>
              </a:ext>
            </a:extLst>
          </p:cNvPr>
          <p:cNvSpPr>
            <a:spLocks noGrp="1"/>
          </p:cNvSpPr>
          <p:nvPr>
            <p:ph type="title"/>
          </p:nvPr>
        </p:nvSpPr>
        <p:spPr>
          <a:xfrm>
            <a:off x="381000" y="365125"/>
            <a:ext cx="11430000" cy="797753"/>
          </a:xfrm>
        </p:spPr>
        <p:txBody>
          <a:bodyPr/>
          <a:lstStyle>
            <a:lvl1pPr algn="ctr">
              <a:defRPr/>
            </a:lvl1pPr>
          </a:lstStyle>
          <a:p>
            <a:r>
              <a:rPr lang="en-US"/>
              <a:t>Click to edit Master title style</a:t>
            </a:r>
          </a:p>
        </p:txBody>
      </p:sp>
      <p:sp>
        <p:nvSpPr>
          <p:cNvPr id="12" name="Text Placeholder 2">
            <a:extLst>
              <a:ext uri="{FF2B5EF4-FFF2-40B4-BE49-F238E27FC236}">
                <a16:creationId xmlns:a16="http://schemas.microsoft.com/office/drawing/2014/main" id="{08DD7127-3FBC-0941-987E-D6515D5BAC53}"/>
              </a:ext>
            </a:extLst>
          </p:cNvPr>
          <p:cNvSpPr>
            <a:spLocks noGrp="1"/>
          </p:cNvSpPr>
          <p:nvPr>
            <p:ph type="body" idx="14"/>
          </p:nvPr>
        </p:nvSpPr>
        <p:spPr>
          <a:xfrm>
            <a:off x="4238388" y="1831288"/>
            <a:ext cx="3715224" cy="823912"/>
          </a:xfrm>
        </p:spPr>
        <p:txBody>
          <a:bodyPr anchor="b">
            <a:normAutofit/>
          </a:bodyPr>
          <a:lstStyle>
            <a:lvl1pPr marL="0" indent="0" algn="ctr">
              <a:buNone/>
              <a:defRPr sz="2200" b="0" i="0">
                <a:latin typeface="Poppins SemiBold" pitchFamily="2" charset="77"/>
                <a:cs typeface="Poppins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745288EC-BAFB-6A43-BB36-54D9CB8BEF4E}"/>
              </a:ext>
            </a:extLst>
          </p:cNvPr>
          <p:cNvSpPr>
            <a:spLocks noGrp="1"/>
          </p:cNvSpPr>
          <p:nvPr>
            <p:ph sz="half" idx="15"/>
          </p:nvPr>
        </p:nvSpPr>
        <p:spPr>
          <a:xfrm>
            <a:off x="4238388" y="2906973"/>
            <a:ext cx="3715224" cy="2961564"/>
          </a:xfrm>
        </p:spPr>
        <p:txBody>
          <a:bodyPr>
            <a:normAutofit/>
          </a:bodyPr>
          <a:lstStyle>
            <a:lvl1pPr marL="0" indent="0" algn="ctr">
              <a:spcAft>
                <a:spcPts val="300"/>
              </a:spcAft>
              <a:buNone/>
              <a:defRPr sz="1800"/>
            </a:lvl1pPr>
            <a:lvl2pPr marL="0" indent="0" algn="ctr">
              <a:spcAft>
                <a:spcPts val="300"/>
              </a:spcAft>
              <a:buNone/>
              <a:defRPr sz="1600"/>
            </a:lvl2pPr>
            <a:lvl3pPr marL="0" indent="0" algn="ctr">
              <a:spcAft>
                <a:spcPts val="300"/>
              </a:spcAft>
              <a:buNone/>
              <a:defRPr sz="1400"/>
            </a:lvl3pPr>
            <a:lvl4pPr marL="0" indent="0" algn="ctr">
              <a:spcAft>
                <a:spcPts val="300"/>
              </a:spcAft>
              <a:buNone/>
              <a:defRPr sz="1200"/>
            </a:lvl4pPr>
            <a:lvl5pPr marL="0" indent="0" algn="ctr">
              <a:spcAft>
                <a:spcPts val="300"/>
              </a:spcAft>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B3B7D636-D969-2F4C-9CED-F548C5C74F7E}"/>
              </a:ext>
            </a:extLst>
          </p:cNvPr>
          <p:cNvSpPr>
            <a:spLocks noGrp="1"/>
          </p:cNvSpPr>
          <p:nvPr>
            <p:ph type="body" idx="16"/>
          </p:nvPr>
        </p:nvSpPr>
        <p:spPr>
          <a:xfrm>
            <a:off x="8093879" y="1831288"/>
            <a:ext cx="3715224" cy="823912"/>
          </a:xfrm>
        </p:spPr>
        <p:txBody>
          <a:bodyPr anchor="b">
            <a:normAutofit/>
          </a:bodyPr>
          <a:lstStyle>
            <a:lvl1pPr marL="0" indent="0" algn="ctr">
              <a:buNone/>
              <a:defRPr sz="2200" b="0" i="0">
                <a:latin typeface="Poppins SemiBold" pitchFamily="2" charset="77"/>
                <a:cs typeface="Poppins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47086B62-F2A1-8E46-879C-0BA223ED573F}"/>
              </a:ext>
            </a:extLst>
          </p:cNvPr>
          <p:cNvSpPr>
            <a:spLocks noGrp="1"/>
          </p:cNvSpPr>
          <p:nvPr>
            <p:ph sz="half" idx="17"/>
          </p:nvPr>
        </p:nvSpPr>
        <p:spPr>
          <a:xfrm>
            <a:off x="8093879" y="2906973"/>
            <a:ext cx="3715224" cy="2961564"/>
          </a:xfrm>
        </p:spPr>
        <p:txBody>
          <a:bodyPr>
            <a:normAutofit/>
          </a:bodyPr>
          <a:lstStyle>
            <a:lvl1pPr marL="0" indent="0" algn="ctr">
              <a:spcAft>
                <a:spcPts val="300"/>
              </a:spcAft>
              <a:buNone/>
              <a:defRPr sz="1800"/>
            </a:lvl1pPr>
            <a:lvl2pPr marL="457200" indent="0" algn="ctr">
              <a:spcAft>
                <a:spcPts val="300"/>
              </a:spcAft>
              <a:buNone/>
              <a:defRPr sz="1600"/>
            </a:lvl2pPr>
            <a:lvl3pPr marL="914400" indent="0" algn="ctr">
              <a:spcAft>
                <a:spcPts val="300"/>
              </a:spcAft>
              <a:buNone/>
              <a:defRPr sz="1400"/>
            </a:lvl3pPr>
            <a:lvl4pPr marL="1371600" indent="0" algn="ctr">
              <a:spcAft>
                <a:spcPts val="300"/>
              </a:spcAft>
              <a:buNone/>
              <a:defRPr sz="1200"/>
            </a:lvl4pPr>
            <a:lvl5pPr marL="1828800" indent="0" algn="ctr">
              <a:spcAft>
                <a:spcPts val="300"/>
              </a:spcAft>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7325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bg>
      <p:bgPr>
        <a:gradFill>
          <a:gsLst>
            <a:gs pos="100000">
              <a:schemeClr val="accent2"/>
            </a:gs>
            <a:gs pos="35000">
              <a:schemeClr val="tx1"/>
            </a:gs>
          </a:gsLst>
          <a:lin ang="2700000" scaled="1"/>
        </a:gra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7F11EDC6-4042-9B41-9829-40C1A03B2DDE}"/>
              </a:ext>
            </a:extLst>
          </p:cNvPr>
          <p:cNvSpPr/>
          <p:nvPr userDrawn="1"/>
        </p:nvSpPr>
        <p:spPr>
          <a:xfrm>
            <a:off x="612634" y="1825625"/>
            <a:ext cx="5181600" cy="4111151"/>
          </a:xfrm>
          <a:prstGeom prst="roundRect">
            <a:avLst>
              <a:gd name="adj" fmla="val 13517"/>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CB925D-725D-9D40-A690-BA2FCB38A62C}"/>
              </a:ext>
            </a:extLst>
          </p:cNvPr>
          <p:cNvSpPr>
            <a:spLocks noGrp="1"/>
          </p:cNvSpPr>
          <p:nvPr>
            <p:ph type="title"/>
          </p:nvPr>
        </p:nvSpPr>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CDEE8BD-E916-6649-B50D-2D000281131C}"/>
              </a:ext>
            </a:extLst>
          </p:cNvPr>
          <p:cNvSpPr>
            <a:spLocks noGrp="1"/>
          </p:cNvSpPr>
          <p:nvPr>
            <p:ph sz="half" idx="1"/>
          </p:nvPr>
        </p:nvSpPr>
        <p:spPr>
          <a:xfrm>
            <a:off x="1010314" y="2265529"/>
            <a:ext cx="4386240" cy="3179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B3E9716B-DC23-884E-AECE-26BBB5EBEED3}"/>
              </a:ext>
            </a:extLst>
          </p:cNvPr>
          <p:cNvSpPr>
            <a:spLocks noGrp="1"/>
          </p:cNvSpPr>
          <p:nvPr>
            <p:ph type="sldNum" sz="quarter" idx="12"/>
          </p:nvPr>
        </p:nvSpPr>
        <p:spPr/>
        <p:txBody>
          <a:bodyPr/>
          <a:lstStyle>
            <a:lvl1pPr>
              <a:defRPr>
                <a:solidFill>
                  <a:schemeClr val="bg1"/>
                </a:solidFill>
              </a:defRPr>
            </a:lvl1pPr>
          </a:lstStyle>
          <a:p>
            <a:fld id="{679D2152-1C30-894C-9781-951D3C9748DF}" type="slidenum">
              <a:rPr lang="en-US" smtClean="0"/>
              <a:pPr/>
              <a:t>‹#›</a:t>
            </a:fld>
            <a:endParaRPr lang="en-US"/>
          </a:p>
        </p:txBody>
      </p:sp>
      <p:sp>
        <p:nvSpPr>
          <p:cNvPr id="8" name="Footer Placeholder 4">
            <a:extLst>
              <a:ext uri="{FF2B5EF4-FFF2-40B4-BE49-F238E27FC236}">
                <a16:creationId xmlns:a16="http://schemas.microsoft.com/office/drawing/2014/main" id="{A90B0DA2-E7B0-644B-9A47-82FE4334E0B4}"/>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©2022 SailPoint Technologies Holdings, Inc. All rights reserved.</a:t>
            </a:r>
          </a:p>
        </p:txBody>
      </p:sp>
      <p:sp>
        <p:nvSpPr>
          <p:cNvPr id="10" name="Rounded Rectangle 9">
            <a:extLst>
              <a:ext uri="{FF2B5EF4-FFF2-40B4-BE49-F238E27FC236}">
                <a16:creationId xmlns:a16="http://schemas.microsoft.com/office/drawing/2014/main" id="{521C7368-EFDE-EA49-8C4E-96B84D738163}"/>
              </a:ext>
            </a:extLst>
          </p:cNvPr>
          <p:cNvSpPr/>
          <p:nvPr userDrawn="1"/>
        </p:nvSpPr>
        <p:spPr>
          <a:xfrm>
            <a:off x="6397766" y="1834948"/>
            <a:ext cx="5181600" cy="4111151"/>
          </a:xfrm>
          <a:prstGeom prst="roundRect">
            <a:avLst>
              <a:gd name="adj" fmla="val 13517"/>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B5020119-07EA-6347-9446-78A596B21BB7}"/>
              </a:ext>
            </a:extLst>
          </p:cNvPr>
          <p:cNvSpPr>
            <a:spLocks noGrp="1"/>
          </p:cNvSpPr>
          <p:nvPr>
            <p:ph sz="half" idx="13"/>
          </p:nvPr>
        </p:nvSpPr>
        <p:spPr>
          <a:xfrm>
            <a:off x="6795446" y="2274852"/>
            <a:ext cx="4386240" cy="3179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27174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F61B9-CCEB-B640-96F9-C9D3B548E9D6}"/>
              </a:ext>
            </a:extLst>
          </p:cNvPr>
          <p:cNvSpPr>
            <a:spLocks noGrp="1"/>
          </p:cNvSpPr>
          <p:nvPr>
            <p:ph type="title"/>
          </p:nvPr>
        </p:nvSpPr>
        <p:spPr>
          <a:xfrm>
            <a:off x="406400" y="457200"/>
            <a:ext cx="4365625" cy="1600200"/>
          </a:xfrm>
        </p:spPr>
        <p:txBody>
          <a:bodyPr anchor="t">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9DF54595-A3ED-1D44-9F21-7FA099B68E0E}"/>
              </a:ext>
            </a:extLst>
          </p:cNvPr>
          <p:cNvSpPr>
            <a:spLocks noGrp="1"/>
          </p:cNvSpPr>
          <p:nvPr>
            <p:ph idx="1"/>
          </p:nvPr>
        </p:nvSpPr>
        <p:spPr>
          <a:xfrm>
            <a:off x="5183187" y="791569"/>
            <a:ext cx="6653211" cy="506948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F27887C-7323-CA40-A9F4-63472FB95B76}"/>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8" name="Footer Placeholder 4">
            <a:extLst>
              <a:ext uri="{FF2B5EF4-FFF2-40B4-BE49-F238E27FC236}">
                <a16:creationId xmlns:a16="http://schemas.microsoft.com/office/drawing/2014/main" id="{5729B740-78D6-8D48-BA6D-8881485B9324}"/>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©2022 SailPoint Technologies Holdings, Inc. All rights reserved.</a:t>
            </a:r>
          </a:p>
        </p:txBody>
      </p:sp>
      <p:sp>
        <p:nvSpPr>
          <p:cNvPr id="10" name="Text Placeholder 3">
            <a:extLst>
              <a:ext uri="{FF2B5EF4-FFF2-40B4-BE49-F238E27FC236}">
                <a16:creationId xmlns:a16="http://schemas.microsoft.com/office/drawing/2014/main" id="{81D623AB-66A3-974E-987E-157F5444EC3F}"/>
              </a:ext>
            </a:extLst>
          </p:cNvPr>
          <p:cNvSpPr>
            <a:spLocks noGrp="1"/>
          </p:cNvSpPr>
          <p:nvPr>
            <p:ph type="body" sz="half" idx="2"/>
          </p:nvPr>
        </p:nvSpPr>
        <p:spPr>
          <a:xfrm>
            <a:off x="406400" y="2336800"/>
            <a:ext cx="4365625" cy="3532188"/>
          </a:xfrm>
        </p:spPr>
        <p:txBody>
          <a:bodyPr>
            <a:normAutofit/>
          </a:bodyPr>
          <a:lstStyle>
            <a:lvl1pPr marL="0" indent="0">
              <a:spcBef>
                <a:spcPts val="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934272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Til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5B6BA50-A752-B340-8D04-355774F93D8F}"/>
              </a:ext>
            </a:extLst>
          </p:cNvPr>
          <p:cNvSpPr/>
          <p:nvPr userDrawn="1"/>
        </p:nvSpPr>
        <p:spPr>
          <a:xfrm>
            <a:off x="6189791" y="0"/>
            <a:ext cx="6012825" cy="6858001"/>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8F61B9-CCEB-B640-96F9-C9D3B548E9D6}"/>
              </a:ext>
            </a:extLst>
          </p:cNvPr>
          <p:cNvSpPr>
            <a:spLocks noGrp="1"/>
          </p:cNvSpPr>
          <p:nvPr>
            <p:ph type="title"/>
          </p:nvPr>
        </p:nvSpPr>
        <p:spPr>
          <a:xfrm>
            <a:off x="406400" y="457200"/>
            <a:ext cx="4365625" cy="1600200"/>
          </a:xfrm>
        </p:spPr>
        <p:txBody>
          <a:bodyPr anchor="t">
            <a:normAutofit/>
          </a:bodyPr>
          <a:lstStyle>
            <a:lvl1pPr>
              <a:defRPr sz="3600"/>
            </a:lvl1pPr>
          </a:lstStyle>
          <a:p>
            <a:r>
              <a:rPr lang="en-US"/>
              <a:t>Click to edit Master title style</a:t>
            </a:r>
          </a:p>
        </p:txBody>
      </p:sp>
      <p:sp>
        <p:nvSpPr>
          <p:cNvPr id="7" name="Slide Number Placeholder 6">
            <a:extLst>
              <a:ext uri="{FF2B5EF4-FFF2-40B4-BE49-F238E27FC236}">
                <a16:creationId xmlns:a16="http://schemas.microsoft.com/office/drawing/2014/main" id="{CF27887C-7323-CA40-A9F4-63472FB95B76}"/>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8" name="Footer Placeholder 4">
            <a:extLst>
              <a:ext uri="{FF2B5EF4-FFF2-40B4-BE49-F238E27FC236}">
                <a16:creationId xmlns:a16="http://schemas.microsoft.com/office/drawing/2014/main" id="{5729B740-78D6-8D48-BA6D-8881485B9324}"/>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©2022 SailPoint Technologies Holdings, Inc. All rights reserved.</a:t>
            </a:r>
          </a:p>
        </p:txBody>
      </p:sp>
      <p:sp>
        <p:nvSpPr>
          <p:cNvPr id="10" name="Text Placeholder 3">
            <a:extLst>
              <a:ext uri="{FF2B5EF4-FFF2-40B4-BE49-F238E27FC236}">
                <a16:creationId xmlns:a16="http://schemas.microsoft.com/office/drawing/2014/main" id="{81D623AB-66A3-974E-987E-157F5444EC3F}"/>
              </a:ext>
            </a:extLst>
          </p:cNvPr>
          <p:cNvSpPr>
            <a:spLocks noGrp="1"/>
          </p:cNvSpPr>
          <p:nvPr>
            <p:ph type="body" sz="half" idx="2"/>
          </p:nvPr>
        </p:nvSpPr>
        <p:spPr>
          <a:xfrm>
            <a:off x="406400" y="2336800"/>
            <a:ext cx="4365625" cy="3532188"/>
          </a:xfrm>
        </p:spPr>
        <p:txBody>
          <a:bodyPr>
            <a:normAutofit/>
          </a:bodyPr>
          <a:lstStyle>
            <a:lvl1pPr marL="0" indent="0">
              <a:spcBef>
                <a:spcPts val="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Rounded Rectangle 10">
            <a:extLst>
              <a:ext uri="{FF2B5EF4-FFF2-40B4-BE49-F238E27FC236}">
                <a16:creationId xmlns:a16="http://schemas.microsoft.com/office/drawing/2014/main" id="{1349EA51-1543-3345-8636-E87878D8F2C9}"/>
              </a:ext>
            </a:extLst>
          </p:cNvPr>
          <p:cNvSpPr/>
          <p:nvPr userDrawn="1"/>
        </p:nvSpPr>
        <p:spPr>
          <a:xfrm>
            <a:off x="5510664" y="941695"/>
            <a:ext cx="2910005" cy="2374710"/>
          </a:xfrm>
          <a:prstGeom prst="roundRect">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2">
            <a:extLst>
              <a:ext uri="{FF2B5EF4-FFF2-40B4-BE49-F238E27FC236}">
                <a16:creationId xmlns:a16="http://schemas.microsoft.com/office/drawing/2014/main" id="{01E99BA0-834A-814D-AB72-0B55285FDAE2}"/>
              </a:ext>
            </a:extLst>
          </p:cNvPr>
          <p:cNvSpPr>
            <a:spLocks noGrp="1"/>
          </p:cNvSpPr>
          <p:nvPr>
            <p:ph type="body" sz="quarter" idx="14" hasCustomPrompt="1"/>
          </p:nvPr>
        </p:nvSpPr>
        <p:spPr>
          <a:xfrm>
            <a:off x="5831556" y="1263699"/>
            <a:ext cx="2329805" cy="531813"/>
          </a:xfrm>
        </p:spPr>
        <p:txBody>
          <a:bodyPr>
            <a:normAutofit/>
          </a:bodyPr>
          <a:lstStyle>
            <a:lvl1pPr marL="0" indent="0">
              <a:buNone/>
              <a:defRPr sz="1600" b="1" i="0">
                <a:latin typeface="Poppins SemiBold" pitchFamily="2" charset="77"/>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Bolded Text</a:t>
            </a:r>
          </a:p>
        </p:txBody>
      </p:sp>
      <p:sp>
        <p:nvSpPr>
          <p:cNvPr id="24" name="Text Placeholder 22">
            <a:extLst>
              <a:ext uri="{FF2B5EF4-FFF2-40B4-BE49-F238E27FC236}">
                <a16:creationId xmlns:a16="http://schemas.microsoft.com/office/drawing/2014/main" id="{4610D3C1-FA59-BC4E-8ECB-4C207D938D0B}"/>
              </a:ext>
            </a:extLst>
          </p:cNvPr>
          <p:cNvSpPr>
            <a:spLocks noGrp="1"/>
          </p:cNvSpPr>
          <p:nvPr>
            <p:ph type="body" sz="quarter" idx="15" hasCustomPrompt="1"/>
          </p:nvPr>
        </p:nvSpPr>
        <p:spPr>
          <a:xfrm>
            <a:off x="5831556" y="1821388"/>
            <a:ext cx="2329805" cy="1136176"/>
          </a:xfrm>
        </p:spPr>
        <p:txBody>
          <a:bodyPr>
            <a:noAutofit/>
          </a:bodyPr>
          <a:lstStyle>
            <a:lvl1pPr marL="0" indent="0">
              <a:lnSpc>
                <a:spcPct val="100000"/>
              </a:lnSpc>
              <a:buNone/>
              <a:defRPr sz="1400" b="0" i="0">
                <a:latin typeface="+mn-lt"/>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Duis at ante </a:t>
            </a:r>
            <a:r>
              <a:rPr lang="en-US" err="1"/>
              <a:t>quis</a:t>
            </a:r>
            <a:r>
              <a:rPr lang="en-US"/>
              <a:t> </a:t>
            </a:r>
            <a:r>
              <a:rPr lang="en-US" err="1"/>
              <a:t>sem</a:t>
            </a:r>
            <a:r>
              <a:rPr lang="en-US"/>
              <a:t> </a:t>
            </a:r>
            <a:r>
              <a:rPr lang="en-US" err="1"/>
              <a:t>accumsan</a:t>
            </a:r>
            <a:r>
              <a:rPr lang="en-US"/>
              <a:t> </a:t>
            </a:r>
            <a:r>
              <a:rPr lang="en-US" err="1"/>
              <a:t>dapibus</a:t>
            </a:r>
            <a:r>
              <a:rPr lang="en-US"/>
              <a:t>.</a:t>
            </a:r>
          </a:p>
        </p:txBody>
      </p:sp>
      <p:sp>
        <p:nvSpPr>
          <p:cNvPr id="25" name="Rounded Rectangle 24">
            <a:extLst>
              <a:ext uri="{FF2B5EF4-FFF2-40B4-BE49-F238E27FC236}">
                <a16:creationId xmlns:a16="http://schemas.microsoft.com/office/drawing/2014/main" id="{521950D0-95A1-1B4C-BBE5-5F29D9D7CB0A}"/>
              </a:ext>
            </a:extLst>
          </p:cNvPr>
          <p:cNvSpPr/>
          <p:nvPr userDrawn="1"/>
        </p:nvSpPr>
        <p:spPr>
          <a:xfrm>
            <a:off x="8741561" y="941695"/>
            <a:ext cx="2910005" cy="2374710"/>
          </a:xfrm>
          <a:prstGeom prst="roundRect">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2">
            <a:extLst>
              <a:ext uri="{FF2B5EF4-FFF2-40B4-BE49-F238E27FC236}">
                <a16:creationId xmlns:a16="http://schemas.microsoft.com/office/drawing/2014/main" id="{CB673210-ACDE-D244-83C0-C058C1CB0127}"/>
              </a:ext>
            </a:extLst>
          </p:cNvPr>
          <p:cNvSpPr>
            <a:spLocks noGrp="1"/>
          </p:cNvSpPr>
          <p:nvPr>
            <p:ph type="body" sz="quarter" idx="16" hasCustomPrompt="1"/>
          </p:nvPr>
        </p:nvSpPr>
        <p:spPr>
          <a:xfrm>
            <a:off x="9062453" y="1263699"/>
            <a:ext cx="2329805" cy="531813"/>
          </a:xfrm>
        </p:spPr>
        <p:txBody>
          <a:bodyPr>
            <a:normAutofit/>
          </a:bodyPr>
          <a:lstStyle>
            <a:lvl1pPr marL="0" indent="0">
              <a:buNone/>
              <a:defRPr sz="1600" b="1" i="0">
                <a:latin typeface="Poppins SemiBold" pitchFamily="2" charset="77"/>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Bolded Text</a:t>
            </a:r>
          </a:p>
        </p:txBody>
      </p:sp>
      <p:sp>
        <p:nvSpPr>
          <p:cNvPr id="27" name="Text Placeholder 22">
            <a:extLst>
              <a:ext uri="{FF2B5EF4-FFF2-40B4-BE49-F238E27FC236}">
                <a16:creationId xmlns:a16="http://schemas.microsoft.com/office/drawing/2014/main" id="{60098562-9766-A343-AAE4-2AA5CA62890C}"/>
              </a:ext>
            </a:extLst>
          </p:cNvPr>
          <p:cNvSpPr>
            <a:spLocks noGrp="1"/>
          </p:cNvSpPr>
          <p:nvPr>
            <p:ph type="body" sz="quarter" idx="17" hasCustomPrompt="1"/>
          </p:nvPr>
        </p:nvSpPr>
        <p:spPr>
          <a:xfrm>
            <a:off x="9062453" y="1821388"/>
            <a:ext cx="2329805" cy="1136176"/>
          </a:xfrm>
        </p:spPr>
        <p:txBody>
          <a:bodyPr>
            <a:noAutofit/>
          </a:bodyPr>
          <a:lstStyle>
            <a:lvl1pPr marL="0" indent="0">
              <a:lnSpc>
                <a:spcPct val="100000"/>
              </a:lnSpc>
              <a:buNone/>
              <a:defRPr sz="1400" b="0" i="0">
                <a:latin typeface="+mn-lt"/>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Duis at ante </a:t>
            </a:r>
            <a:r>
              <a:rPr lang="en-US" err="1"/>
              <a:t>quis</a:t>
            </a:r>
            <a:r>
              <a:rPr lang="en-US"/>
              <a:t> </a:t>
            </a:r>
            <a:r>
              <a:rPr lang="en-US" err="1"/>
              <a:t>sem</a:t>
            </a:r>
            <a:r>
              <a:rPr lang="en-US"/>
              <a:t> </a:t>
            </a:r>
            <a:r>
              <a:rPr lang="en-US" err="1"/>
              <a:t>accumsan</a:t>
            </a:r>
            <a:r>
              <a:rPr lang="en-US"/>
              <a:t> </a:t>
            </a:r>
            <a:r>
              <a:rPr lang="en-US" err="1"/>
              <a:t>dapibus</a:t>
            </a:r>
            <a:r>
              <a:rPr lang="en-US"/>
              <a:t>.</a:t>
            </a:r>
          </a:p>
        </p:txBody>
      </p:sp>
      <p:sp>
        <p:nvSpPr>
          <p:cNvPr id="28" name="Rounded Rectangle 27">
            <a:extLst>
              <a:ext uri="{FF2B5EF4-FFF2-40B4-BE49-F238E27FC236}">
                <a16:creationId xmlns:a16="http://schemas.microsoft.com/office/drawing/2014/main" id="{EB87A9B0-1ACB-8F41-9053-0C6FEBEDA5D2}"/>
              </a:ext>
            </a:extLst>
          </p:cNvPr>
          <p:cNvSpPr/>
          <p:nvPr userDrawn="1"/>
        </p:nvSpPr>
        <p:spPr>
          <a:xfrm>
            <a:off x="5510664" y="3612004"/>
            <a:ext cx="2910005" cy="2374710"/>
          </a:xfrm>
          <a:prstGeom prst="roundRect">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22">
            <a:extLst>
              <a:ext uri="{FF2B5EF4-FFF2-40B4-BE49-F238E27FC236}">
                <a16:creationId xmlns:a16="http://schemas.microsoft.com/office/drawing/2014/main" id="{00A7A5B1-1256-2D45-BD31-9E0142636223}"/>
              </a:ext>
            </a:extLst>
          </p:cNvPr>
          <p:cNvSpPr>
            <a:spLocks noGrp="1"/>
          </p:cNvSpPr>
          <p:nvPr>
            <p:ph type="body" sz="quarter" idx="18" hasCustomPrompt="1"/>
          </p:nvPr>
        </p:nvSpPr>
        <p:spPr>
          <a:xfrm>
            <a:off x="5831556" y="3934008"/>
            <a:ext cx="2329805" cy="531813"/>
          </a:xfrm>
        </p:spPr>
        <p:txBody>
          <a:bodyPr>
            <a:normAutofit/>
          </a:bodyPr>
          <a:lstStyle>
            <a:lvl1pPr marL="0" indent="0">
              <a:buNone/>
              <a:defRPr sz="1600" b="1" i="0">
                <a:latin typeface="Poppins SemiBold" pitchFamily="2" charset="77"/>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Bolded Text</a:t>
            </a:r>
          </a:p>
        </p:txBody>
      </p:sp>
      <p:sp>
        <p:nvSpPr>
          <p:cNvPr id="30" name="Text Placeholder 22">
            <a:extLst>
              <a:ext uri="{FF2B5EF4-FFF2-40B4-BE49-F238E27FC236}">
                <a16:creationId xmlns:a16="http://schemas.microsoft.com/office/drawing/2014/main" id="{2DB52A9D-0173-7E44-9574-913A69EC987E}"/>
              </a:ext>
            </a:extLst>
          </p:cNvPr>
          <p:cNvSpPr>
            <a:spLocks noGrp="1"/>
          </p:cNvSpPr>
          <p:nvPr>
            <p:ph type="body" sz="quarter" idx="19" hasCustomPrompt="1"/>
          </p:nvPr>
        </p:nvSpPr>
        <p:spPr>
          <a:xfrm>
            <a:off x="5831556" y="4491697"/>
            <a:ext cx="2329805" cy="1136176"/>
          </a:xfrm>
        </p:spPr>
        <p:txBody>
          <a:bodyPr>
            <a:noAutofit/>
          </a:bodyPr>
          <a:lstStyle>
            <a:lvl1pPr marL="0" indent="0">
              <a:lnSpc>
                <a:spcPct val="100000"/>
              </a:lnSpc>
              <a:buNone/>
              <a:defRPr sz="1400" b="0" i="0">
                <a:latin typeface="+mn-lt"/>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Duis at ante </a:t>
            </a:r>
            <a:r>
              <a:rPr lang="en-US" err="1"/>
              <a:t>quis</a:t>
            </a:r>
            <a:r>
              <a:rPr lang="en-US"/>
              <a:t> </a:t>
            </a:r>
            <a:r>
              <a:rPr lang="en-US" err="1"/>
              <a:t>sem</a:t>
            </a:r>
            <a:r>
              <a:rPr lang="en-US"/>
              <a:t> </a:t>
            </a:r>
            <a:r>
              <a:rPr lang="en-US" err="1"/>
              <a:t>accumsan</a:t>
            </a:r>
            <a:r>
              <a:rPr lang="en-US"/>
              <a:t> </a:t>
            </a:r>
            <a:r>
              <a:rPr lang="en-US" err="1"/>
              <a:t>dapibus</a:t>
            </a:r>
            <a:r>
              <a:rPr lang="en-US"/>
              <a:t>.</a:t>
            </a:r>
          </a:p>
        </p:txBody>
      </p:sp>
      <p:sp>
        <p:nvSpPr>
          <p:cNvPr id="31" name="Rounded Rectangle 30">
            <a:extLst>
              <a:ext uri="{FF2B5EF4-FFF2-40B4-BE49-F238E27FC236}">
                <a16:creationId xmlns:a16="http://schemas.microsoft.com/office/drawing/2014/main" id="{F94B90D4-A4D6-B644-BC5C-2943E3E1CC26}"/>
              </a:ext>
            </a:extLst>
          </p:cNvPr>
          <p:cNvSpPr/>
          <p:nvPr userDrawn="1"/>
        </p:nvSpPr>
        <p:spPr>
          <a:xfrm>
            <a:off x="8741561" y="3612004"/>
            <a:ext cx="2910005" cy="2374710"/>
          </a:xfrm>
          <a:prstGeom prst="roundRect">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2">
            <a:extLst>
              <a:ext uri="{FF2B5EF4-FFF2-40B4-BE49-F238E27FC236}">
                <a16:creationId xmlns:a16="http://schemas.microsoft.com/office/drawing/2014/main" id="{1AA50F97-3992-8D43-A937-B246C518B0AB}"/>
              </a:ext>
            </a:extLst>
          </p:cNvPr>
          <p:cNvSpPr>
            <a:spLocks noGrp="1"/>
          </p:cNvSpPr>
          <p:nvPr>
            <p:ph type="body" sz="quarter" idx="20" hasCustomPrompt="1"/>
          </p:nvPr>
        </p:nvSpPr>
        <p:spPr>
          <a:xfrm>
            <a:off x="9062453" y="3934008"/>
            <a:ext cx="2329805" cy="531813"/>
          </a:xfrm>
        </p:spPr>
        <p:txBody>
          <a:bodyPr>
            <a:normAutofit/>
          </a:bodyPr>
          <a:lstStyle>
            <a:lvl1pPr marL="0" indent="0">
              <a:buNone/>
              <a:defRPr sz="1600" b="1" i="0">
                <a:latin typeface="Poppins SemiBold" pitchFamily="2" charset="77"/>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Bolded Text</a:t>
            </a:r>
          </a:p>
        </p:txBody>
      </p:sp>
      <p:sp>
        <p:nvSpPr>
          <p:cNvPr id="33" name="Text Placeholder 22">
            <a:extLst>
              <a:ext uri="{FF2B5EF4-FFF2-40B4-BE49-F238E27FC236}">
                <a16:creationId xmlns:a16="http://schemas.microsoft.com/office/drawing/2014/main" id="{36870797-B9C8-164D-A983-E8F84D10243F}"/>
              </a:ext>
            </a:extLst>
          </p:cNvPr>
          <p:cNvSpPr>
            <a:spLocks noGrp="1"/>
          </p:cNvSpPr>
          <p:nvPr>
            <p:ph type="body" sz="quarter" idx="21" hasCustomPrompt="1"/>
          </p:nvPr>
        </p:nvSpPr>
        <p:spPr>
          <a:xfrm>
            <a:off x="9062453" y="4491697"/>
            <a:ext cx="2329805" cy="1136176"/>
          </a:xfrm>
        </p:spPr>
        <p:txBody>
          <a:bodyPr>
            <a:noAutofit/>
          </a:bodyPr>
          <a:lstStyle>
            <a:lvl1pPr marL="0" indent="0">
              <a:lnSpc>
                <a:spcPct val="100000"/>
              </a:lnSpc>
              <a:buNone/>
              <a:defRPr sz="1400" b="0" i="0">
                <a:latin typeface="+mn-lt"/>
                <a:cs typeface="Poppins SemiBold"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Duis at ante </a:t>
            </a:r>
            <a:r>
              <a:rPr lang="en-US" err="1"/>
              <a:t>quis</a:t>
            </a:r>
            <a:r>
              <a:rPr lang="en-US"/>
              <a:t> </a:t>
            </a:r>
            <a:r>
              <a:rPr lang="en-US" err="1"/>
              <a:t>sem</a:t>
            </a:r>
            <a:r>
              <a:rPr lang="en-US"/>
              <a:t> </a:t>
            </a:r>
            <a:r>
              <a:rPr lang="en-US" err="1"/>
              <a:t>accumsan</a:t>
            </a:r>
            <a:r>
              <a:rPr lang="en-US"/>
              <a:t> </a:t>
            </a:r>
            <a:r>
              <a:rPr lang="en-US" err="1"/>
              <a:t>dapibus</a:t>
            </a:r>
            <a:r>
              <a:rPr lang="en-US"/>
              <a:t>.</a:t>
            </a:r>
          </a:p>
        </p:txBody>
      </p:sp>
    </p:spTree>
    <p:extLst>
      <p:ext uri="{BB962C8B-B14F-4D97-AF65-F5344CB8AC3E}">
        <p14:creationId xmlns:p14="http://schemas.microsoft.com/office/powerpoint/2010/main" val="2462642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4DF459D-EB72-1043-9F0F-E9CD3991085A}"/>
              </a:ext>
            </a:extLst>
          </p:cNvPr>
          <p:cNvSpPr>
            <a:spLocks noGrp="1"/>
          </p:cNvSpPr>
          <p:nvPr>
            <p:ph type="pic" idx="1"/>
          </p:nvPr>
        </p:nvSpPr>
        <p:spPr>
          <a:xfrm>
            <a:off x="5183187" y="457201"/>
            <a:ext cx="6653211" cy="5403850"/>
          </a:xfrm>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029EE9-172C-5445-90AB-0F95317FB4C2}"/>
              </a:ext>
            </a:extLst>
          </p:cNvPr>
          <p:cNvSpPr>
            <a:spLocks noGrp="1"/>
          </p:cNvSpPr>
          <p:nvPr>
            <p:ph type="body" sz="half" idx="2"/>
          </p:nvPr>
        </p:nvSpPr>
        <p:spPr>
          <a:xfrm>
            <a:off x="406400" y="2336800"/>
            <a:ext cx="4365625" cy="3532188"/>
          </a:xfrm>
        </p:spPr>
        <p:txBody>
          <a:bodyPr>
            <a:normAutofit/>
          </a:bodyPr>
          <a:lstStyle>
            <a:lvl1pPr marL="0" indent="0">
              <a:spcBef>
                <a:spcPts val="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41BCF06B-A61F-3344-BCCA-1373DE5A1FF5}"/>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8" name="Footer Placeholder 4">
            <a:extLst>
              <a:ext uri="{FF2B5EF4-FFF2-40B4-BE49-F238E27FC236}">
                <a16:creationId xmlns:a16="http://schemas.microsoft.com/office/drawing/2014/main" id="{445E35B6-EBB9-2B49-A009-06BDC1176BEA}"/>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©2022 SailPoint Technologies Holdings, Inc. All rights reserved.</a:t>
            </a:r>
          </a:p>
        </p:txBody>
      </p:sp>
      <p:sp>
        <p:nvSpPr>
          <p:cNvPr id="9" name="Title 1">
            <a:extLst>
              <a:ext uri="{FF2B5EF4-FFF2-40B4-BE49-F238E27FC236}">
                <a16:creationId xmlns:a16="http://schemas.microsoft.com/office/drawing/2014/main" id="{74E875B0-122F-3240-BDF4-8E5930D25751}"/>
              </a:ext>
            </a:extLst>
          </p:cNvPr>
          <p:cNvSpPr>
            <a:spLocks noGrp="1"/>
          </p:cNvSpPr>
          <p:nvPr>
            <p:ph type="title"/>
          </p:nvPr>
        </p:nvSpPr>
        <p:spPr>
          <a:xfrm>
            <a:off x="406400" y="457200"/>
            <a:ext cx="4365625" cy="1600200"/>
          </a:xfrm>
        </p:spPr>
        <p:txBody>
          <a:bodyPr anchor="t">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3998534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Blue - Developer Days">
    <p:bg>
      <p:bgPr>
        <a:gradFill>
          <a:gsLst>
            <a:gs pos="100000">
              <a:schemeClr val="accent2"/>
            </a:gs>
            <a:gs pos="35000">
              <a:schemeClr val="tx1"/>
            </a:gs>
          </a:gsLst>
          <a:lin ang="2700000" scaled="1"/>
        </a:gradFill>
        <a:effectLst/>
      </p:bgPr>
    </p:bg>
    <p:spTree>
      <p:nvGrpSpPr>
        <p:cNvPr id="1" name=""/>
        <p:cNvGrpSpPr/>
        <p:nvPr/>
      </p:nvGrpSpPr>
      <p:grpSpPr>
        <a:xfrm>
          <a:off x="0" y="0"/>
          <a:ext cx="0" cy="0"/>
          <a:chOff x="0" y="0"/>
          <a:chExt cx="0" cy="0"/>
        </a:xfrm>
      </p:grpSpPr>
      <p:pic>
        <p:nvPicPr>
          <p:cNvPr id="13" name="Picture 12" descr="A picture containing text&#10;&#10;Description automatically generated">
            <a:extLst>
              <a:ext uri="{FF2B5EF4-FFF2-40B4-BE49-F238E27FC236}">
                <a16:creationId xmlns:a16="http://schemas.microsoft.com/office/drawing/2014/main" id="{702509F5-BFF3-A2DD-2BAD-46C234A73965}"/>
              </a:ext>
            </a:extLst>
          </p:cNvPr>
          <p:cNvPicPr>
            <a:picLocks noChangeAspect="1"/>
          </p:cNvPicPr>
          <p:nvPr userDrawn="1"/>
        </p:nvPicPr>
        <p:blipFill>
          <a:blip r:embed="rId2"/>
          <a:stretch>
            <a:fillRect/>
          </a:stretch>
        </p:blipFill>
        <p:spPr>
          <a:xfrm>
            <a:off x="3862749" y="346786"/>
            <a:ext cx="3303371" cy="1478940"/>
          </a:xfrm>
          <a:prstGeom prst="rect">
            <a:avLst/>
          </a:prstGeom>
        </p:spPr>
      </p:pic>
      <p:sp>
        <p:nvSpPr>
          <p:cNvPr id="4" name="Title 1">
            <a:extLst>
              <a:ext uri="{FF2B5EF4-FFF2-40B4-BE49-F238E27FC236}">
                <a16:creationId xmlns:a16="http://schemas.microsoft.com/office/drawing/2014/main" id="{466CA37A-309A-9788-AA83-86E9BA6B4DCB}"/>
              </a:ext>
            </a:extLst>
          </p:cNvPr>
          <p:cNvSpPr>
            <a:spLocks noGrp="1"/>
          </p:cNvSpPr>
          <p:nvPr>
            <p:ph type="ctrTitle" hasCustomPrompt="1"/>
          </p:nvPr>
        </p:nvSpPr>
        <p:spPr>
          <a:xfrm>
            <a:off x="3854370" y="2455502"/>
            <a:ext cx="7691636" cy="1960559"/>
          </a:xfrm>
        </p:spPr>
        <p:txBody>
          <a:bodyPr anchor="b">
            <a:normAutofit/>
          </a:bodyPr>
          <a:lstStyle>
            <a:lvl1pPr algn="l">
              <a:defRPr sz="6000">
                <a:solidFill>
                  <a:schemeClr val="bg1"/>
                </a:solidFill>
              </a:defRPr>
            </a:lvl1pPr>
          </a:lstStyle>
          <a:p>
            <a:r>
              <a:rPr lang="en-US"/>
              <a:t>Click to edit master title style</a:t>
            </a:r>
          </a:p>
        </p:txBody>
      </p:sp>
      <p:sp>
        <p:nvSpPr>
          <p:cNvPr id="7" name="Text Placeholder 11">
            <a:extLst>
              <a:ext uri="{FF2B5EF4-FFF2-40B4-BE49-F238E27FC236}">
                <a16:creationId xmlns:a16="http://schemas.microsoft.com/office/drawing/2014/main" id="{49FCB8F2-5EF1-287E-4DCA-77B1FEBB7C6B}"/>
              </a:ext>
            </a:extLst>
          </p:cNvPr>
          <p:cNvSpPr>
            <a:spLocks noGrp="1"/>
          </p:cNvSpPr>
          <p:nvPr>
            <p:ph type="body" sz="quarter" idx="11" hasCustomPrompt="1"/>
          </p:nvPr>
        </p:nvSpPr>
        <p:spPr>
          <a:xfrm>
            <a:off x="3867494" y="5142631"/>
            <a:ext cx="7692042" cy="1198916"/>
          </a:xfrm>
        </p:spPr>
        <p:txBody>
          <a:bodyPr>
            <a:normAutofit/>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speaker: Name;</a:t>
            </a:r>
            <a:br>
              <a:rPr lang="en-US"/>
            </a:br>
            <a:r>
              <a:rPr lang="en-US"/>
              <a:t>title: Name;</a:t>
            </a:r>
            <a:br>
              <a:rPr lang="en-US"/>
            </a:br>
            <a:r>
              <a:rPr lang="en-US"/>
              <a:t>company: Name;</a:t>
            </a:r>
          </a:p>
        </p:txBody>
      </p:sp>
      <p:pic>
        <p:nvPicPr>
          <p:cNvPr id="11" name="Picture 10" descr="Icon&#10;&#10;Description automatically generated">
            <a:extLst>
              <a:ext uri="{FF2B5EF4-FFF2-40B4-BE49-F238E27FC236}">
                <a16:creationId xmlns:a16="http://schemas.microsoft.com/office/drawing/2014/main" id="{DC4B3324-30FA-01B2-FC76-80E4133482EC}"/>
              </a:ext>
            </a:extLst>
          </p:cNvPr>
          <p:cNvPicPr>
            <a:picLocks noChangeAspect="1"/>
          </p:cNvPicPr>
          <p:nvPr userDrawn="1"/>
        </p:nvPicPr>
        <p:blipFill>
          <a:blip r:embed="rId3"/>
          <a:stretch>
            <a:fillRect/>
          </a:stretch>
        </p:blipFill>
        <p:spPr>
          <a:xfrm>
            <a:off x="0" y="0"/>
            <a:ext cx="3486150" cy="6858000"/>
          </a:xfrm>
          <a:prstGeom prst="rect">
            <a:avLst/>
          </a:prstGeom>
        </p:spPr>
      </p:pic>
      <p:sp>
        <p:nvSpPr>
          <p:cNvPr id="2" name="Text Placeholder 11">
            <a:extLst>
              <a:ext uri="{FF2B5EF4-FFF2-40B4-BE49-F238E27FC236}">
                <a16:creationId xmlns:a16="http://schemas.microsoft.com/office/drawing/2014/main" id="{398EE6F9-5D40-DAD0-A595-159C0002075F}"/>
              </a:ext>
            </a:extLst>
          </p:cNvPr>
          <p:cNvSpPr txBox="1">
            <a:spLocks/>
          </p:cNvSpPr>
          <p:nvPr userDrawn="1"/>
        </p:nvSpPr>
        <p:spPr>
          <a:xfrm>
            <a:off x="3867494" y="4258102"/>
            <a:ext cx="7692042" cy="4643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200" b="0" i="0" kern="1200">
                <a:solidFill>
                  <a:schemeClr val="bg2"/>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spcAft>
                <a:spcPts val="300"/>
              </a:spcAft>
              <a:buFont typeface="Arial" panose="020B0604020202020204" pitchFamily="34" charset="0"/>
              <a:buNone/>
              <a:defRPr sz="1800" b="0" i="0" kern="1200">
                <a:solidFill>
                  <a:schemeClr val="tx2"/>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spcAft>
                <a:spcPts val="300"/>
              </a:spcAft>
              <a:buFont typeface="Arial" panose="020B0604020202020204" pitchFamily="34" charset="0"/>
              <a:buNone/>
              <a:defRPr sz="1600" b="0" i="0" kern="1200">
                <a:solidFill>
                  <a:schemeClr val="tx2"/>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&lt;/title&gt;</a:t>
            </a:r>
          </a:p>
        </p:txBody>
      </p:sp>
      <p:sp>
        <p:nvSpPr>
          <p:cNvPr id="5" name="Text Placeholder 11">
            <a:extLst>
              <a:ext uri="{FF2B5EF4-FFF2-40B4-BE49-F238E27FC236}">
                <a16:creationId xmlns:a16="http://schemas.microsoft.com/office/drawing/2014/main" id="{C49F0E2B-27E4-EFD5-E173-1EC0738CDC49}"/>
              </a:ext>
            </a:extLst>
          </p:cNvPr>
          <p:cNvSpPr txBox="1">
            <a:spLocks/>
          </p:cNvSpPr>
          <p:nvPr userDrawn="1"/>
        </p:nvSpPr>
        <p:spPr>
          <a:xfrm>
            <a:off x="3867494" y="2013238"/>
            <a:ext cx="7692042" cy="46436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200" b="0" i="0" kern="1200">
                <a:solidFill>
                  <a:schemeClr val="bg2"/>
                </a:solidFill>
                <a:latin typeface="Poppins" pitchFamily="2" charset="77"/>
                <a:ea typeface="+mn-ea"/>
                <a:cs typeface="Poppins" pitchFamily="2" charset="77"/>
              </a:defRPr>
            </a:lvl1pPr>
            <a:lvl2pPr marL="457200" indent="0" algn="l" defTabSz="914400" rtl="0" eaLnBrk="1" latinLnBrk="0" hangingPunct="1">
              <a:lnSpc>
                <a:spcPct val="100000"/>
              </a:lnSpc>
              <a:spcBef>
                <a:spcPts val="500"/>
              </a:spcBef>
              <a:spcAft>
                <a:spcPts val="300"/>
              </a:spcAft>
              <a:buFont typeface="Arial" panose="020B0604020202020204" pitchFamily="34" charset="0"/>
              <a:buNone/>
              <a:defRPr sz="1800" b="0" i="0" kern="1200">
                <a:solidFill>
                  <a:schemeClr val="tx2"/>
                </a:solidFill>
                <a:latin typeface="Poppins" pitchFamily="2" charset="77"/>
                <a:ea typeface="+mn-ea"/>
                <a:cs typeface="Poppins" pitchFamily="2" charset="77"/>
              </a:defRPr>
            </a:lvl2pPr>
            <a:lvl3pPr marL="914400" indent="0" algn="l" defTabSz="914400" rtl="0" eaLnBrk="1" latinLnBrk="0" hangingPunct="1">
              <a:lnSpc>
                <a:spcPct val="100000"/>
              </a:lnSpc>
              <a:spcBef>
                <a:spcPts val="500"/>
              </a:spcBef>
              <a:spcAft>
                <a:spcPts val="300"/>
              </a:spcAft>
              <a:buFont typeface="Arial" panose="020B0604020202020204" pitchFamily="34" charset="0"/>
              <a:buNone/>
              <a:defRPr sz="1600" b="0" i="0" kern="1200">
                <a:solidFill>
                  <a:schemeClr val="tx2"/>
                </a:solidFill>
                <a:latin typeface="Poppins" pitchFamily="2" charset="77"/>
                <a:ea typeface="+mn-ea"/>
                <a:cs typeface="Poppins" pitchFamily="2" charset="77"/>
              </a:defRPr>
            </a:lvl3pPr>
            <a:lvl4pPr marL="13716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4pPr>
            <a:lvl5pPr marL="1828800" indent="0" algn="l" defTabSz="914400" rtl="0" eaLnBrk="1" latinLnBrk="0" hangingPunct="1">
              <a:lnSpc>
                <a:spcPct val="100000"/>
              </a:lnSpc>
              <a:spcBef>
                <a:spcPts val="500"/>
              </a:spcBef>
              <a:spcAft>
                <a:spcPts val="300"/>
              </a:spcAft>
              <a:buFont typeface="Arial" panose="020B0604020202020204" pitchFamily="34" charset="0"/>
              <a:buNone/>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&lt;/title&gt;</a:t>
            </a:r>
          </a:p>
        </p:txBody>
      </p:sp>
    </p:spTree>
    <p:extLst>
      <p:ext uri="{BB962C8B-B14F-4D97-AF65-F5344CB8AC3E}">
        <p14:creationId xmlns:p14="http://schemas.microsoft.com/office/powerpoint/2010/main" val="74849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 Side and Picture">
    <p:spTree>
      <p:nvGrpSpPr>
        <p:cNvPr id="1" name=""/>
        <p:cNvGrpSpPr/>
        <p:nvPr/>
      </p:nvGrpSpPr>
      <p:grpSpPr>
        <a:xfrm>
          <a:off x="0" y="0"/>
          <a:ext cx="0" cy="0"/>
          <a:chOff x="0" y="0"/>
          <a:chExt cx="0" cy="0"/>
        </a:xfrm>
      </p:grpSpPr>
      <p:pic>
        <p:nvPicPr>
          <p:cNvPr id="13" name="Picture 12" descr="A picture containing person, outdoor, accessory&#10;&#10;Description automatically generated">
            <a:extLst>
              <a:ext uri="{FF2B5EF4-FFF2-40B4-BE49-F238E27FC236}">
                <a16:creationId xmlns:a16="http://schemas.microsoft.com/office/drawing/2014/main" id="{32A56DBF-654F-C2B8-C34D-3FF2ED726BF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0C029EE9-172C-5445-90AB-0F95317FB4C2}"/>
              </a:ext>
            </a:extLst>
          </p:cNvPr>
          <p:cNvSpPr>
            <a:spLocks noGrp="1"/>
          </p:cNvSpPr>
          <p:nvPr>
            <p:ph type="body" sz="half" idx="2"/>
          </p:nvPr>
        </p:nvSpPr>
        <p:spPr>
          <a:xfrm>
            <a:off x="406401" y="2336800"/>
            <a:ext cx="4191358" cy="3532188"/>
          </a:xfrm>
        </p:spPr>
        <p:txBody>
          <a:bodyPr>
            <a:normAutofit/>
          </a:bodyPr>
          <a:lstStyle>
            <a:lvl1pPr marL="0" indent="0">
              <a:spcBef>
                <a:spcPts val="0"/>
              </a:spcBef>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41BCF06B-A61F-3344-BCCA-1373DE5A1FF5}"/>
              </a:ext>
            </a:extLst>
          </p:cNvPr>
          <p:cNvSpPr>
            <a:spLocks noGrp="1"/>
          </p:cNvSpPr>
          <p:nvPr>
            <p:ph type="sldNum" sz="quarter" idx="12"/>
          </p:nvPr>
        </p:nvSpPr>
        <p:spPr/>
        <p:txBody>
          <a:bodyPr/>
          <a:lstStyle>
            <a:lvl1pPr>
              <a:defRPr>
                <a:solidFill>
                  <a:schemeClr val="bg1"/>
                </a:solidFill>
              </a:defRPr>
            </a:lvl1pPr>
          </a:lstStyle>
          <a:p>
            <a:fld id="{679D2152-1C30-894C-9781-951D3C9748DF}" type="slidenum">
              <a:rPr lang="en-US" smtClean="0"/>
              <a:pPr/>
              <a:t>‹#›</a:t>
            </a:fld>
            <a:endParaRPr lang="en-US"/>
          </a:p>
        </p:txBody>
      </p:sp>
      <p:sp>
        <p:nvSpPr>
          <p:cNvPr id="8" name="Footer Placeholder 4">
            <a:extLst>
              <a:ext uri="{FF2B5EF4-FFF2-40B4-BE49-F238E27FC236}">
                <a16:creationId xmlns:a16="http://schemas.microsoft.com/office/drawing/2014/main" id="{445E35B6-EBB9-2B49-A009-06BDC1176BEA}"/>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©2022 SailPoint Technologies Holdings, Inc. All rights reserved.</a:t>
            </a:r>
          </a:p>
        </p:txBody>
      </p:sp>
      <p:sp>
        <p:nvSpPr>
          <p:cNvPr id="9" name="Title 1">
            <a:extLst>
              <a:ext uri="{FF2B5EF4-FFF2-40B4-BE49-F238E27FC236}">
                <a16:creationId xmlns:a16="http://schemas.microsoft.com/office/drawing/2014/main" id="{74E875B0-122F-3240-BDF4-8E5930D25751}"/>
              </a:ext>
            </a:extLst>
          </p:cNvPr>
          <p:cNvSpPr>
            <a:spLocks noGrp="1"/>
          </p:cNvSpPr>
          <p:nvPr>
            <p:ph type="title"/>
          </p:nvPr>
        </p:nvSpPr>
        <p:spPr>
          <a:xfrm>
            <a:off x="406400" y="457200"/>
            <a:ext cx="5148239" cy="1600200"/>
          </a:xfrm>
        </p:spPr>
        <p:txBody>
          <a:bodyPr anchor="t">
            <a:normAutofit/>
          </a:bodyPr>
          <a:lstStyle>
            <a:lvl1pPr>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11980308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52AE5-2E8A-E14B-A350-C57A2FA18DE6}"/>
              </a:ext>
            </a:extLst>
          </p:cNvPr>
          <p:cNvSpPr>
            <a:spLocks noGrp="1"/>
          </p:cNvSpPr>
          <p:nvPr>
            <p:ph type="title"/>
          </p:nvPr>
        </p:nvSpPr>
        <p:spPr>
          <a:xfrm>
            <a:off x="831850" y="2668136"/>
            <a:ext cx="10515600" cy="1133475"/>
          </a:xfrm>
        </p:spPr>
        <p:txBody>
          <a:bodyPr anchor="b">
            <a:normAutofit/>
          </a:bodyPr>
          <a:lstStyle>
            <a:lvl1pPr algn="ctr">
              <a:defRPr sz="5400"/>
            </a:lvl1pPr>
          </a:lstStyle>
          <a:p>
            <a:r>
              <a:rPr lang="en-US"/>
              <a:t>Click to edit Master title style</a:t>
            </a:r>
          </a:p>
        </p:txBody>
      </p:sp>
      <p:sp>
        <p:nvSpPr>
          <p:cNvPr id="3" name="Text Placeholder 2">
            <a:extLst>
              <a:ext uri="{FF2B5EF4-FFF2-40B4-BE49-F238E27FC236}">
                <a16:creationId xmlns:a16="http://schemas.microsoft.com/office/drawing/2014/main" id="{65AB9FAE-9212-0240-87A8-84E2EB4DAE38}"/>
              </a:ext>
            </a:extLst>
          </p:cNvPr>
          <p:cNvSpPr>
            <a:spLocks noGrp="1"/>
          </p:cNvSpPr>
          <p:nvPr>
            <p:ph type="body" idx="1"/>
          </p:nvPr>
        </p:nvSpPr>
        <p:spPr>
          <a:xfrm>
            <a:off x="831850" y="3828601"/>
            <a:ext cx="10515600" cy="855994"/>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9219A960-FA53-924B-8B27-1DEA385F5D5B}"/>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8" name="Footer Placeholder 4">
            <a:extLst>
              <a:ext uri="{FF2B5EF4-FFF2-40B4-BE49-F238E27FC236}">
                <a16:creationId xmlns:a16="http://schemas.microsoft.com/office/drawing/2014/main" id="{53E3F84C-1E46-234A-83CB-CF24452C3E75}"/>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©2022 SailPoint Technologies Holdings, Inc. All rights reserved.</a:t>
            </a:r>
          </a:p>
        </p:txBody>
      </p:sp>
    </p:spTree>
    <p:extLst>
      <p:ext uri="{BB962C8B-B14F-4D97-AF65-F5344CB8AC3E}">
        <p14:creationId xmlns:p14="http://schemas.microsoft.com/office/powerpoint/2010/main" val="36743551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Blue">
    <p:bg>
      <p:bgPr>
        <a:gradFill>
          <a:gsLst>
            <a:gs pos="100000">
              <a:schemeClr val="accent2"/>
            </a:gs>
            <a:gs pos="35000">
              <a:schemeClr val="tx1"/>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52AE5-2E8A-E14B-A350-C57A2FA18DE6}"/>
              </a:ext>
            </a:extLst>
          </p:cNvPr>
          <p:cNvSpPr>
            <a:spLocks noGrp="1"/>
          </p:cNvSpPr>
          <p:nvPr>
            <p:ph type="title"/>
          </p:nvPr>
        </p:nvSpPr>
        <p:spPr>
          <a:xfrm>
            <a:off x="831850" y="2758471"/>
            <a:ext cx="10515600" cy="1014984"/>
          </a:xfrm>
        </p:spPr>
        <p:txBody>
          <a:bodyPr anchor="b">
            <a:normAutofit/>
          </a:bodyPr>
          <a:lstStyle>
            <a:lvl1pPr algn="ctr">
              <a:defRPr sz="54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65AB9FAE-9212-0240-87A8-84E2EB4DAE38}"/>
              </a:ext>
            </a:extLst>
          </p:cNvPr>
          <p:cNvSpPr>
            <a:spLocks noGrp="1"/>
          </p:cNvSpPr>
          <p:nvPr>
            <p:ph type="body" idx="1"/>
          </p:nvPr>
        </p:nvSpPr>
        <p:spPr>
          <a:xfrm>
            <a:off x="831850" y="3814399"/>
            <a:ext cx="10515600" cy="120797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9219A960-FA53-924B-8B27-1DEA385F5D5B}"/>
              </a:ext>
            </a:extLst>
          </p:cNvPr>
          <p:cNvSpPr>
            <a:spLocks noGrp="1"/>
          </p:cNvSpPr>
          <p:nvPr>
            <p:ph type="sldNum" sz="quarter" idx="12"/>
          </p:nvPr>
        </p:nvSpPr>
        <p:spPr/>
        <p:txBody>
          <a:bodyPr/>
          <a:lstStyle>
            <a:lvl1pPr>
              <a:defRPr>
                <a:solidFill>
                  <a:schemeClr val="bg1"/>
                </a:solidFill>
              </a:defRPr>
            </a:lvl1pPr>
          </a:lstStyle>
          <a:p>
            <a:fld id="{679D2152-1C30-894C-9781-951D3C9748DF}" type="slidenum">
              <a:rPr lang="en-US" smtClean="0"/>
              <a:pPr/>
              <a:t>‹#›</a:t>
            </a:fld>
            <a:endParaRPr lang="en-US"/>
          </a:p>
        </p:txBody>
      </p:sp>
      <p:sp>
        <p:nvSpPr>
          <p:cNvPr id="9" name="Footer Placeholder 4">
            <a:extLst>
              <a:ext uri="{FF2B5EF4-FFF2-40B4-BE49-F238E27FC236}">
                <a16:creationId xmlns:a16="http://schemas.microsoft.com/office/drawing/2014/main" id="{9D84DF0D-C3C3-534A-BBC7-B8901EC61549}"/>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©2022 SailPoint Technologies Holdings, Inc. All rights reserved.</a:t>
            </a:r>
          </a:p>
        </p:txBody>
      </p:sp>
    </p:spTree>
    <p:extLst>
      <p:ext uri="{BB962C8B-B14F-4D97-AF65-F5344CB8AC3E}">
        <p14:creationId xmlns:p14="http://schemas.microsoft.com/office/powerpoint/2010/main" val="10262928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EF4DC-8A0C-9A49-8FC7-D55AB97506A6}"/>
              </a:ext>
            </a:extLst>
          </p:cNvPr>
          <p:cNvSpPr>
            <a:spLocks noGrp="1"/>
          </p:cNvSpPr>
          <p:nvPr>
            <p:ph type="title"/>
          </p:nvPr>
        </p:nvSpPr>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BAB22E09-30B4-8A42-AB39-5E952EF9321E}"/>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7" name="Footer Placeholder 4">
            <a:extLst>
              <a:ext uri="{FF2B5EF4-FFF2-40B4-BE49-F238E27FC236}">
                <a16:creationId xmlns:a16="http://schemas.microsoft.com/office/drawing/2014/main" id="{98C5BB9F-B32B-5341-9D04-F9019576450B}"/>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©2022 SailPoint Technologies Holdings, Inc. All rights reserved.</a:t>
            </a:r>
          </a:p>
        </p:txBody>
      </p:sp>
    </p:spTree>
    <p:extLst>
      <p:ext uri="{BB962C8B-B14F-4D97-AF65-F5344CB8AC3E}">
        <p14:creationId xmlns:p14="http://schemas.microsoft.com/office/powerpoint/2010/main" val="24323327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2B2DB0-39C8-1C40-BE15-DDDE06404D28}"/>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5" name="Footer Placeholder 4">
            <a:extLst>
              <a:ext uri="{FF2B5EF4-FFF2-40B4-BE49-F238E27FC236}">
                <a16:creationId xmlns:a16="http://schemas.microsoft.com/office/drawing/2014/main" id="{3D928643-64C5-AF40-B9D9-AAFB07F505D5}"/>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©2022 SailPoint Technologies Holdings, Inc. All rights reserved.</a:t>
            </a:r>
          </a:p>
        </p:txBody>
      </p:sp>
    </p:spTree>
    <p:extLst>
      <p:ext uri="{BB962C8B-B14F-4D97-AF65-F5344CB8AC3E}">
        <p14:creationId xmlns:p14="http://schemas.microsoft.com/office/powerpoint/2010/main" val="42564786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2F218-639B-164C-A802-D5C0F4814E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3F04CD-A19E-AD4D-88B8-CD414AE322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F136F34-3951-7346-AC61-914D3B1B289C}"/>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7" name="Footer Placeholder 4">
            <a:extLst>
              <a:ext uri="{FF2B5EF4-FFF2-40B4-BE49-F238E27FC236}">
                <a16:creationId xmlns:a16="http://schemas.microsoft.com/office/drawing/2014/main" id="{965F2B51-79E7-8847-967E-321EE95845EC}"/>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©2022 SailPoint Technologies Holdings, Inc. All rights reserved.</a:t>
            </a:r>
          </a:p>
        </p:txBody>
      </p:sp>
    </p:spTree>
    <p:extLst>
      <p:ext uri="{BB962C8B-B14F-4D97-AF65-F5344CB8AC3E}">
        <p14:creationId xmlns:p14="http://schemas.microsoft.com/office/powerpoint/2010/main" val="22540537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91F001-DADC-D14E-BA60-B592CCE8FDCE}"/>
              </a:ext>
            </a:extLst>
          </p:cNvPr>
          <p:cNvSpPr>
            <a:spLocks noGrp="1"/>
          </p:cNvSpPr>
          <p:nvPr>
            <p:ph type="title" orient="vert"/>
          </p:nvPr>
        </p:nvSpPr>
        <p:spPr>
          <a:xfrm>
            <a:off x="10099343" y="365125"/>
            <a:ext cx="173705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34BEA1-A918-1444-885F-24D269375B1E}"/>
              </a:ext>
            </a:extLst>
          </p:cNvPr>
          <p:cNvSpPr>
            <a:spLocks noGrp="1"/>
          </p:cNvSpPr>
          <p:nvPr>
            <p:ph type="body" orient="vert" idx="1"/>
          </p:nvPr>
        </p:nvSpPr>
        <p:spPr>
          <a:xfrm>
            <a:off x="406399" y="365125"/>
            <a:ext cx="935174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25625C2-39E2-994E-A716-3F87F278948C}"/>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7" name="Footer Placeholder 4">
            <a:extLst>
              <a:ext uri="{FF2B5EF4-FFF2-40B4-BE49-F238E27FC236}">
                <a16:creationId xmlns:a16="http://schemas.microsoft.com/office/drawing/2014/main" id="{AB0F0182-F080-8F43-99AC-A53AFA0C5ADC}"/>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©2022 SailPoint Technologies Holdings, Inc. All rights reserved.</a:t>
            </a:r>
          </a:p>
        </p:txBody>
      </p:sp>
    </p:spTree>
    <p:extLst>
      <p:ext uri="{BB962C8B-B14F-4D97-AF65-F5344CB8AC3E}">
        <p14:creationId xmlns:p14="http://schemas.microsoft.com/office/powerpoint/2010/main" val="40759314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5" name="Content Placeholder 4"/>
          <p:cNvSpPr>
            <a:spLocks noGrp="1"/>
          </p:cNvSpPr>
          <p:nvPr>
            <p:ph sz="quarter" idx="11"/>
          </p:nvPr>
        </p:nvSpPr>
        <p:spPr>
          <a:xfrm>
            <a:off x="661988" y="1585914"/>
            <a:ext cx="10842625" cy="4069820"/>
          </a:xfrm>
        </p:spPr>
        <p:txBody>
          <a:bodyPr/>
          <a:lstStyle>
            <a:lvl1pPr marL="457200" marR="0" indent="-457200" algn="l" defTabSz="914400" rtl="0" eaLnBrk="1" fontAlgn="auto" latinLnBrk="0" hangingPunct="1">
              <a:lnSpc>
                <a:spcPts val="5000"/>
              </a:lnSpc>
              <a:spcBef>
                <a:spcPts val="2000"/>
              </a:spcBef>
              <a:spcAft>
                <a:spcPts val="0"/>
              </a:spcAft>
              <a:buClrTx/>
              <a:buSzTx/>
              <a:buFont typeface="Arial" charset="0"/>
              <a:buChar char="•"/>
              <a:tabLst/>
              <a:defRPr/>
            </a:lvl1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2609725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Statement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9D3D840-BC6B-8643-A65E-86186B5BBE2F}"/>
              </a:ext>
            </a:extLst>
          </p:cNvPr>
          <p:cNvPicPr>
            <a:picLocks noChangeAspect="1"/>
          </p:cNvPicPr>
          <p:nvPr userDrawn="1"/>
        </p:nvPicPr>
        <p:blipFill>
          <a:blip r:embed="rId2"/>
          <a:srcRect/>
          <a:stretch/>
        </p:blipFill>
        <p:spPr>
          <a:xfrm>
            <a:off x="0" y="0"/>
            <a:ext cx="12192000" cy="6858000"/>
          </a:xfrm>
          <a:prstGeom prst="rect">
            <a:avLst/>
          </a:prstGeom>
        </p:spPr>
      </p:pic>
      <p:pic>
        <p:nvPicPr>
          <p:cNvPr id="4" name="Picture 8">
            <a:extLst>
              <a:ext uri="{FF2B5EF4-FFF2-40B4-BE49-F238E27FC236}">
                <a16:creationId xmlns:a16="http://schemas.microsoft.com/office/drawing/2014/main" id="{0B0020F2-E5CE-2544-AAD1-F8D342CD66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8" y="6119813"/>
            <a:ext cx="198278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3">
            <a:extLst>
              <a:ext uri="{FF2B5EF4-FFF2-40B4-BE49-F238E27FC236}">
                <a16:creationId xmlns:a16="http://schemas.microsoft.com/office/drawing/2014/main" id="{E6B738C0-B869-5B49-9A39-45347E39B13C}"/>
              </a:ext>
            </a:extLst>
          </p:cNvPr>
          <p:cNvSpPr txBox="1">
            <a:spLocks noChangeArrowheads="1"/>
          </p:cNvSpPr>
          <p:nvPr/>
        </p:nvSpPr>
        <p:spPr bwMode="auto">
          <a:xfrm>
            <a:off x="11468100" y="6389688"/>
            <a:ext cx="381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fld id="{283E25AD-F3AF-BA4D-99D6-AD8EB0BDEA27}" type="slidenum">
              <a:rPr lang="en-US" altLang="en-US" sz="800">
                <a:solidFill>
                  <a:schemeClr val="bg1"/>
                </a:solidFill>
              </a:rPr>
              <a:pPr algn="r" eaLnBrk="1" hangingPunct="1"/>
              <a:t>‹#›</a:t>
            </a:fld>
            <a:endParaRPr lang="en-US" altLang="en-US" sz="800">
              <a:solidFill>
                <a:schemeClr val="bg1"/>
              </a:solidFill>
            </a:endParaRPr>
          </a:p>
        </p:txBody>
      </p:sp>
      <p:sp>
        <p:nvSpPr>
          <p:cNvPr id="6" name="TextBox 14">
            <a:extLst>
              <a:ext uri="{FF2B5EF4-FFF2-40B4-BE49-F238E27FC236}">
                <a16:creationId xmlns:a16="http://schemas.microsoft.com/office/drawing/2014/main" id="{A535DEB9-77DA-5342-8320-EAA55D52877C}"/>
              </a:ext>
            </a:extLst>
          </p:cNvPr>
          <p:cNvSpPr txBox="1">
            <a:spLocks noChangeArrowheads="1"/>
          </p:cNvSpPr>
          <p:nvPr/>
        </p:nvSpPr>
        <p:spPr bwMode="auto">
          <a:xfrm>
            <a:off x="7927975" y="6473825"/>
            <a:ext cx="3576638"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r>
              <a:rPr lang="en-US" altLang="en-US" sz="800">
                <a:solidFill>
                  <a:schemeClr val="bg1"/>
                </a:solidFill>
                <a:ea typeface="ＭＳ Ｐゴシック" panose="020B0600070205080204" pitchFamily="34" charset="-128"/>
                <a:cs typeface="Helvetica Light" panose="020B0403020202020204" pitchFamily="34" charset="0"/>
              </a:rPr>
              <a:t>Copyright © SailPoint Technologies Holdings, Inc. 2020. All rights reserved.</a:t>
            </a:r>
            <a:endParaRPr lang="en-US" altLang="en-US">
              <a:solidFill>
                <a:schemeClr val="bg1"/>
              </a:solidFill>
              <a:ea typeface="ＭＳ Ｐゴシック" panose="020B0600070205080204" pitchFamily="34" charset="-128"/>
              <a:cs typeface="Helvetica Light" panose="020B0403020202020204" pitchFamily="34" charset="0"/>
            </a:endParaRPr>
          </a:p>
        </p:txBody>
      </p:sp>
      <p:sp>
        <p:nvSpPr>
          <p:cNvPr id="2" name="Title 1"/>
          <p:cNvSpPr>
            <a:spLocks noGrp="1"/>
          </p:cNvSpPr>
          <p:nvPr>
            <p:ph type="title"/>
          </p:nvPr>
        </p:nvSpPr>
        <p:spPr>
          <a:xfrm>
            <a:off x="662504" y="593890"/>
            <a:ext cx="10842730" cy="5203596"/>
          </a:xfrm>
        </p:spPr>
        <p:txBody>
          <a:bodyPr>
            <a:normAutofit/>
          </a:bodyPr>
          <a:lstStyle>
            <a:lvl1pPr algn="ctr">
              <a:lnSpc>
                <a:spcPct val="100000"/>
              </a:lnSpc>
              <a:spcBef>
                <a:spcPts val="1000"/>
              </a:spcBef>
              <a:defRPr sz="5400" baseline="0">
                <a:solidFill>
                  <a:schemeClr val="bg2"/>
                </a:solidFill>
              </a:defRPr>
            </a:lvl1pPr>
          </a:lstStyle>
          <a:p>
            <a:r>
              <a:rPr lang="en-US"/>
              <a:t>Click to edit Master title style</a:t>
            </a:r>
          </a:p>
        </p:txBody>
      </p:sp>
    </p:spTree>
    <p:extLst>
      <p:ext uri="{BB962C8B-B14F-4D97-AF65-F5344CB8AC3E}">
        <p14:creationId xmlns:p14="http://schemas.microsoft.com/office/powerpoint/2010/main" val="3271650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gradFill>
          <a:gsLst>
            <a:gs pos="100000">
              <a:schemeClr val="accent2"/>
            </a:gs>
            <a:gs pos="35000">
              <a:schemeClr val="tx1"/>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52AE5-2E8A-E14B-A350-C57A2FA18DE6}"/>
              </a:ext>
            </a:extLst>
          </p:cNvPr>
          <p:cNvSpPr>
            <a:spLocks noGrp="1"/>
          </p:cNvSpPr>
          <p:nvPr>
            <p:ph type="title" hasCustomPrompt="1"/>
          </p:nvPr>
        </p:nvSpPr>
        <p:spPr>
          <a:xfrm>
            <a:off x="406400" y="2610946"/>
            <a:ext cx="3210257" cy="1636108"/>
          </a:xfrm>
        </p:spPr>
        <p:txBody>
          <a:bodyPr anchor="ctr">
            <a:noAutofit/>
          </a:bodyPr>
          <a:lstStyle>
            <a:lvl1pPr algn="ctr">
              <a:defRPr sz="3600">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9219A960-FA53-924B-8B27-1DEA385F5D5B}"/>
              </a:ext>
            </a:extLst>
          </p:cNvPr>
          <p:cNvSpPr>
            <a:spLocks noGrp="1"/>
          </p:cNvSpPr>
          <p:nvPr>
            <p:ph type="sldNum" sz="quarter" idx="12"/>
          </p:nvPr>
        </p:nvSpPr>
        <p:spPr/>
        <p:txBody>
          <a:bodyPr/>
          <a:lstStyle>
            <a:lvl1pPr>
              <a:defRPr>
                <a:solidFill>
                  <a:schemeClr val="bg1"/>
                </a:solidFill>
              </a:defRPr>
            </a:lvl1pPr>
          </a:lstStyle>
          <a:p>
            <a:fld id="{679D2152-1C30-894C-9781-951D3C9748DF}" type="slidenum">
              <a:rPr lang="en-US" smtClean="0"/>
              <a:pPr/>
              <a:t>‹#›</a:t>
            </a:fld>
            <a:endParaRPr lang="en-US"/>
          </a:p>
        </p:txBody>
      </p:sp>
      <p:sp>
        <p:nvSpPr>
          <p:cNvPr id="9" name="Footer Placeholder 4">
            <a:extLst>
              <a:ext uri="{FF2B5EF4-FFF2-40B4-BE49-F238E27FC236}">
                <a16:creationId xmlns:a16="http://schemas.microsoft.com/office/drawing/2014/main" id="{9D84DF0D-C3C3-534A-BBC7-B8901EC61549}"/>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p>
        </p:txBody>
      </p:sp>
      <p:sp>
        <p:nvSpPr>
          <p:cNvPr id="7" name="Rounded Rectangle 6">
            <a:extLst>
              <a:ext uri="{FF2B5EF4-FFF2-40B4-BE49-F238E27FC236}">
                <a16:creationId xmlns:a16="http://schemas.microsoft.com/office/drawing/2014/main" id="{EEBFBFE7-C81D-F046-BF1D-2210155BABAF}"/>
              </a:ext>
            </a:extLst>
          </p:cNvPr>
          <p:cNvSpPr/>
          <p:nvPr userDrawn="1"/>
        </p:nvSpPr>
        <p:spPr>
          <a:xfrm>
            <a:off x="4012443" y="791570"/>
            <a:ext cx="7347708" cy="5199797"/>
          </a:xfrm>
          <a:prstGeom prst="roundRect">
            <a:avLst>
              <a:gd name="adj" fmla="val 13517"/>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a:extLst>
              <a:ext uri="{FF2B5EF4-FFF2-40B4-BE49-F238E27FC236}">
                <a16:creationId xmlns:a16="http://schemas.microsoft.com/office/drawing/2014/main" id="{348F772E-0B10-3436-4091-2AF6506179B6}"/>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201559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C3BAE-D05F-1A49-8B85-D379B1E39E9B}"/>
              </a:ext>
            </a:extLst>
          </p:cNvPr>
          <p:cNvSpPr>
            <a:spLocks noGrp="1"/>
          </p:cNvSpPr>
          <p:nvPr>
            <p:ph type="title" hasCustomPrompt="1"/>
          </p:nvPr>
        </p:nvSpPr>
        <p:spPr>
          <a:xfrm>
            <a:off x="406400" y="365125"/>
            <a:ext cx="10634638" cy="79775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7EE4FA5-A75E-BB45-8976-E756865ED322}"/>
              </a:ext>
            </a:extLst>
          </p:cNvPr>
          <p:cNvSpPr>
            <a:spLocks noGrp="1"/>
          </p:cNvSpPr>
          <p:nvPr>
            <p:ph idx="1" hasCustomPrompt="1"/>
          </p:nvPr>
        </p:nvSpPr>
        <p:spPr>
          <a:xfrm>
            <a:off x="406400" y="1613949"/>
            <a:ext cx="11430000" cy="42805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022947C-C848-734C-B88F-459D6B95B515}"/>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8" name="Footer Placeholder 4">
            <a:extLst>
              <a:ext uri="{FF2B5EF4-FFF2-40B4-BE49-F238E27FC236}">
                <a16:creationId xmlns:a16="http://schemas.microsoft.com/office/drawing/2014/main" id="{31037887-B903-B04E-A6F3-86B826237DAB}"/>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p>
        </p:txBody>
      </p:sp>
      <p:pic>
        <p:nvPicPr>
          <p:cNvPr id="4" name="Picture 3" descr="Icon&#10;&#10;Description automatically generated">
            <a:extLst>
              <a:ext uri="{FF2B5EF4-FFF2-40B4-BE49-F238E27FC236}">
                <a16:creationId xmlns:a16="http://schemas.microsoft.com/office/drawing/2014/main" id="{69153A4E-97F0-F015-878A-9DE0EF10BF8A}"/>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127615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50CC1E-B4BC-6F40-8A77-F948E2F75327}"/>
              </a:ext>
            </a:extLst>
          </p:cNvPr>
          <p:cNvSpPr>
            <a:spLocks noGrp="1"/>
          </p:cNvSpPr>
          <p:nvPr>
            <p:ph type="body" idx="1" hasCustomPrompt="1"/>
          </p:nvPr>
        </p:nvSpPr>
        <p:spPr>
          <a:xfrm>
            <a:off x="570173" y="1681163"/>
            <a:ext cx="5157787" cy="823912"/>
          </a:xfrm>
        </p:spPr>
        <p:txBody>
          <a:bodyPr anchor="b"/>
          <a:lstStyle>
            <a:lvl1pPr marL="0" indent="0" algn="ctr">
              <a:buNone/>
              <a:defRPr sz="2400" b="1" i="0">
                <a:latin typeface="Poppins SemiBold" pitchFamily="2" charset="77"/>
                <a:cs typeface="Poppins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F4A977-4331-DF4D-9551-A66B9AA46536}"/>
              </a:ext>
            </a:extLst>
          </p:cNvPr>
          <p:cNvSpPr>
            <a:spLocks noGrp="1"/>
          </p:cNvSpPr>
          <p:nvPr>
            <p:ph sz="half" idx="2" hasCustomPrompt="1"/>
          </p:nvPr>
        </p:nvSpPr>
        <p:spPr>
          <a:xfrm>
            <a:off x="570173" y="2505075"/>
            <a:ext cx="5157787" cy="321333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AB22AB-6949-F848-A6EB-5D8A98590FFA}"/>
              </a:ext>
            </a:extLst>
          </p:cNvPr>
          <p:cNvSpPr>
            <a:spLocks noGrp="1"/>
          </p:cNvSpPr>
          <p:nvPr>
            <p:ph type="body" sz="quarter" idx="3" hasCustomPrompt="1"/>
          </p:nvPr>
        </p:nvSpPr>
        <p:spPr>
          <a:xfrm>
            <a:off x="6438639" y="1681163"/>
            <a:ext cx="5183188" cy="823912"/>
          </a:xfrm>
        </p:spPr>
        <p:txBody>
          <a:bodyPr anchor="b"/>
          <a:lstStyle>
            <a:lvl1pPr marL="0" indent="0" algn="ctr">
              <a:buNone/>
              <a:defRPr sz="2400" b="1" i="0">
                <a:latin typeface="Poppins SemiBold" pitchFamily="2" charset="77"/>
                <a:cs typeface="Poppins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62064A-82A7-494B-A926-194686D8D374}"/>
              </a:ext>
            </a:extLst>
          </p:cNvPr>
          <p:cNvSpPr>
            <a:spLocks noGrp="1"/>
          </p:cNvSpPr>
          <p:nvPr>
            <p:ph sz="quarter" idx="4" hasCustomPrompt="1"/>
          </p:nvPr>
        </p:nvSpPr>
        <p:spPr>
          <a:xfrm>
            <a:off x="6438639" y="2505075"/>
            <a:ext cx="5183188" cy="321333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8CB9A171-73F0-3A47-BED5-25E52A1B2AD1}"/>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10" name="Footer Placeholder 4">
            <a:extLst>
              <a:ext uri="{FF2B5EF4-FFF2-40B4-BE49-F238E27FC236}">
                <a16:creationId xmlns:a16="http://schemas.microsoft.com/office/drawing/2014/main" id="{F5344BA9-C1A8-4244-8785-02EA8B56B285}"/>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p>
        </p:txBody>
      </p:sp>
      <p:sp>
        <p:nvSpPr>
          <p:cNvPr id="11" name="Title 1">
            <a:extLst>
              <a:ext uri="{FF2B5EF4-FFF2-40B4-BE49-F238E27FC236}">
                <a16:creationId xmlns:a16="http://schemas.microsoft.com/office/drawing/2014/main" id="{510EBD89-A495-0C49-9448-EC02AE7CB0BD}"/>
              </a:ext>
            </a:extLst>
          </p:cNvPr>
          <p:cNvSpPr>
            <a:spLocks noGrp="1"/>
          </p:cNvSpPr>
          <p:nvPr>
            <p:ph type="title" hasCustomPrompt="1"/>
          </p:nvPr>
        </p:nvSpPr>
        <p:spPr>
          <a:xfrm>
            <a:off x="1153160" y="365125"/>
            <a:ext cx="9885680" cy="797753"/>
          </a:xfrm>
        </p:spPr>
        <p:txBody>
          <a:bodyPr/>
          <a:lstStyle>
            <a:lvl1pPr algn="ctr">
              <a:defRPr/>
            </a:lvl1pPr>
          </a:lstStyle>
          <a:p>
            <a:r>
              <a:rPr lang="en-US"/>
              <a:t>Click to edit master title style</a:t>
            </a:r>
          </a:p>
        </p:txBody>
      </p:sp>
      <p:pic>
        <p:nvPicPr>
          <p:cNvPr id="2" name="Picture 1" descr="Icon&#10;&#10;Description automatically generated">
            <a:extLst>
              <a:ext uri="{FF2B5EF4-FFF2-40B4-BE49-F238E27FC236}">
                <a16:creationId xmlns:a16="http://schemas.microsoft.com/office/drawing/2014/main" id="{AFB9C8B1-05DF-9406-94B6-F257DDC83CC0}"/>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927645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50CC1E-B4BC-6F40-8A77-F948E2F75327}"/>
              </a:ext>
            </a:extLst>
          </p:cNvPr>
          <p:cNvSpPr>
            <a:spLocks noGrp="1"/>
          </p:cNvSpPr>
          <p:nvPr>
            <p:ph type="body" idx="1" hasCustomPrompt="1"/>
          </p:nvPr>
        </p:nvSpPr>
        <p:spPr>
          <a:xfrm>
            <a:off x="379104" y="1831288"/>
            <a:ext cx="3715224" cy="823912"/>
          </a:xfrm>
        </p:spPr>
        <p:txBody>
          <a:bodyPr anchor="b">
            <a:normAutofit/>
          </a:bodyPr>
          <a:lstStyle>
            <a:lvl1pPr marL="0" indent="0" algn="ctr">
              <a:buNone/>
              <a:defRPr sz="2200" b="1" i="0">
                <a:latin typeface="Poppins SemiBold" pitchFamily="2" charset="77"/>
                <a:cs typeface="Poppins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F4A977-4331-DF4D-9551-A66B9AA46536}"/>
              </a:ext>
            </a:extLst>
          </p:cNvPr>
          <p:cNvSpPr>
            <a:spLocks noGrp="1"/>
          </p:cNvSpPr>
          <p:nvPr>
            <p:ph sz="half" idx="2" hasCustomPrompt="1"/>
          </p:nvPr>
        </p:nvSpPr>
        <p:spPr>
          <a:xfrm>
            <a:off x="379104" y="2906973"/>
            <a:ext cx="3715224" cy="2961564"/>
          </a:xfrm>
        </p:spPr>
        <p:txBody>
          <a:bodyPr>
            <a:normAutofit/>
          </a:bodyPr>
          <a:lstStyle>
            <a:lvl1pPr marL="0" indent="0" algn="ctr">
              <a:spcAft>
                <a:spcPts val="300"/>
              </a:spcAft>
              <a:buNone/>
              <a:defRPr sz="1800"/>
            </a:lvl1pPr>
            <a:lvl2pPr marL="457200" indent="0" algn="ctr">
              <a:spcAft>
                <a:spcPts val="300"/>
              </a:spcAft>
              <a:buNone/>
              <a:defRPr sz="1600"/>
            </a:lvl2pPr>
            <a:lvl3pPr marL="914400" indent="0" algn="ctr">
              <a:spcAft>
                <a:spcPts val="300"/>
              </a:spcAft>
              <a:buNone/>
              <a:defRPr sz="1400"/>
            </a:lvl3pPr>
            <a:lvl4pPr marL="1371600" indent="0" algn="ctr">
              <a:spcAft>
                <a:spcPts val="300"/>
              </a:spcAft>
              <a:buNone/>
              <a:defRPr sz="1200"/>
            </a:lvl4pPr>
            <a:lvl5pPr marL="1828800" indent="0" algn="ctr">
              <a:spcAft>
                <a:spcPts val="300"/>
              </a:spcAft>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8CB9A171-73F0-3A47-BED5-25E52A1B2AD1}"/>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10" name="Footer Placeholder 4">
            <a:extLst>
              <a:ext uri="{FF2B5EF4-FFF2-40B4-BE49-F238E27FC236}">
                <a16:creationId xmlns:a16="http://schemas.microsoft.com/office/drawing/2014/main" id="{F5344BA9-C1A8-4244-8785-02EA8B56B285}"/>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p>
        </p:txBody>
      </p:sp>
      <p:sp>
        <p:nvSpPr>
          <p:cNvPr id="11" name="Title 1">
            <a:extLst>
              <a:ext uri="{FF2B5EF4-FFF2-40B4-BE49-F238E27FC236}">
                <a16:creationId xmlns:a16="http://schemas.microsoft.com/office/drawing/2014/main" id="{510EBD89-A495-0C49-9448-EC02AE7CB0BD}"/>
              </a:ext>
            </a:extLst>
          </p:cNvPr>
          <p:cNvSpPr>
            <a:spLocks noGrp="1"/>
          </p:cNvSpPr>
          <p:nvPr>
            <p:ph type="title" hasCustomPrompt="1"/>
          </p:nvPr>
        </p:nvSpPr>
        <p:spPr>
          <a:xfrm>
            <a:off x="1209040" y="365125"/>
            <a:ext cx="9773920" cy="797753"/>
          </a:xfrm>
        </p:spPr>
        <p:txBody>
          <a:bodyPr/>
          <a:lstStyle>
            <a:lvl1pPr algn="ctr">
              <a:defRPr/>
            </a:lvl1pPr>
          </a:lstStyle>
          <a:p>
            <a:r>
              <a:rPr lang="en-US"/>
              <a:t>Click to edit master title style</a:t>
            </a:r>
          </a:p>
        </p:txBody>
      </p:sp>
      <p:sp>
        <p:nvSpPr>
          <p:cNvPr id="12" name="Text Placeholder 2">
            <a:extLst>
              <a:ext uri="{FF2B5EF4-FFF2-40B4-BE49-F238E27FC236}">
                <a16:creationId xmlns:a16="http://schemas.microsoft.com/office/drawing/2014/main" id="{08DD7127-3FBC-0941-987E-D6515D5BAC53}"/>
              </a:ext>
            </a:extLst>
          </p:cNvPr>
          <p:cNvSpPr>
            <a:spLocks noGrp="1"/>
          </p:cNvSpPr>
          <p:nvPr>
            <p:ph type="body" idx="14" hasCustomPrompt="1"/>
          </p:nvPr>
        </p:nvSpPr>
        <p:spPr>
          <a:xfrm>
            <a:off x="4238388" y="1831288"/>
            <a:ext cx="3715224" cy="823912"/>
          </a:xfrm>
        </p:spPr>
        <p:txBody>
          <a:bodyPr anchor="b">
            <a:normAutofit/>
          </a:bodyPr>
          <a:lstStyle>
            <a:lvl1pPr marL="0" indent="0" algn="ctr">
              <a:buNone/>
              <a:defRPr sz="2200" b="0" i="0">
                <a:latin typeface="Poppins SemiBold" pitchFamily="2" charset="77"/>
                <a:cs typeface="Poppins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745288EC-BAFB-6A43-BB36-54D9CB8BEF4E}"/>
              </a:ext>
            </a:extLst>
          </p:cNvPr>
          <p:cNvSpPr>
            <a:spLocks noGrp="1"/>
          </p:cNvSpPr>
          <p:nvPr>
            <p:ph sz="half" idx="15" hasCustomPrompt="1"/>
          </p:nvPr>
        </p:nvSpPr>
        <p:spPr>
          <a:xfrm>
            <a:off x="4238388" y="2906973"/>
            <a:ext cx="3715224" cy="2961564"/>
          </a:xfrm>
        </p:spPr>
        <p:txBody>
          <a:bodyPr>
            <a:normAutofit/>
          </a:bodyPr>
          <a:lstStyle>
            <a:lvl1pPr marL="0" indent="0" algn="ctr">
              <a:spcAft>
                <a:spcPts val="300"/>
              </a:spcAft>
              <a:buNone/>
              <a:defRPr sz="1800"/>
            </a:lvl1pPr>
            <a:lvl2pPr marL="0" indent="0" algn="ctr">
              <a:spcAft>
                <a:spcPts val="300"/>
              </a:spcAft>
              <a:buNone/>
              <a:defRPr sz="1600"/>
            </a:lvl2pPr>
            <a:lvl3pPr marL="0" indent="0" algn="ctr">
              <a:spcAft>
                <a:spcPts val="300"/>
              </a:spcAft>
              <a:buNone/>
              <a:defRPr sz="1400"/>
            </a:lvl3pPr>
            <a:lvl4pPr marL="0" indent="0" algn="ctr">
              <a:spcAft>
                <a:spcPts val="300"/>
              </a:spcAft>
              <a:buNone/>
              <a:defRPr sz="1200"/>
            </a:lvl4pPr>
            <a:lvl5pPr marL="0" indent="0" algn="ctr">
              <a:spcAft>
                <a:spcPts val="300"/>
              </a:spcAft>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B3B7D636-D969-2F4C-9CED-F548C5C74F7E}"/>
              </a:ext>
            </a:extLst>
          </p:cNvPr>
          <p:cNvSpPr>
            <a:spLocks noGrp="1"/>
          </p:cNvSpPr>
          <p:nvPr>
            <p:ph type="body" idx="16" hasCustomPrompt="1"/>
          </p:nvPr>
        </p:nvSpPr>
        <p:spPr>
          <a:xfrm>
            <a:off x="8093879" y="1831288"/>
            <a:ext cx="3715224" cy="823912"/>
          </a:xfrm>
        </p:spPr>
        <p:txBody>
          <a:bodyPr anchor="b">
            <a:normAutofit/>
          </a:bodyPr>
          <a:lstStyle>
            <a:lvl1pPr marL="0" indent="0" algn="ctr">
              <a:buNone/>
              <a:defRPr sz="2200" b="0" i="0">
                <a:latin typeface="Poppins SemiBold" pitchFamily="2" charset="77"/>
                <a:cs typeface="Poppins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47086B62-F2A1-8E46-879C-0BA223ED573F}"/>
              </a:ext>
            </a:extLst>
          </p:cNvPr>
          <p:cNvSpPr>
            <a:spLocks noGrp="1"/>
          </p:cNvSpPr>
          <p:nvPr>
            <p:ph sz="half" idx="17" hasCustomPrompt="1"/>
          </p:nvPr>
        </p:nvSpPr>
        <p:spPr>
          <a:xfrm>
            <a:off x="8093879" y="2906973"/>
            <a:ext cx="3715224" cy="2961564"/>
          </a:xfrm>
        </p:spPr>
        <p:txBody>
          <a:bodyPr>
            <a:normAutofit/>
          </a:bodyPr>
          <a:lstStyle>
            <a:lvl1pPr marL="0" indent="0" algn="ctr">
              <a:spcAft>
                <a:spcPts val="300"/>
              </a:spcAft>
              <a:buNone/>
              <a:defRPr sz="1800"/>
            </a:lvl1pPr>
            <a:lvl2pPr marL="457200" indent="0" algn="ctr">
              <a:spcAft>
                <a:spcPts val="300"/>
              </a:spcAft>
              <a:buNone/>
              <a:defRPr sz="1600"/>
            </a:lvl2pPr>
            <a:lvl3pPr marL="914400" indent="0" algn="ctr">
              <a:spcAft>
                <a:spcPts val="300"/>
              </a:spcAft>
              <a:buNone/>
              <a:defRPr sz="1400"/>
            </a:lvl3pPr>
            <a:lvl4pPr marL="1371600" indent="0" algn="ctr">
              <a:spcAft>
                <a:spcPts val="300"/>
              </a:spcAft>
              <a:buNone/>
              <a:defRPr sz="1200"/>
            </a:lvl4pPr>
            <a:lvl5pPr marL="1828800" indent="0" algn="ctr">
              <a:spcAft>
                <a:spcPts val="300"/>
              </a:spcAft>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Icon&#10;&#10;Description automatically generated">
            <a:extLst>
              <a:ext uri="{FF2B5EF4-FFF2-40B4-BE49-F238E27FC236}">
                <a16:creationId xmlns:a16="http://schemas.microsoft.com/office/drawing/2014/main" id="{B9615636-7336-B895-8498-AE0769590D95}"/>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1467325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bg>
      <p:bgPr>
        <a:gradFill>
          <a:gsLst>
            <a:gs pos="100000">
              <a:schemeClr val="accent2"/>
            </a:gs>
            <a:gs pos="35000">
              <a:schemeClr val="tx1"/>
            </a:gs>
          </a:gsLst>
          <a:lin ang="2700000" scaled="1"/>
        </a:gra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7F11EDC6-4042-9B41-9829-40C1A03B2DDE}"/>
              </a:ext>
            </a:extLst>
          </p:cNvPr>
          <p:cNvSpPr/>
          <p:nvPr userDrawn="1"/>
        </p:nvSpPr>
        <p:spPr>
          <a:xfrm>
            <a:off x="612634" y="1825625"/>
            <a:ext cx="5181600" cy="4111151"/>
          </a:xfrm>
          <a:prstGeom prst="roundRect">
            <a:avLst>
              <a:gd name="adj" fmla="val 13517"/>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CB925D-725D-9D40-A690-BA2FCB38A62C}"/>
              </a:ext>
            </a:extLst>
          </p:cNvPr>
          <p:cNvSpPr>
            <a:spLocks noGrp="1"/>
          </p:cNvSpPr>
          <p:nvPr>
            <p:ph type="title" hasCustomPrompt="1"/>
          </p:nvPr>
        </p:nvSpPr>
        <p:spPr>
          <a:xfrm>
            <a:off x="1225721" y="365125"/>
            <a:ext cx="9740558" cy="797753"/>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CDEE8BD-E916-6649-B50D-2D000281131C}"/>
              </a:ext>
            </a:extLst>
          </p:cNvPr>
          <p:cNvSpPr>
            <a:spLocks noGrp="1"/>
          </p:cNvSpPr>
          <p:nvPr>
            <p:ph sz="half" idx="1" hasCustomPrompt="1"/>
          </p:nvPr>
        </p:nvSpPr>
        <p:spPr>
          <a:xfrm>
            <a:off x="1010314" y="2265529"/>
            <a:ext cx="4386240" cy="3179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B3E9716B-DC23-884E-AECE-26BBB5EBEED3}"/>
              </a:ext>
            </a:extLst>
          </p:cNvPr>
          <p:cNvSpPr>
            <a:spLocks noGrp="1"/>
          </p:cNvSpPr>
          <p:nvPr>
            <p:ph type="sldNum" sz="quarter" idx="12"/>
          </p:nvPr>
        </p:nvSpPr>
        <p:spPr/>
        <p:txBody>
          <a:bodyPr/>
          <a:lstStyle>
            <a:lvl1pPr>
              <a:defRPr>
                <a:solidFill>
                  <a:schemeClr val="bg1"/>
                </a:solidFill>
              </a:defRPr>
            </a:lvl1pPr>
          </a:lstStyle>
          <a:p>
            <a:fld id="{679D2152-1C30-894C-9781-951D3C9748DF}" type="slidenum">
              <a:rPr lang="en-US" smtClean="0"/>
              <a:pPr/>
              <a:t>‹#›</a:t>
            </a:fld>
            <a:endParaRPr lang="en-US"/>
          </a:p>
        </p:txBody>
      </p:sp>
      <p:sp>
        <p:nvSpPr>
          <p:cNvPr id="8" name="Footer Placeholder 4">
            <a:extLst>
              <a:ext uri="{FF2B5EF4-FFF2-40B4-BE49-F238E27FC236}">
                <a16:creationId xmlns:a16="http://schemas.microsoft.com/office/drawing/2014/main" id="{A90B0DA2-E7B0-644B-9A47-82FE4334E0B4}"/>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p>
        </p:txBody>
      </p:sp>
      <p:sp>
        <p:nvSpPr>
          <p:cNvPr id="10" name="Rounded Rectangle 9">
            <a:extLst>
              <a:ext uri="{FF2B5EF4-FFF2-40B4-BE49-F238E27FC236}">
                <a16:creationId xmlns:a16="http://schemas.microsoft.com/office/drawing/2014/main" id="{521C7368-EFDE-EA49-8C4E-96B84D738163}"/>
              </a:ext>
            </a:extLst>
          </p:cNvPr>
          <p:cNvSpPr/>
          <p:nvPr userDrawn="1"/>
        </p:nvSpPr>
        <p:spPr>
          <a:xfrm>
            <a:off x="6397766" y="1834948"/>
            <a:ext cx="5181600" cy="4111151"/>
          </a:xfrm>
          <a:prstGeom prst="roundRect">
            <a:avLst>
              <a:gd name="adj" fmla="val 13517"/>
            </a:avLst>
          </a:prstGeom>
          <a:solidFill>
            <a:schemeClr val="bg1"/>
          </a:solidFill>
          <a:ln>
            <a:noFill/>
          </a:ln>
          <a:effectLst>
            <a:outerShdw blurRad="233933" dist="38100" dir="2700000" algn="tl"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B5020119-07EA-6347-9446-78A596B21BB7}"/>
              </a:ext>
            </a:extLst>
          </p:cNvPr>
          <p:cNvSpPr>
            <a:spLocks noGrp="1"/>
          </p:cNvSpPr>
          <p:nvPr>
            <p:ph sz="half" idx="13" hasCustomPrompt="1"/>
          </p:nvPr>
        </p:nvSpPr>
        <p:spPr>
          <a:xfrm>
            <a:off x="6795446" y="2274852"/>
            <a:ext cx="4386240" cy="3179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Icon&#10;&#10;Description automatically generated">
            <a:extLst>
              <a:ext uri="{FF2B5EF4-FFF2-40B4-BE49-F238E27FC236}">
                <a16:creationId xmlns:a16="http://schemas.microsoft.com/office/drawing/2014/main" id="{4BD64F96-1A21-21F2-7A47-CC12E71ED0FA}"/>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3922717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F61B9-CCEB-B640-96F9-C9D3B548E9D6}"/>
              </a:ext>
            </a:extLst>
          </p:cNvPr>
          <p:cNvSpPr>
            <a:spLocks noGrp="1"/>
          </p:cNvSpPr>
          <p:nvPr>
            <p:ph type="title" hasCustomPrompt="1"/>
          </p:nvPr>
        </p:nvSpPr>
        <p:spPr>
          <a:xfrm>
            <a:off x="406400" y="457200"/>
            <a:ext cx="4365625" cy="1600200"/>
          </a:xfrm>
        </p:spPr>
        <p:txBody>
          <a:bodyPr anchor="t">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9DF54595-A3ED-1D44-9F21-7FA099B68E0E}"/>
              </a:ext>
            </a:extLst>
          </p:cNvPr>
          <p:cNvSpPr>
            <a:spLocks noGrp="1"/>
          </p:cNvSpPr>
          <p:nvPr>
            <p:ph idx="1" hasCustomPrompt="1"/>
          </p:nvPr>
        </p:nvSpPr>
        <p:spPr>
          <a:xfrm>
            <a:off x="5183187" y="791569"/>
            <a:ext cx="6653211" cy="506948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F27887C-7323-CA40-A9F4-63472FB95B76}"/>
              </a:ext>
            </a:extLst>
          </p:cNvPr>
          <p:cNvSpPr>
            <a:spLocks noGrp="1"/>
          </p:cNvSpPr>
          <p:nvPr>
            <p:ph type="sldNum" sz="quarter" idx="12"/>
          </p:nvPr>
        </p:nvSpPr>
        <p:spPr/>
        <p:txBody>
          <a:bodyPr/>
          <a:lstStyle/>
          <a:p>
            <a:fld id="{679D2152-1C30-894C-9781-951D3C9748DF}" type="slidenum">
              <a:rPr lang="en-US" smtClean="0"/>
              <a:t>‹#›</a:t>
            </a:fld>
            <a:endParaRPr lang="en-US"/>
          </a:p>
        </p:txBody>
      </p:sp>
      <p:sp>
        <p:nvSpPr>
          <p:cNvPr id="8" name="Footer Placeholder 4">
            <a:extLst>
              <a:ext uri="{FF2B5EF4-FFF2-40B4-BE49-F238E27FC236}">
                <a16:creationId xmlns:a16="http://schemas.microsoft.com/office/drawing/2014/main" id="{5729B740-78D6-8D48-BA6D-8881485B9324}"/>
              </a:ext>
            </a:extLst>
          </p:cNvPr>
          <p:cNvSpPr>
            <a:spLocks noGrp="1"/>
          </p:cNvSpPr>
          <p:nvPr>
            <p:ph type="ftr" sz="quarter" idx="1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p>
        </p:txBody>
      </p:sp>
      <p:sp>
        <p:nvSpPr>
          <p:cNvPr id="10" name="Text Placeholder 3">
            <a:extLst>
              <a:ext uri="{FF2B5EF4-FFF2-40B4-BE49-F238E27FC236}">
                <a16:creationId xmlns:a16="http://schemas.microsoft.com/office/drawing/2014/main" id="{81D623AB-66A3-974E-987E-157F5444EC3F}"/>
              </a:ext>
            </a:extLst>
          </p:cNvPr>
          <p:cNvSpPr>
            <a:spLocks noGrp="1"/>
          </p:cNvSpPr>
          <p:nvPr>
            <p:ph type="body" sz="half" idx="2" hasCustomPrompt="1"/>
          </p:nvPr>
        </p:nvSpPr>
        <p:spPr>
          <a:xfrm>
            <a:off x="406400" y="2336800"/>
            <a:ext cx="4365625" cy="3532188"/>
          </a:xfrm>
        </p:spPr>
        <p:txBody>
          <a:bodyPr>
            <a:normAutofit/>
          </a:bodyPr>
          <a:lstStyle>
            <a:lvl1pPr marL="0" indent="0">
              <a:spcBef>
                <a:spcPts val="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4" name="Picture 3" descr="Icon&#10;&#10;Description automatically generated">
            <a:extLst>
              <a:ext uri="{FF2B5EF4-FFF2-40B4-BE49-F238E27FC236}">
                <a16:creationId xmlns:a16="http://schemas.microsoft.com/office/drawing/2014/main" id="{F335AE3B-5B5A-DF5F-8982-B9C242C8CC09}"/>
              </a:ext>
            </a:extLst>
          </p:cNvPr>
          <p:cNvPicPr>
            <a:picLocks noChangeAspect="1"/>
          </p:cNvPicPr>
          <p:nvPr userDrawn="1"/>
        </p:nvPicPr>
        <p:blipFill>
          <a:blip r:embed="rId2"/>
          <a:stretch>
            <a:fillRect/>
          </a:stretch>
        </p:blipFill>
        <p:spPr>
          <a:xfrm>
            <a:off x="11041038" y="114055"/>
            <a:ext cx="915805" cy="761351"/>
          </a:xfrm>
          <a:prstGeom prst="rect">
            <a:avLst/>
          </a:prstGeom>
        </p:spPr>
      </p:pic>
    </p:spTree>
    <p:extLst>
      <p:ext uri="{BB962C8B-B14F-4D97-AF65-F5344CB8AC3E}">
        <p14:creationId xmlns:p14="http://schemas.microsoft.com/office/powerpoint/2010/main" val="593427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F553FD-7C76-724A-A15F-86098F2FD5EE}"/>
              </a:ext>
            </a:extLst>
          </p:cNvPr>
          <p:cNvSpPr>
            <a:spLocks noGrp="1"/>
          </p:cNvSpPr>
          <p:nvPr>
            <p:ph type="title"/>
          </p:nvPr>
        </p:nvSpPr>
        <p:spPr>
          <a:xfrm>
            <a:off x="406400" y="365125"/>
            <a:ext cx="11430000" cy="79775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A67377-BA58-2F42-8B12-39431C924553}"/>
              </a:ext>
            </a:extLst>
          </p:cNvPr>
          <p:cNvSpPr>
            <a:spLocks noGrp="1"/>
          </p:cNvSpPr>
          <p:nvPr>
            <p:ph type="body" idx="1"/>
          </p:nvPr>
        </p:nvSpPr>
        <p:spPr>
          <a:xfrm>
            <a:off x="406400" y="1613949"/>
            <a:ext cx="11430000" cy="42805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09D02FB-8823-CE47-AA62-CD25D268AEB3}"/>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 2023 SailPoint Technologies, Inc. All rights reserved.</a:t>
            </a:r>
          </a:p>
        </p:txBody>
      </p:sp>
      <p:sp>
        <p:nvSpPr>
          <p:cNvPr id="6" name="Slide Number Placeholder 5">
            <a:extLst>
              <a:ext uri="{FF2B5EF4-FFF2-40B4-BE49-F238E27FC236}">
                <a16:creationId xmlns:a16="http://schemas.microsoft.com/office/drawing/2014/main" id="{B65D691F-E5BD-B040-B052-5392F7728705}"/>
              </a:ext>
            </a:extLst>
          </p:cNvPr>
          <p:cNvSpPr>
            <a:spLocks noGrp="1"/>
          </p:cNvSpPr>
          <p:nvPr>
            <p:ph type="sldNum" sz="quarter" idx="4"/>
          </p:nvPr>
        </p:nvSpPr>
        <p:spPr>
          <a:xfrm>
            <a:off x="11041038" y="6345555"/>
            <a:ext cx="795361" cy="228600"/>
          </a:xfrm>
          <a:prstGeom prst="rect">
            <a:avLst/>
          </a:prstGeom>
        </p:spPr>
        <p:txBody>
          <a:bodyPr vert="horz" lIns="91440" tIns="45720" rIns="91440" bIns="45720" rtlCol="0" anchor="ctr"/>
          <a:lstStyle>
            <a:lvl1pPr algn="r">
              <a:defRPr sz="700" b="1" i="0">
                <a:solidFill>
                  <a:schemeClr val="accent1"/>
                </a:solidFill>
                <a:latin typeface="Poppins SemiBold" pitchFamily="2" charset="77"/>
                <a:cs typeface="Poppins SemiBold" pitchFamily="2" charset="77"/>
              </a:defRPr>
            </a:lvl1pPr>
          </a:lstStyle>
          <a:p>
            <a:fld id="{679D2152-1C30-894C-9781-951D3C9748DF}" type="slidenum">
              <a:rPr lang="en-US" smtClean="0"/>
              <a:pPr/>
              <a:t>‹#›</a:t>
            </a:fld>
            <a:endParaRPr lang="en-US"/>
          </a:p>
        </p:txBody>
      </p:sp>
    </p:spTree>
    <p:extLst>
      <p:ext uri="{BB962C8B-B14F-4D97-AF65-F5344CB8AC3E}">
        <p14:creationId xmlns:p14="http://schemas.microsoft.com/office/powerpoint/2010/main" val="15821982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0" r:id="rId3"/>
    <p:sldLayoutId id="2147483663" r:id="rId4"/>
    <p:sldLayoutId id="2147483650" r:id="rId5"/>
    <p:sldLayoutId id="2147483653" r:id="rId6"/>
    <p:sldLayoutId id="2147483664" r:id="rId7"/>
    <p:sldLayoutId id="2147483652" r:id="rId8"/>
    <p:sldLayoutId id="2147483656" r:id="rId9"/>
    <p:sldLayoutId id="2147483665" r:id="rId10"/>
    <p:sldLayoutId id="2147483657" r:id="rId11"/>
    <p:sldLayoutId id="2147483666" r:id="rId12"/>
    <p:sldLayoutId id="2147483651" r:id="rId13"/>
    <p:sldLayoutId id="2147483681" r:id="rId14"/>
    <p:sldLayoutId id="2147483661" r:id="rId15"/>
    <p:sldLayoutId id="2147483654" r:id="rId16"/>
    <p:sldLayoutId id="2147483655" r:id="rId17"/>
  </p:sldLayoutIdLst>
  <p:hf hdr="0" dt="0"/>
  <p:txStyles>
    <p:titleStyle>
      <a:lvl1pPr algn="l" defTabSz="914400" rtl="0" eaLnBrk="1" latinLnBrk="0" hangingPunct="1">
        <a:lnSpc>
          <a:spcPct val="100000"/>
        </a:lnSpc>
        <a:spcBef>
          <a:spcPct val="0"/>
        </a:spcBef>
        <a:buNone/>
        <a:defRPr sz="3600" b="1" i="0" kern="1200">
          <a:solidFill>
            <a:schemeClr val="tx1"/>
          </a:solidFill>
          <a:latin typeface="Poppins SemiBold" pitchFamily="2" charset="77"/>
          <a:ea typeface="+mj-ea"/>
          <a:cs typeface="Poppins SemiBold" pitchFamily="2" charset="77"/>
        </a:defRPr>
      </a:lvl1pPr>
    </p:titleStyle>
    <p:body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000" b="0" i="0" kern="1200">
          <a:solidFill>
            <a:schemeClr val="tx2"/>
          </a:solidFill>
          <a:latin typeface="Poppins" pitchFamily="2" charset="77"/>
          <a:ea typeface="+mn-ea"/>
          <a:cs typeface="Poppins" pitchFamily="2" charset="77"/>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1800" b="0" i="0" kern="1200">
          <a:solidFill>
            <a:schemeClr val="tx2"/>
          </a:solidFill>
          <a:latin typeface="Poppins" pitchFamily="2" charset="77"/>
          <a:ea typeface="+mn-ea"/>
          <a:cs typeface="Poppins" pitchFamily="2" charset="77"/>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600" b="0" i="0" kern="1200">
          <a:solidFill>
            <a:schemeClr val="tx2"/>
          </a:solidFill>
          <a:latin typeface="Poppins" pitchFamily="2" charset="77"/>
          <a:ea typeface="+mn-ea"/>
          <a:cs typeface="Poppins" pitchFamily="2" charset="77"/>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F553FD-7C76-724A-A15F-86098F2FD5EE}"/>
              </a:ext>
            </a:extLst>
          </p:cNvPr>
          <p:cNvSpPr>
            <a:spLocks noGrp="1"/>
          </p:cNvSpPr>
          <p:nvPr>
            <p:ph type="title"/>
          </p:nvPr>
        </p:nvSpPr>
        <p:spPr>
          <a:xfrm>
            <a:off x="406400" y="365125"/>
            <a:ext cx="11430000" cy="79775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A67377-BA58-2F42-8B12-39431C924553}"/>
              </a:ext>
            </a:extLst>
          </p:cNvPr>
          <p:cNvSpPr>
            <a:spLocks noGrp="1"/>
          </p:cNvSpPr>
          <p:nvPr>
            <p:ph type="body" idx="1"/>
          </p:nvPr>
        </p:nvSpPr>
        <p:spPr>
          <a:xfrm>
            <a:off x="406400" y="1613949"/>
            <a:ext cx="11430000" cy="42805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09D02FB-8823-CE47-AA62-CD25D268AEB3}"/>
              </a:ext>
            </a:extLst>
          </p:cNvPr>
          <p:cNvSpPr>
            <a:spLocks noGrp="1"/>
          </p:cNvSpPr>
          <p:nvPr>
            <p:ph type="ftr" sz="quarter" idx="3"/>
          </p:nvPr>
        </p:nvSpPr>
        <p:spPr>
          <a:xfrm>
            <a:off x="406400" y="6345555"/>
            <a:ext cx="3878997" cy="228600"/>
          </a:xfrm>
          <a:prstGeom prst="rect">
            <a:avLst/>
          </a:prstGeom>
        </p:spPr>
        <p:txBody>
          <a:bodyPr vert="horz" lIns="91440" tIns="45720" rIns="91440" bIns="45720" rtlCol="0" anchor="ctr"/>
          <a:lstStyle>
            <a:lvl1pPr algn="l" eaLnBrk="1" hangingPunct="1">
              <a:defRPr sz="700">
                <a:solidFill>
                  <a:schemeClr val="tx2">
                    <a:lumMod val="40000"/>
                    <a:lumOff val="60000"/>
                  </a:schemeClr>
                </a:solidFill>
                <a:latin typeface="Poppins" pitchFamily="2" charset="77"/>
                <a:cs typeface="Poppins" pitchFamily="2" charset="77"/>
              </a:defRPr>
            </a:lvl1pPr>
          </a:lstStyle>
          <a:p>
            <a:r>
              <a:rPr lang="en-US" altLang="en-US">
                <a:ea typeface="ＭＳ Ｐゴシック" panose="020B0600070205080204" pitchFamily="34" charset="-128"/>
              </a:rPr>
              <a:t>©2022 SailPoint Technologies Holdings, Inc. All rights reserved.</a:t>
            </a:r>
          </a:p>
        </p:txBody>
      </p:sp>
      <p:sp>
        <p:nvSpPr>
          <p:cNvPr id="6" name="Slide Number Placeholder 5">
            <a:extLst>
              <a:ext uri="{FF2B5EF4-FFF2-40B4-BE49-F238E27FC236}">
                <a16:creationId xmlns:a16="http://schemas.microsoft.com/office/drawing/2014/main" id="{B65D691F-E5BD-B040-B052-5392F7728705}"/>
              </a:ext>
            </a:extLst>
          </p:cNvPr>
          <p:cNvSpPr>
            <a:spLocks noGrp="1"/>
          </p:cNvSpPr>
          <p:nvPr>
            <p:ph type="sldNum" sz="quarter" idx="4"/>
          </p:nvPr>
        </p:nvSpPr>
        <p:spPr>
          <a:xfrm>
            <a:off x="11041038" y="6345555"/>
            <a:ext cx="795361" cy="228600"/>
          </a:xfrm>
          <a:prstGeom prst="rect">
            <a:avLst/>
          </a:prstGeom>
        </p:spPr>
        <p:txBody>
          <a:bodyPr vert="horz" lIns="91440" tIns="45720" rIns="91440" bIns="45720" rtlCol="0" anchor="ctr"/>
          <a:lstStyle>
            <a:lvl1pPr algn="r">
              <a:defRPr sz="700" b="1" i="0">
                <a:solidFill>
                  <a:schemeClr val="accent1"/>
                </a:solidFill>
                <a:latin typeface="Poppins SemiBold" pitchFamily="2" charset="77"/>
                <a:cs typeface="Poppins SemiBold" pitchFamily="2" charset="77"/>
              </a:defRPr>
            </a:lvl1pPr>
          </a:lstStyle>
          <a:p>
            <a:fld id="{679D2152-1C30-894C-9781-951D3C9748DF}" type="slidenum">
              <a:rPr lang="en-US" smtClean="0"/>
              <a:pPr/>
              <a:t>‹#›</a:t>
            </a:fld>
            <a:endParaRPr lang="en-US"/>
          </a:p>
        </p:txBody>
      </p:sp>
    </p:spTree>
    <p:extLst>
      <p:ext uri="{BB962C8B-B14F-4D97-AF65-F5344CB8AC3E}">
        <p14:creationId xmlns:p14="http://schemas.microsoft.com/office/powerpoint/2010/main" val="158219820"/>
      </p:ext>
    </p:extLst>
  </p:cSld>
  <p:clrMap bg1="lt1" tx1="dk1" bg2="lt2" tx2="dk2" accent1="accent1" accent2="accent2" accent3="accent3" accent4="accent4" accent5="accent5" accent6="accent6" hlink="hlink" folHlink="folHlink"/>
  <p:sldLayoutIdLst>
    <p:sldLayoutId id="2147483719" r:id="rId1"/>
    <p:sldLayoutId id="2147483682" r:id="rId2"/>
    <p:sldLayoutId id="2147483683" r:id="rId3"/>
    <p:sldLayoutId id="2147483662"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58" r:id="rId18"/>
    <p:sldLayoutId id="2147483659" r:id="rId19"/>
    <p:sldLayoutId id="2147483720" r:id="rId20"/>
    <p:sldLayoutId id="2147483676" r:id="rId21"/>
  </p:sldLayoutIdLst>
  <p:hf hdr="0" dt="0"/>
  <p:txStyles>
    <p:titleStyle>
      <a:lvl1pPr algn="l" defTabSz="914400" rtl="0" eaLnBrk="1" latinLnBrk="0" hangingPunct="1">
        <a:lnSpc>
          <a:spcPct val="100000"/>
        </a:lnSpc>
        <a:spcBef>
          <a:spcPct val="0"/>
        </a:spcBef>
        <a:buNone/>
        <a:defRPr sz="3600" b="1" i="0" kern="1200">
          <a:solidFill>
            <a:schemeClr val="tx1"/>
          </a:solidFill>
          <a:latin typeface="Poppins SemiBold" pitchFamily="2" charset="77"/>
          <a:ea typeface="+mj-ea"/>
          <a:cs typeface="Poppins SemiBold" pitchFamily="2" charset="77"/>
        </a:defRPr>
      </a:lvl1pPr>
    </p:titleStyle>
    <p:body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000" b="0" i="0" kern="1200">
          <a:solidFill>
            <a:schemeClr val="tx2"/>
          </a:solidFill>
          <a:latin typeface="Poppins" pitchFamily="2" charset="77"/>
          <a:ea typeface="+mn-ea"/>
          <a:cs typeface="Poppins" pitchFamily="2" charset="77"/>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1800" b="0" i="0" kern="1200">
          <a:solidFill>
            <a:schemeClr val="tx2"/>
          </a:solidFill>
          <a:latin typeface="Poppins" pitchFamily="2" charset="77"/>
          <a:ea typeface="+mn-ea"/>
          <a:cs typeface="Poppins" pitchFamily="2" charset="77"/>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600" b="0" i="0" kern="1200">
          <a:solidFill>
            <a:schemeClr val="tx2"/>
          </a:solidFill>
          <a:latin typeface="Poppins" pitchFamily="2" charset="77"/>
          <a:ea typeface="+mn-ea"/>
          <a:cs typeface="Poppins" pitchFamily="2" charset="77"/>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37.xml"/><Relationship Id="rId5" Type="http://schemas.openxmlformats.org/officeDocument/2006/relationships/image" Target="../media/image15.sv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37.xml"/><Relationship Id="rId5" Type="http://schemas.openxmlformats.org/officeDocument/2006/relationships/image" Target="../media/image35.sv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7.xml"/><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1.png"/><Relationship Id="rId7"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3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3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94528936-608D-9030-A283-5E23CBA28EF5}"/>
              </a:ext>
            </a:extLst>
          </p:cNvPr>
          <p:cNvPicPr>
            <a:picLocks noChangeAspect="1"/>
          </p:cNvPicPr>
          <p:nvPr/>
        </p:nvPicPr>
        <p:blipFill>
          <a:blip r:embed="rId2"/>
          <a:stretch>
            <a:fillRect/>
          </a:stretch>
        </p:blipFill>
        <p:spPr>
          <a:xfrm>
            <a:off x="8243954" y="4892708"/>
            <a:ext cx="1141768" cy="1152135"/>
          </a:xfrm>
          <a:prstGeom prst="rect">
            <a:avLst/>
          </a:prstGeom>
        </p:spPr>
      </p:pic>
      <p:pic>
        <p:nvPicPr>
          <p:cNvPr id="3" name="Picture 3">
            <a:extLst>
              <a:ext uri="{FF2B5EF4-FFF2-40B4-BE49-F238E27FC236}">
                <a16:creationId xmlns:a16="http://schemas.microsoft.com/office/drawing/2014/main" id="{5D06DE68-ADFA-07B9-1D15-A1D5140580BB}"/>
              </a:ext>
            </a:extLst>
          </p:cNvPr>
          <p:cNvPicPr>
            <a:picLocks noChangeAspect="1"/>
          </p:cNvPicPr>
          <p:nvPr/>
        </p:nvPicPr>
        <p:blipFill>
          <a:blip r:embed="rId3"/>
          <a:stretch>
            <a:fillRect/>
          </a:stretch>
        </p:blipFill>
        <p:spPr>
          <a:xfrm>
            <a:off x="3854506" y="4909841"/>
            <a:ext cx="1118051" cy="1111308"/>
          </a:xfrm>
          <a:prstGeom prst="rect">
            <a:avLst/>
          </a:prstGeom>
        </p:spPr>
      </p:pic>
      <p:sp>
        <p:nvSpPr>
          <p:cNvPr id="2" name="Title 1">
            <a:extLst>
              <a:ext uri="{FF2B5EF4-FFF2-40B4-BE49-F238E27FC236}">
                <a16:creationId xmlns:a16="http://schemas.microsoft.com/office/drawing/2014/main" id="{73599D84-DEF3-5821-A743-9A0515F9673B}"/>
              </a:ext>
            </a:extLst>
          </p:cNvPr>
          <p:cNvSpPr>
            <a:spLocks noGrp="1"/>
          </p:cNvSpPr>
          <p:nvPr>
            <p:ph type="ctrTitle"/>
          </p:nvPr>
        </p:nvSpPr>
        <p:spPr/>
        <p:txBody>
          <a:bodyPr vert="horz" lIns="91440" tIns="45720" rIns="91440" bIns="45720" rtlCol="0" anchor="ctr">
            <a:normAutofit/>
          </a:bodyPr>
          <a:lstStyle/>
          <a:p>
            <a:r>
              <a:rPr lang="en-US">
                <a:latin typeface="Poppins SemiBold"/>
                <a:cs typeface="Poppins SemiBold"/>
              </a:rPr>
              <a:t>SaaS API Strategy</a:t>
            </a:r>
            <a:endParaRPr lang="en-US"/>
          </a:p>
        </p:txBody>
      </p:sp>
      <p:sp>
        <p:nvSpPr>
          <p:cNvPr id="6" name="Text Placeholder 5">
            <a:extLst>
              <a:ext uri="{FF2B5EF4-FFF2-40B4-BE49-F238E27FC236}">
                <a16:creationId xmlns:a16="http://schemas.microsoft.com/office/drawing/2014/main" id="{3C198873-1E45-FCAA-E1F5-337F6975B2E5}"/>
              </a:ext>
            </a:extLst>
          </p:cNvPr>
          <p:cNvSpPr>
            <a:spLocks noGrp="1"/>
          </p:cNvSpPr>
          <p:nvPr>
            <p:ph type="body" sz="quarter" idx="11"/>
          </p:nvPr>
        </p:nvSpPr>
        <p:spPr>
          <a:xfrm>
            <a:off x="4964861" y="5142631"/>
            <a:ext cx="3354517" cy="779769"/>
          </a:xfrm>
        </p:spPr>
        <p:txBody>
          <a:bodyPr vert="horz" lIns="91440" tIns="45720" rIns="91440" bIns="45720" rtlCol="0" anchor="t">
            <a:normAutofit/>
          </a:bodyPr>
          <a:lstStyle/>
          <a:p>
            <a:r>
              <a:rPr lang="en-US">
                <a:solidFill>
                  <a:schemeClr val="accent3"/>
                </a:solidFill>
                <a:latin typeface="Poppins"/>
                <a:cs typeface="Poppins"/>
              </a:rPr>
              <a:t>Josh Morris</a:t>
            </a:r>
            <a:br>
              <a:rPr lang="en-US" sz="1400"/>
            </a:br>
            <a:r>
              <a:rPr lang="en-US">
                <a:solidFill>
                  <a:schemeClr val="accent1"/>
                </a:solidFill>
                <a:latin typeface="Poppins"/>
                <a:cs typeface="Poppins"/>
              </a:rPr>
              <a:t>Manager, Product Management</a:t>
            </a:r>
            <a:br>
              <a:rPr lang="en-US" sz="1400"/>
            </a:br>
            <a:r>
              <a:rPr lang="en-US">
                <a:solidFill>
                  <a:schemeClr val="accent1"/>
                </a:solidFill>
                <a:latin typeface="Poppins"/>
                <a:cs typeface="Poppins"/>
              </a:rPr>
              <a:t>SailPoint</a:t>
            </a:r>
            <a:endParaRPr lang="en-US" sz="1400">
              <a:solidFill>
                <a:schemeClr val="accent1"/>
              </a:solidFill>
              <a:latin typeface="Poppins"/>
              <a:cs typeface="Poppins"/>
            </a:endParaRPr>
          </a:p>
        </p:txBody>
      </p:sp>
      <p:sp>
        <p:nvSpPr>
          <p:cNvPr id="7" name="Text Placeholder 6">
            <a:extLst>
              <a:ext uri="{FF2B5EF4-FFF2-40B4-BE49-F238E27FC236}">
                <a16:creationId xmlns:a16="http://schemas.microsoft.com/office/drawing/2014/main" id="{A590712C-3725-76B2-D290-D6D8454EFD55}"/>
              </a:ext>
            </a:extLst>
          </p:cNvPr>
          <p:cNvSpPr>
            <a:spLocks noGrp="1"/>
          </p:cNvSpPr>
          <p:nvPr>
            <p:ph type="body" sz="quarter" idx="12"/>
          </p:nvPr>
        </p:nvSpPr>
        <p:spPr>
          <a:xfrm>
            <a:off x="9335592" y="5142631"/>
            <a:ext cx="2754173" cy="779769"/>
          </a:xfrm>
        </p:spPr>
        <p:txBody>
          <a:bodyPr vert="horz" lIns="91440" tIns="45720" rIns="91440" bIns="45720" rtlCol="0" anchor="t">
            <a:normAutofit/>
          </a:bodyPr>
          <a:lstStyle/>
          <a:p>
            <a:r>
              <a:rPr lang="en-US">
                <a:solidFill>
                  <a:schemeClr val="accent3"/>
                </a:solidFill>
                <a:latin typeface="Poppins"/>
                <a:cs typeface="Poppins"/>
              </a:rPr>
              <a:t>Kirby Fitch</a:t>
            </a:r>
            <a:br>
              <a:rPr lang="en-US" sz="1400"/>
            </a:br>
            <a:r>
              <a:rPr lang="en-US">
                <a:solidFill>
                  <a:schemeClr val="accent1"/>
                </a:solidFill>
                <a:latin typeface="Poppins"/>
                <a:cs typeface="Poppins"/>
              </a:rPr>
              <a:t>Sr. Product Manager</a:t>
            </a:r>
            <a:br>
              <a:rPr lang="en-US" sz="1400"/>
            </a:br>
            <a:r>
              <a:rPr lang="en-US">
                <a:solidFill>
                  <a:schemeClr val="accent1"/>
                </a:solidFill>
                <a:latin typeface="Poppins"/>
                <a:cs typeface="Poppins"/>
              </a:rPr>
              <a:t>SailPoint</a:t>
            </a:r>
            <a:endParaRPr lang="en-US">
              <a:solidFill>
                <a:schemeClr val="accent1"/>
              </a:solidFill>
            </a:endParaRPr>
          </a:p>
        </p:txBody>
      </p:sp>
    </p:spTree>
    <p:extLst>
      <p:ext uri="{BB962C8B-B14F-4D97-AF65-F5344CB8AC3E}">
        <p14:creationId xmlns:p14="http://schemas.microsoft.com/office/powerpoint/2010/main" val="3379250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30B39C0A-B996-1FC2-E160-464A02081F95}"/>
              </a:ext>
            </a:extLst>
          </p:cNvPr>
          <p:cNvGrpSpPr/>
          <p:nvPr/>
        </p:nvGrpSpPr>
        <p:grpSpPr>
          <a:xfrm>
            <a:off x="4229100" y="1676400"/>
            <a:ext cx="7505700" cy="3619500"/>
            <a:chOff x="4229100" y="1676400"/>
            <a:chExt cx="7505700" cy="3619500"/>
          </a:xfrm>
        </p:grpSpPr>
        <p:pic>
          <p:nvPicPr>
            <p:cNvPr id="9" name="Picture 8">
              <a:extLst>
                <a:ext uri="{FF2B5EF4-FFF2-40B4-BE49-F238E27FC236}">
                  <a16:creationId xmlns:a16="http://schemas.microsoft.com/office/drawing/2014/main" id="{51383327-8617-3150-EEE9-9AE9281D0E1B}"/>
                </a:ext>
              </a:extLst>
            </p:cNvPr>
            <p:cNvPicPr>
              <a:picLocks noChangeAspect="1"/>
            </p:cNvPicPr>
            <p:nvPr/>
          </p:nvPicPr>
          <p:blipFill>
            <a:blip r:embed="rId3"/>
            <a:stretch>
              <a:fillRect/>
            </a:stretch>
          </p:blipFill>
          <p:spPr>
            <a:xfrm>
              <a:off x="4229100" y="1676400"/>
              <a:ext cx="7505700" cy="3619500"/>
            </a:xfrm>
            <a:prstGeom prst="rect">
              <a:avLst/>
            </a:prstGeom>
            <a:ln>
              <a:solidFill>
                <a:schemeClr val="bg2"/>
              </a:solidFill>
            </a:ln>
          </p:spPr>
        </p:pic>
        <p:grpSp>
          <p:nvGrpSpPr>
            <p:cNvPr id="14" name="Group 13">
              <a:extLst>
                <a:ext uri="{FF2B5EF4-FFF2-40B4-BE49-F238E27FC236}">
                  <a16:creationId xmlns:a16="http://schemas.microsoft.com/office/drawing/2014/main" id="{63448891-4CBF-6702-E2A6-05C48002ECBC}"/>
                </a:ext>
              </a:extLst>
            </p:cNvPr>
            <p:cNvGrpSpPr/>
            <p:nvPr/>
          </p:nvGrpSpPr>
          <p:grpSpPr>
            <a:xfrm>
              <a:off x="4262760" y="1702578"/>
              <a:ext cx="595340" cy="168295"/>
              <a:chOff x="4262760" y="1702578"/>
              <a:chExt cx="595340" cy="168295"/>
            </a:xfrm>
          </p:grpSpPr>
          <p:sp>
            <p:nvSpPr>
              <p:cNvPr id="15" name="Rectangle 14">
                <a:extLst>
                  <a:ext uri="{FF2B5EF4-FFF2-40B4-BE49-F238E27FC236}">
                    <a16:creationId xmlns:a16="http://schemas.microsoft.com/office/drawing/2014/main" id="{D9A75185-27DD-9379-A125-905FCCD23B83}"/>
                  </a:ext>
                </a:extLst>
              </p:cNvPr>
              <p:cNvSpPr/>
              <p:nvPr/>
            </p:nvSpPr>
            <p:spPr bwMode="white">
              <a:xfrm>
                <a:off x="4262760" y="1702578"/>
                <a:ext cx="595340" cy="16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oppins" pitchFamily="2" charset="77"/>
                  <a:cs typeface="Poppins" pitchFamily="2" charset="77"/>
                </a:endParaRPr>
              </a:p>
            </p:txBody>
          </p:sp>
          <p:pic>
            <p:nvPicPr>
              <p:cNvPr id="16" name="Graphic 15">
                <a:extLst>
                  <a:ext uri="{FF2B5EF4-FFF2-40B4-BE49-F238E27FC236}">
                    <a16:creationId xmlns:a16="http://schemas.microsoft.com/office/drawing/2014/main" id="{8411BD8E-5D94-02B0-766D-0EBF75DB47C2}"/>
                  </a:ext>
                </a:extLst>
              </p:cNvPr>
              <p:cNvPicPr>
                <a:picLocks noChangeAspect="1"/>
              </p:cNvPicPr>
              <p:nvPr/>
            </p:nvPicPr>
            <p:blipFill rotWithShape="1">
              <a:blip r:embed="rId4" cstate="hqprint">
                <a:extLst>
                  <a:ext uri="{28A0092B-C50C-407E-A947-70E740481C1C}">
                    <a14:useLocalDpi xmlns:a14="http://schemas.microsoft.com/office/drawing/2010/main"/>
                  </a:ext>
                  <a:ext uri="{96DAC541-7B7A-43D3-8B79-37D633B846F1}">
                    <asvg:svgBlip xmlns:asvg="http://schemas.microsoft.com/office/drawing/2016/SVG/main" r:embed="rId5"/>
                  </a:ext>
                </a:extLst>
              </a:blip>
              <a:srcRect l="7000" t="19597" r="5534" b="17509"/>
              <a:stretch/>
            </p:blipFill>
            <p:spPr>
              <a:xfrm>
                <a:off x="4268370" y="1713725"/>
                <a:ext cx="570095" cy="145556"/>
              </a:xfrm>
              <a:prstGeom prst="rect">
                <a:avLst/>
              </a:prstGeom>
            </p:spPr>
          </p:pic>
        </p:grpSp>
      </p:grpSp>
      <p:sp>
        <p:nvSpPr>
          <p:cNvPr id="5" name="Title 4">
            <a:extLst>
              <a:ext uri="{FF2B5EF4-FFF2-40B4-BE49-F238E27FC236}">
                <a16:creationId xmlns:a16="http://schemas.microsoft.com/office/drawing/2014/main" id="{90022E58-A2A8-0F43-AC69-1069AF9774C0}"/>
              </a:ext>
            </a:extLst>
          </p:cNvPr>
          <p:cNvSpPr>
            <a:spLocks noGrp="1"/>
          </p:cNvSpPr>
          <p:nvPr>
            <p:ph type="title"/>
          </p:nvPr>
        </p:nvSpPr>
        <p:spPr/>
        <p:txBody>
          <a:bodyPr>
            <a:normAutofit fontScale="90000"/>
          </a:bodyPr>
          <a:lstStyle/>
          <a:p>
            <a:r>
              <a:rPr lang="en-US">
                <a:latin typeface="Poppins SemiBold"/>
                <a:cs typeface="Poppins SemiBold"/>
              </a:rPr>
              <a:t>Self-Service Sync</a:t>
            </a:r>
            <a:br>
              <a:rPr lang="en-US">
                <a:latin typeface="Poppins SemiBold"/>
                <a:cs typeface="Poppins SemiBold"/>
              </a:rPr>
            </a:br>
            <a:r>
              <a:rPr lang="en-US" sz="1800" b="0">
                <a:latin typeface="Poppins"/>
                <a:cs typeface="Poppins"/>
              </a:rPr>
              <a:t>/sources/:id/synchronize-attributes</a:t>
            </a:r>
            <a:endParaRPr lang="en-US" sz="1800" b="0">
              <a:latin typeface="Poppins SemiBold"/>
              <a:cs typeface="Poppins SemiBold"/>
            </a:endParaRPr>
          </a:p>
        </p:txBody>
      </p:sp>
      <p:sp>
        <p:nvSpPr>
          <p:cNvPr id="2" name="Footer Placeholder 4">
            <a:extLst>
              <a:ext uri="{FF2B5EF4-FFF2-40B4-BE49-F238E27FC236}">
                <a16:creationId xmlns:a16="http://schemas.microsoft.com/office/drawing/2014/main" id="{4590DF89-7931-C510-C964-B3F0F0B18329}"/>
              </a:ext>
            </a:extLst>
          </p:cNvPr>
          <p:cNvSpPr txBox="1">
            <a:spLocks/>
          </p:cNvSpPr>
          <p:nvPr/>
        </p:nvSpPr>
        <p:spPr>
          <a:xfrm>
            <a:off x="406400" y="6354264"/>
            <a:ext cx="3878997"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700">
                <a:solidFill>
                  <a:schemeClr val="tx2">
                    <a:lumMod val="40000"/>
                    <a:lumOff val="60000"/>
                  </a:schemeClr>
                </a:solidFill>
                <a:ea typeface="ＭＳ Ｐゴシック" panose="020B0600070205080204" pitchFamily="34" charset="-128"/>
              </a:rPr>
              <a:t>©2022 SailPoint Technologies Holdings, Inc. All rights reserved.</a:t>
            </a:r>
          </a:p>
        </p:txBody>
      </p:sp>
      <p:sp>
        <p:nvSpPr>
          <p:cNvPr id="4" name="Slide Number Placeholder 3">
            <a:extLst>
              <a:ext uri="{FF2B5EF4-FFF2-40B4-BE49-F238E27FC236}">
                <a16:creationId xmlns:a16="http://schemas.microsoft.com/office/drawing/2014/main" id="{AFA2F8D2-06B6-46B8-1A1A-99FA0807F7A7}"/>
              </a:ext>
            </a:extLst>
          </p:cNvPr>
          <p:cNvSpPr txBox="1">
            <a:spLocks/>
          </p:cNvSpPr>
          <p:nvPr/>
        </p:nvSpPr>
        <p:spPr>
          <a:xfrm>
            <a:off x="11041038" y="6354264"/>
            <a:ext cx="795361"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79D2152-1C30-894C-9781-951D3C9748DF}" type="slidenum">
              <a:rPr lang="en-US" sz="700" b="1" smtClean="0"/>
              <a:pPr algn="r"/>
              <a:t>10</a:t>
            </a:fld>
            <a:endParaRPr lang="en-US" sz="700" b="1"/>
          </a:p>
        </p:txBody>
      </p:sp>
      <p:sp>
        <p:nvSpPr>
          <p:cNvPr id="8" name="Content Placeholder 2">
            <a:extLst>
              <a:ext uri="{FF2B5EF4-FFF2-40B4-BE49-F238E27FC236}">
                <a16:creationId xmlns:a16="http://schemas.microsoft.com/office/drawing/2014/main" id="{7504F97B-7F72-9451-1D69-7AD7E349364C}"/>
              </a:ext>
            </a:extLst>
          </p:cNvPr>
          <p:cNvSpPr>
            <a:spLocks noGrp="1"/>
          </p:cNvSpPr>
          <p:nvPr>
            <p:ph sz="quarter" idx="11"/>
          </p:nvPr>
        </p:nvSpPr>
        <p:spPr>
          <a:xfrm>
            <a:off x="485776" y="2157076"/>
            <a:ext cx="2800349" cy="3284009"/>
          </a:xfrm>
        </p:spPr>
        <p:txBody>
          <a:bodyPr vert="horz" lIns="91440" tIns="45720" rIns="91440" bIns="45720" rtlCol="0" anchor="t">
            <a:normAutofit/>
          </a:bodyPr>
          <a:lstStyle/>
          <a:p>
            <a:pPr marL="0" indent="0">
              <a:lnSpc>
                <a:spcPct val="100000"/>
              </a:lnSpc>
              <a:buNone/>
            </a:pPr>
            <a:r>
              <a:rPr lang="en-US" sz="2600" dirty="0">
                <a:latin typeface="Poppins"/>
                <a:cs typeface="Poppins"/>
              </a:rPr>
              <a:t>Admins apply config changes or retry sync errors</a:t>
            </a:r>
          </a:p>
        </p:txBody>
      </p:sp>
      <p:sp>
        <p:nvSpPr>
          <p:cNvPr id="10" name="Rectangle 9">
            <a:extLst>
              <a:ext uri="{FF2B5EF4-FFF2-40B4-BE49-F238E27FC236}">
                <a16:creationId xmlns:a16="http://schemas.microsoft.com/office/drawing/2014/main" id="{82FFB653-275B-A9B0-B374-BB48169693AD}"/>
              </a:ext>
            </a:extLst>
          </p:cNvPr>
          <p:cNvSpPr/>
          <p:nvPr/>
        </p:nvSpPr>
        <p:spPr>
          <a:xfrm>
            <a:off x="10916508" y="2699327"/>
            <a:ext cx="312465" cy="196865"/>
          </a:xfrm>
          <a:prstGeom prst="rect">
            <a:avLst/>
          </a:prstGeom>
          <a:noFill/>
          <a:ln w="222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oppins" pitchFamily="2" charset="77"/>
              <a:cs typeface="Poppins" pitchFamily="2" charset="77"/>
            </a:endParaRPr>
          </a:p>
        </p:txBody>
      </p:sp>
      <p:sp>
        <p:nvSpPr>
          <p:cNvPr id="6" name="Title 4">
            <a:extLst>
              <a:ext uri="{FF2B5EF4-FFF2-40B4-BE49-F238E27FC236}">
                <a16:creationId xmlns:a16="http://schemas.microsoft.com/office/drawing/2014/main" id="{9890218D-8F90-B057-694F-5AE328989247}"/>
              </a:ext>
            </a:extLst>
          </p:cNvPr>
          <p:cNvSpPr txBox="1">
            <a:spLocks/>
          </p:cNvSpPr>
          <p:nvPr/>
        </p:nvSpPr>
        <p:spPr>
          <a:xfrm>
            <a:off x="763238" y="438536"/>
            <a:ext cx="11430000" cy="360997"/>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100000"/>
              </a:lnSpc>
              <a:spcBef>
                <a:spcPct val="0"/>
              </a:spcBef>
              <a:buNone/>
              <a:defRPr sz="3600" b="1" i="0" kern="1200">
                <a:solidFill>
                  <a:schemeClr val="tx1"/>
                </a:solidFill>
                <a:latin typeface="Poppins SemiBold" pitchFamily="2" charset="77"/>
                <a:ea typeface="+mj-ea"/>
                <a:cs typeface="Poppins SemiBold" pitchFamily="2" charset="77"/>
              </a:defRPr>
            </a:lvl1pPr>
          </a:lstStyle>
          <a:p>
            <a:pPr algn="r"/>
            <a:endParaRPr lang="en-US" sz="2000" b="0">
              <a:latin typeface="Poppins"/>
              <a:cs typeface="Poppins"/>
            </a:endParaRPr>
          </a:p>
        </p:txBody>
      </p:sp>
    </p:spTree>
    <p:extLst>
      <p:ext uri="{BB962C8B-B14F-4D97-AF65-F5344CB8AC3E}">
        <p14:creationId xmlns:p14="http://schemas.microsoft.com/office/powerpoint/2010/main" val="1985520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022E58-A2A8-0F43-AC69-1069AF9774C0}"/>
              </a:ext>
            </a:extLst>
          </p:cNvPr>
          <p:cNvSpPr>
            <a:spLocks noGrp="1"/>
          </p:cNvSpPr>
          <p:nvPr>
            <p:ph type="title"/>
          </p:nvPr>
        </p:nvSpPr>
        <p:spPr/>
        <p:txBody>
          <a:bodyPr/>
          <a:lstStyle/>
          <a:p>
            <a:r>
              <a:rPr lang="en-US" b="0">
                <a:latin typeface="Poppins SemiBold"/>
                <a:cs typeface="Poppins SemiBold"/>
              </a:rPr>
              <a:t>Sync Identity Changes</a:t>
            </a:r>
          </a:p>
        </p:txBody>
      </p:sp>
      <p:sp>
        <p:nvSpPr>
          <p:cNvPr id="2" name="Footer Placeholder 4">
            <a:extLst>
              <a:ext uri="{FF2B5EF4-FFF2-40B4-BE49-F238E27FC236}">
                <a16:creationId xmlns:a16="http://schemas.microsoft.com/office/drawing/2014/main" id="{4590DF89-7931-C510-C964-B3F0F0B18329}"/>
              </a:ext>
            </a:extLst>
          </p:cNvPr>
          <p:cNvSpPr txBox="1">
            <a:spLocks/>
          </p:cNvSpPr>
          <p:nvPr/>
        </p:nvSpPr>
        <p:spPr>
          <a:xfrm>
            <a:off x="406400" y="6354264"/>
            <a:ext cx="3878997"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700">
                <a:solidFill>
                  <a:schemeClr val="tx2">
                    <a:lumMod val="40000"/>
                    <a:lumOff val="60000"/>
                  </a:schemeClr>
                </a:solidFill>
                <a:ea typeface="ＭＳ Ｐゴシック" panose="020B0600070205080204" pitchFamily="34" charset="-128"/>
              </a:rPr>
              <a:t>©2022 SailPoint Technologies Holdings, Inc. All rights reserved.</a:t>
            </a:r>
          </a:p>
        </p:txBody>
      </p:sp>
      <p:sp>
        <p:nvSpPr>
          <p:cNvPr id="4" name="Slide Number Placeholder 3">
            <a:extLst>
              <a:ext uri="{FF2B5EF4-FFF2-40B4-BE49-F238E27FC236}">
                <a16:creationId xmlns:a16="http://schemas.microsoft.com/office/drawing/2014/main" id="{AFA2F8D2-06B6-46B8-1A1A-99FA0807F7A7}"/>
              </a:ext>
            </a:extLst>
          </p:cNvPr>
          <p:cNvSpPr txBox="1">
            <a:spLocks/>
          </p:cNvSpPr>
          <p:nvPr/>
        </p:nvSpPr>
        <p:spPr>
          <a:xfrm>
            <a:off x="11041038" y="6354264"/>
            <a:ext cx="795361"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79D2152-1C30-894C-9781-951D3C9748DF}" type="slidenum">
              <a:rPr lang="en-US" sz="700" b="1" smtClean="0"/>
              <a:pPr algn="r"/>
              <a:t>11</a:t>
            </a:fld>
            <a:endParaRPr lang="en-US" sz="700" b="1"/>
          </a:p>
        </p:txBody>
      </p:sp>
      <p:sp>
        <p:nvSpPr>
          <p:cNvPr id="8" name="Content Placeholder 2">
            <a:extLst>
              <a:ext uri="{FF2B5EF4-FFF2-40B4-BE49-F238E27FC236}">
                <a16:creationId xmlns:a16="http://schemas.microsoft.com/office/drawing/2014/main" id="{60822FE5-1405-C9CC-EFFA-2AAD83199645}"/>
              </a:ext>
            </a:extLst>
          </p:cNvPr>
          <p:cNvSpPr>
            <a:spLocks noGrp="1"/>
          </p:cNvSpPr>
          <p:nvPr>
            <p:ph sz="quarter" idx="11"/>
          </p:nvPr>
        </p:nvSpPr>
        <p:spPr>
          <a:xfrm>
            <a:off x="485776" y="2157076"/>
            <a:ext cx="3419474" cy="3284009"/>
          </a:xfrm>
        </p:spPr>
        <p:txBody>
          <a:bodyPr>
            <a:normAutofit/>
          </a:bodyPr>
          <a:lstStyle/>
          <a:p>
            <a:pPr marL="0" indent="0">
              <a:lnSpc>
                <a:spcPct val="100000"/>
              </a:lnSpc>
              <a:buNone/>
            </a:pPr>
            <a:r>
              <a:rPr lang="en-US" sz="2600"/>
              <a:t>IdentityNow syncs identity changes down to accounts</a:t>
            </a:r>
          </a:p>
        </p:txBody>
      </p:sp>
      <p:graphicFrame>
        <p:nvGraphicFramePr>
          <p:cNvPr id="9" name="Diagram 8">
            <a:extLst>
              <a:ext uri="{FF2B5EF4-FFF2-40B4-BE49-F238E27FC236}">
                <a16:creationId xmlns:a16="http://schemas.microsoft.com/office/drawing/2014/main" id="{80ECACC6-99CC-F84C-2953-5B478B6985CE}"/>
              </a:ext>
            </a:extLst>
          </p:cNvPr>
          <p:cNvGraphicFramePr/>
          <p:nvPr>
            <p:extLst>
              <p:ext uri="{D42A27DB-BD31-4B8C-83A1-F6EECF244321}">
                <p14:modId xmlns:p14="http://schemas.microsoft.com/office/powerpoint/2010/main" val="867353223"/>
              </p:ext>
            </p:extLst>
          </p:nvPr>
        </p:nvGraphicFramePr>
        <p:xfrm>
          <a:off x="4514850" y="647699"/>
          <a:ext cx="7243138" cy="4893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863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022E58-A2A8-0F43-AC69-1069AF9774C0}"/>
              </a:ext>
            </a:extLst>
          </p:cNvPr>
          <p:cNvSpPr>
            <a:spLocks noGrp="1"/>
          </p:cNvSpPr>
          <p:nvPr>
            <p:ph type="title"/>
          </p:nvPr>
        </p:nvSpPr>
        <p:spPr/>
        <p:txBody>
          <a:bodyPr/>
          <a:lstStyle/>
          <a:p>
            <a:r>
              <a:rPr lang="en-US" b="0">
                <a:latin typeface="Poppins SemiBold"/>
                <a:cs typeface="Poppins SemiBold"/>
              </a:rPr>
              <a:t>Overwrite Account Changes</a:t>
            </a:r>
          </a:p>
        </p:txBody>
      </p:sp>
      <p:sp>
        <p:nvSpPr>
          <p:cNvPr id="2" name="Footer Placeholder 4">
            <a:extLst>
              <a:ext uri="{FF2B5EF4-FFF2-40B4-BE49-F238E27FC236}">
                <a16:creationId xmlns:a16="http://schemas.microsoft.com/office/drawing/2014/main" id="{4590DF89-7931-C510-C964-B3F0F0B18329}"/>
              </a:ext>
            </a:extLst>
          </p:cNvPr>
          <p:cNvSpPr txBox="1">
            <a:spLocks/>
          </p:cNvSpPr>
          <p:nvPr/>
        </p:nvSpPr>
        <p:spPr>
          <a:xfrm>
            <a:off x="406400" y="6354264"/>
            <a:ext cx="3878997"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700">
                <a:solidFill>
                  <a:schemeClr val="tx2">
                    <a:lumMod val="40000"/>
                    <a:lumOff val="60000"/>
                  </a:schemeClr>
                </a:solidFill>
                <a:ea typeface="ＭＳ Ｐゴシック" panose="020B0600070205080204" pitchFamily="34" charset="-128"/>
              </a:rPr>
              <a:t>©2022 SailPoint Technologies Holdings, Inc. All rights reserved.</a:t>
            </a:r>
          </a:p>
        </p:txBody>
      </p:sp>
      <p:sp>
        <p:nvSpPr>
          <p:cNvPr id="4" name="Slide Number Placeholder 3">
            <a:extLst>
              <a:ext uri="{FF2B5EF4-FFF2-40B4-BE49-F238E27FC236}">
                <a16:creationId xmlns:a16="http://schemas.microsoft.com/office/drawing/2014/main" id="{AFA2F8D2-06B6-46B8-1A1A-99FA0807F7A7}"/>
              </a:ext>
            </a:extLst>
          </p:cNvPr>
          <p:cNvSpPr txBox="1">
            <a:spLocks/>
          </p:cNvSpPr>
          <p:nvPr/>
        </p:nvSpPr>
        <p:spPr>
          <a:xfrm>
            <a:off x="11041038" y="6354264"/>
            <a:ext cx="795361"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79D2152-1C30-894C-9781-951D3C9748DF}" type="slidenum">
              <a:rPr lang="en-US" sz="700" b="1" smtClean="0"/>
              <a:pPr algn="r"/>
              <a:t>12</a:t>
            </a:fld>
            <a:endParaRPr lang="en-US" sz="700" b="1"/>
          </a:p>
        </p:txBody>
      </p:sp>
      <p:sp>
        <p:nvSpPr>
          <p:cNvPr id="8" name="Content Placeholder 2">
            <a:extLst>
              <a:ext uri="{FF2B5EF4-FFF2-40B4-BE49-F238E27FC236}">
                <a16:creationId xmlns:a16="http://schemas.microsoft.com/office/drawing/2014/main" id="{60822FE5-1405-C9CC-EFFA-2AAD83199645}"/>
              </a:ext>
            </a:extLst>
          </p:cNvPr>
          <p:cNvSpPr>
            <a:spLocks noGrp="1"/>
          </p:cNvSpPr>
          <p:nvPr>
            <p:ph sz="quarter" idx="11"/>
          </p:nvPr>
        </p:nvSpPr>
        <p:spPr>
          <a:xfrm>
            <a:off x="485776" y="2157076"/>
            <a:ext cx="3533774" cy="3284009"/>
          </a:xfrm>
        </p:spPr>
        <p:txBody>
          <a:bodyPr>
            <a:normAutofit/>
          </a:bodyPr>
          <a:lstStyle/>
          <a:p>
            <a:pPr marL="0" indent="0">
              <a:lnSpc>
                <a:spcPct val="100000"/>
              </a:lnSpc>
              <a:buNone/>
            </a:pPr>
            <a:r>
              <a:rPr lang="en-US" sz="2600"/>
              <a:t>IdentityNow overwrites changes to governed account attributes</a:t>
            </a:r>
          </a:p>
        </p:txBody>
      </p:sp>
      <p:graphicFrame>
        <p:nvGraphicFramePr>
          <p:cNvPr id="9" name="Diagram 8">
            <a:extLst>
              <a:ext uri="{FF2B5EF4-FFF2-40B4-BE49-F238E27FC236}">
                <a16:creationId xmlns:a16="http://schemas.microsoft.com/office/drawing/2014/main" id="{80ECACC6-99CC-F84C-2953-5B478B6985CE}"/>
              </a:ext>
            </a:extLst>
          </p:cNvPr>
          <p:cNvGraphicFramePr/>
          <p:nvPr>
            <p:extLst>
              <p:ext uri="{D42A27DB-BD31-4B8C-83A1-F6EECF244321}">
                <p14:modId xmlns:p14="http://schemas.microsoft.com/office/powerpoint/2010/main" val="1601997175"/>
              </p:ext>
            </p:extLst>
          </p:nvPr>
        </p:nvGraphicFramePr>
        <p:xfrm>
          <a:off x="4514850" y="647699"/>
          <a:ext cx="7243138" cy="4893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4121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7C671C-B073-F7E1-1459-C0D39C47E4F4}"/>
              </a:ext>
            </a:extLst>
          </p:cNvPr>
          <p:cNvSpPr>
            <a:spLocks noGrp="1"/>
          </p:cNvSpPr>
          <p:nvPr>
            <p:ph type="sldNum" sz="quarter" idx="12"/>
          </p:nvPr>
        </p:nvSpPr>
        <p:spPr/>
        <p:txBody>
          <a:bodyPr/>
          <a:lstStyle/>
          <a:p>
            <a:fld id="{679D2152-1C30-894C-9781-951D3C9748DF}" type="slidenum">
              <a:rPr lang="en-US" smtClean="0"/>
              <a:pPr/>
              <a:t>13</a:t>
            </a:fld>
            <a:endParaRPr lang="en-US"/>
          </a:p>
        </p:txBody>
      </p:sp>
      <p:sp>
        <p:nvSpPr>
          <p:cNvPr id="3" name="Footer Placeholder 2">
            <a:extLst>
              <a:ext uri="{FF2B5EF4-FFF2-40B4-BE49-F238E27FC236}">
                <a16:creationId xmlns:a16="http://schemas.microsoft.com/office/drawing/2014/main" id="{A16BB6D1-5B99-1F8E-6929-B87C4B764A83}"/>
              </a:ext>
            </a:extLst>
          </p:cNvPr>
          <p:cNvSpPr>
            <a:spLocks noGrp="1"/>
          </p:cNvSpPr>
          <p:nvPr>
            <p:ph type="ftr" sz="quarter" idx="3"/>
          </p:nvPr>
        </p:nvSpPr>
        <p:spPr/>
        <p:txBody>
          <a:bodyPr/>
          <a:lstStyle/>
          <a:p>
            <a:r>
              <a:rPr lang="en-US" altLang="en-US"/>
              <a:t>© 2023 SailPoint Technologies, Inc. All rights reserved.</a:t>
            </a:r>
          </a:p>
        </p:txBody>
      </p:sp>
      <p:sp>
        <p:nvSpPr>
          <p:cNvPr id="4" name="Title 3">
            <a:extLst>
              <a:ext uri="{FF2B5EF4-FFF2-40B4-BE49-F238E27FC236}">
                <a16:creationId xmlns:a16="http://schemas.microsoft.com/office/drawing/2014/main" id="{8A0070D4-CDCB-A7C7-197C-3FC317A367AE}"/>
              </a:ext>
            </a:extLst>
          </p:cNvPr>
          <p:cNvSpPr>
            <a:spLocks noGrp="1"/>
          </p:cNvSpPr>
          <p:nvPr>
            <p:ph type="title"/>
          </p:nvPr>
        </p:nvSpPr>
        <p:spPr/>
        <p:txBody>
          <a:bodyPr>
            <a:normAutofit fontScale="90000"/>
          </a:bodyPr>
          <a:lstStyle/>
          <a:p>
            <a:r>
              <a:rPr lang="en-US">
                <a:latin typeface="Poppins SemiBold"/>
                <a:cs typeface="Poppins SemiBold"/>
              </a:rPr>
              <a:t>Retire 8am Attribute Sync Job</a:t>
            </a:r>
            <a:endParaRPr lang="en-US"/>
          </a:p>
        </p:txBody>
      </p:sp>
      <p:sp>
        <p:nvSpPr>
          <p:cNvPr id="5" name="Text Placeholder 4">
            <a:extLst>
              <a:ext uri="{FF2B5EF4-FFF2-40B4-BE49-F238E27FC236}">
                <a16:creationId xmlns:a16="http://schemas.microsoft.com/office/drawing/2014/main" id="{62F63C04-BCBF-E058-1725-F9022E9E4F35}"/>
              </a:ext>
            </a:extLst>
          </p:cNvPr>
          <p:cNvSpPr>
            <a:spLocks noGrp="1"/>
          </p:cNvSpPr>
          <p:nvPr>
            <p:ph type="body" idx="1"/>
          </p:nvPr>
        </p:nvSpPr>
        <p:spPr/>
        <p:txBody>
          <a:bodyPr vert="horz" lIns="91440" tIns="45720" rIns="91440" bIns="45720" rtlCol="0" anchor="t">
            <a:normAutofit/>
          </a:bodyPr>
          <a:lstStyle/>
          <a:p>
            <a:r>
              <a:rPr lang="en-US">
                <a:latin typeface="Poppins"/>
                <a:cs typeface="Poppins"/>
              </a:rPr>
              <a:t>Up Next</a:t>
            </a:r>
            <a:endParaRPr lang="en-US"/>
          </a:p>
        </p:txBody>
      </p:sp>
    </p:spTree>
    <p:extLst>
      <p:ext uri="{BB962C8B-B14F-4D97-AF65-F5344CB8AC3E}">
        <p14:creationId xmlns:p14="http://schemas.microsoft.com/office/powerpoint/2010/main" val="4007602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022E58-A2A8-0F43-AC69-1069AF9774C0}"/>
              </a:ext>
            </a:extLst>
          </p:cNvPr>
          <p:cNvSpPr>
            <a:spLocks noGrp="1"/>
          </p:cNvSpPr>
          <p:nvPr>
            <p:ph type="title"/>
          </p:nvPr>
        </p:nvSpPr>
        <p:spPr/>
        <p:txBody>
          <a:bodyPr/>
          <a:lstStyle/>
          <a:p>
            <a:r>
              <a:rPr lang="en-US">
                <a:latin typeface="Poppins SemiBold"/>
                <a:cs typeface="Poppins SemiBold"/>
              </a:rPr>
              <a:t>Retire 8am Attribute Sync Job</a:t>
            </a:r>
            <a:endParaRPr lang="en-US" b="0">
              <a:latin typeface="Poppins SemiBold"/>
              <a:cs typeface="Poppins SemiBold"/>
            </a:endParaRPr>
          </a:p>
        </p:txBody>
      </p:sp>
      <p:sp>
        <p:nvSpPr>
          <p:cNvPr id="2" name="Footer Placeholder 4">
            <a:extLst>
              <a:ext uri="{FF2B5EF4-FFF2-40B4-BE49-F238E27FC236}">
                <a16:creationId xmlns:a16="http://schemas.microsoft.com/office/drawing/2014/main" id="{4590DF89-7931-C510-C964-B3F0F0B18329}"/>
              </a:ext>
            </a:extLst>
          </p:cNvPr>
          <p:cNvSpPr txBox="1">
            <a:spLocks/>
          </p:cNvSpPr>
          <p:nvPr/>
        </p:nvSpPr>
        <p:spPr>
          <a:xfrm>
            <a:off x="406400" y="6354264"/>
            <a:ext cx="3878997"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700">
                <a:solidFill>
                  <a:schemeClr val="tx2">
                    <a:lumMod val="40000"/>
                    <a:lumOff val="60000"/>
                  </a:schemeClr>
                </a:solidFill>
                <a:ea typeface="ＭＳ Ｐゴシック" panose="020B0600070205080204" pitchFamily="34" charset="-128"/>
              </a:rPr>
              <a:t>©2022 SailPoint Technologies Holdings, Inc. All rights reserved.</a:t>
            </a:r>
          </a:p>
        </p:txBody>
      </p:sp>
      <p:sp>
        <p:nvSpPr>
          <p:cNvPr id="4" name="Slide Number Placeholder 3">
            <a:extLst>
              <a:ext uri="{FF2B5EF4-FFF2-40B4-BE49-F238E27FC236}">
                <a16:creationId xmlns:a16="http://schemas.microsoft.com/office/drawing/2014/main" id="{AFA2F8D2-06B6-46B8-1A1A-99FA0807F7A7}"/>
              </a:ext>
            </a:extLst>
          </p:cNvPr>
          <p:cNvSpPr txBox="1">
            <a:spLocks/>
          </p:cNvSpPr>
          <p:nvPr/>
        </p:nvSpPr>
        <p:spPr>
          <a:xfrm>
            <a:off x="11041038" y="6354264"/>
            <a:ext cx="795361"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79D2152-1C30-894C-9781-951D3C9748DF}" type="slidenum">
              <a:rPr lang="en-US" sz="700" b="1" smtClean="0"/>
              <a:pPr algn="r"/>
              <a:t>14</a:t>
            </a:fld>
            <a:endParaRPr lang="en-US" sz="700" b="1"/>
          </a:p>
        </p:txBody>
      </p:sp>
      <p:sp>
        <p:nvSpPr>
          <p:cNvPr id="8" name="Content Placeholder 2">
            <a:extLst>
              <a:ext uri="{FF2B5EF4-FFF2-40B4-BE49-F238E27FC236}">
                <a16:creationId xmlns:a16="http://schemas.microsoft.com/office/drawing/2014/main" id="{60822FE5-1405-C9CC-EFFA-2AAD83199645}"/>
              </a:ext>
            </a:extLst>
          </p:cNvPr>
          <p:cNvSpPr>
            <a:spLocks noGrp="1"/>
          </p:cNvSpPr>
          <p:nvPr>
            <p:ph sz="quarter" idx="11"/>
          </p:nvPr>
        </p:nvSpPr>
        <p:spPr>
          <a:xfrm>
            <a:off x="485776" y="2157076"/>
            <a:ext cx="3533774" cy="3284009"/>
          </a:xfrm>
        </p:spPr>
        <p:txBody>
          <a:bodyPr vert="horz" lIns="91440" tIns="45720" rIns="91440" bIns="45720" rtlCol="0" anchor="t">
            <a:normAutofit/>
          </a:bodyPr>
          <a:lstStyle/>
          <a:p>
            <a:pPr marL="0" indent="0">
              <a:lnSpc>
                <a:spcPct val="100000"/>
              </a:lnSpc>
              <a:buNone/>
            </a:pPr>
            <a:r>
              <a:rPr lang="en-US" sz="2600" dirty="0">
                <a:latin typeface="Poppins"/>
                <a:cs typeface="Poppins"/>
              </a:rPr>
              <a:t>Admins have more flexibility</a:t>
            </a:r>
            <a:br>
              <a:rPr lang="en-US" sz="2600" dirty="0">
                <a:latin typeface="Poppins"/>
                <a:cs typeface="Poppins"/>
              </a:rPr>
            </a:br>
            <a:br>
              <a:rPr lang="en-US" sz="2600" dirty="0">
                <a:latin typeface="Poppins"/>
                <a:cs typeface="Poppins"/>
              </a:rPr>
            </a:br>
            <a:r>
              <a:rPr lang="en-US" sz="2600" dirty="0">
                <a:latin typeface="Poppins"/>
                <a:cs typeface="Poppins"/>
              </a:rPr>
              <a:t>End users' access requests and password changes provision faster</a:t>
            </a:r>
          </a:p>
        </p:txBody>
      </p:sp>
      <p:pic>
        <p:nvPicPr>
          <p:cNvPr id="629" name="Picture 629" descr="Shape&#10;&#10;Description automatically generated">
            <a:extLst>
              <a:ext uri="{FF2B5EF4-FFF2-40B4-BE49-F238E27FC236}">
                <a16:creationId xmlns:a16="http://schemas.microsoft.com/office/drawing/2014/main" id="{098043AA-57B3-615B-494B-6BF8636E88CA}"/>
              </a:ext>
            </a:extLst>
          </p:cNvPr>
          <p:cNvPicPr>
            <a:picLocks noChangeAspect="1"/>
          </p:cNvPicPr>
          <p:nvPr/>
        </p:nvPicPr>
        <p:blipFill>
          <a:blip r:embed="rId3"/>
          <a:stretch>
            <a:fillRect/>
          </a:stretch>
        </p:blipFill>
        <p:spPr>
          <a:xfrm>
            <a:off x="4288971" y="2401980"/>
            <a:ext cx="7542810" cy="2063936"/>
          </a:xfrm>
          <a:prstGeom prst="rect">
            <a:avLst/>
          </a:prstGeom>
        </p:spPr>
      </p:pic>
    </p:spTree>
    <p:extLst>
      <p:ext uri="{BB962C8B-B14F-4D97-AF65-F5344CB8AC3E}">
        <p14:creationId xmlns:p14="http://schemas.microsoft.com/office/powerpoint/2010/main" val="1055899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022E58-A2A8-0F43-AC69-1069AF9774C0}"/>
              </a:ext>
            </a:extLst>
          </p:cNvPr>
          <p:cNvSpPr>
            <a:spLocks noGrp="1"/>
          </p:cNvSpPr>
          <p:nvPr>
            <p:ph type="title"/>
          </p:nvPr>
        </p:nvSpPr>
        <p:spPr>
          <a:xfrm>
            <a:off x="385665" y="365125"/>
            <a:ext cx="11430000" cy="797753"/>
          </a:xfrm>
        </p:spPr>
        <p:txBody>
          <a:bodyPr>
            <a:normAutofit fontScale="90000"/>
          </a:bodyPr>
          <a:lstStyle/>
          <a:p>
            <a:r>
              <a:rPr lang="en-US">
                <a:latin typeface="Poppins SemiBold"/>
                <a:cs typeface="Poppins SemiBold"/>
              </a:rPr>
              <a:t>Discover and Correct Errors</a:t>
            </a:r>
            <a:br>
              <a:rPr lang="en-US">
                <a:latin typeface="Poppins SemiBold"/>
                <a:cs typeface="Poppins SemiBold"/>
              </a:rPr>
            </a:br>
            <a:r>
              <a:rPr lang="en-US" sz="1800" b="0">
                <a:latin typeface="Poppins"/>
                <a:cs typeface="Poppins SemiBold"/>
              </a:rPr>
              <a:t>/search </a:t>
            </a:r>
            <a:r>
              <a:rPr lang="en-US" sz="1800">
                <a:latin typeface="Poppins"/>
                <a:cs typeface="Poppins SemiBold"/>
              </a:rPr>
              <a:t>and </a:t>
            </a:r>
            <a:r>
              <a:rPr lang="en-US" sz="1800" b="0">
                <a:latin typeface="Poppins"/>
                <a:cs typeface="Poppins SemiBold"/>
              </a:rPr>
              <a:t>/sources/:id/synchronize-attributes </a:t>
            </a:r>
            <a:endParaRPr lang="en-US" sz="1800">
              <a:latin typeface="Poppins"/>
            </a:endParaRPr>
          </a:p>
        </p:txBody>
      </p:sp>
      <p:sp>
        <p:nvSpPr>
          <p:cNvPr id="2" name="Footer Placeholder 4">
            <a:extLst>
              <a:ext uri="{FF2B5EF4-FFF2-40B4-BE49-F238E27FC236}">
                <a16:creationId xmlns:a16="http://schemas.microsoft.com/office/drawing/2014/main" id="{4590DF89-7931-C510-C964-B3F0F0B18329}"/>
              </a:ext>
            </a:extLst>
          </p:cNvPr>
          <p:cNvSpPr txBox="1">
            <a:spLocks/>
          </p:cNvSpPr>
          <p:nvPr/>
        </p:nvSpPr>
        <p:spPr>
          <a:xfrm>
            <a:off x="406400" y="6354264"/>
            <a:ext cx="3878997"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700">
                <a:solidFill>
                  <a:schemeClr val="tx2">
                    <a:lumMod val="40000"/>
                    <a:lumOff val="60000"/>
                  </a:schemeClr>
                </a:solidFill>
                <a:ea typeface="ＭＳ Ｐゴシック" panose="020B0600070205080204" pitchFamily="34" charset="-128"/>
              </a:rPr>
              <a:t>©2022 SailPoint Technologies Holdings, Inc. All rights reserved.</a:t>
            </a:r>
          </a:p>
        </p:txBody>
      </p:sp>
      <p:sp>
        <p:nvSpPr>
          <p:cNvPr id="4" name="Slide Number Placeholder 3">
            <a:extLst>
              <a:ext uri="{FF2B5EF4-FFF2-40B4-BE49-F238E27FC236}">
                <a16:creationId xmlns:a16="http://schemas.microsoft.com/office/drawing/2014/main" id="{AFA2F8D2-06B6-46B8-1A1A-99FA0807F7A7}"/>
              </a:ext>
            </a:extLst>
          </p:cNvPr>
          <p:cNvSpPr txBox="1">
            <a:spLocks/>
          </p:cNvSpPr>
          <p:nvPr/>
        </p:nvSpPr>
        <p:spPr>
          <a:xfrm>
            <a:off x="11041038" y="6354264"/>
            <a:ext cx="795361"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79D2152-1C30-894C-9781-951D3C9748DF}" type="slidenum">
              <a:rPr lang="en-US" sz="700" b="1" smtClean="0"/>
              <a:pPr algn="r"/>
              <a:t>15</a:t>
            </a:fld>
            <a:endParaRPr lang="en-US" sz="700" b="1"/>
          </a:p>
        </p:txBody>
      </p:sp>
      <p:sp>
        <p:nvSpPr>
          <p:cNvPr id="8" name="Content Placeholder 2">
            <a:extLst>
              <a:ext uri="{FF2B5EF4-FFF2-40B4-BE49-F238E27FC236}">
                <a16:creationId xmlns:a16="http://schemas.microsoft.com/office/drawing/2014/main" id="{60822FE5-1405-C9CC-EFFA-2AAD83199645}"/>
              </a:ext>
            </a:extLst>
          </p:cNvPr>
          <p:cNvSpPr>
            <a:spLocks noGrp="1"/>
          </p:cNvSpPr>
          <p:nvPr>
            <p:ph sz="quarter" idx="11"/>
          </p:nvPr>
        </p:nvSpPr>
        <p:spPr>
          <a:xfrm>
            <a:off x="485776" y="2157076"/>
            <a:ext cx="3533774" cy="3284009"/>
          </a:xfrm>
        </p:spPr>
        <p:txBody>
          <a:bodyPr vert="horz" lIns="91440" tIns="45720" rIns="91440" bIns="45720" rtlCol="0" anchor="t">
            <a:normAutofit/>
          </a:bodyPr>
          <a:lstStyle/>
          <a:p>
            <a:pPr marL="0" indent="0">
              <a:lnSpc>
                <a:spcPct val="100000"/>
              </a:lnSpc>
              <a:buNone/>
            </a:pPr>
            <a:r>
              <a:rPr lang="en-US" sz="2600" dirty="0">
                <a:latin typeface="Poppins"/>
                <a:cs typeface="Poppins"/>
              </a:rPr>
              <a:t>Admins and Devs use search to find errors and sync when needed</a:t>
            </a:r>
          </a:p>
        </p:txBody>
      </p:sp>
      <p:grpSp>
        <p:nvGrpSpPr>
          <p:cNvPr id="11" name="Group 10">
            <a:extLst>
              <a:ext uri="{FF2B5EF4-FFF2-40B4-BE49-F238E27FC236}">
                <a16:creationId xmlns:a16="http://schemas.microsoft.com/office/drawing/2014/main" id="{CDFF1BEF-0A48-5C04-290C-095176EBEB69}"/>
              </a:ext>
            </a:extLst>
          </p:cNvPr>
          <p:cNvGrpSpPr/>
          <p:nvPr/>
        </p:nvGrpSpPr>
        <p:grpSpPr>
          <a:xfrm>
            <a:off x="4229100" y="1676400"/>
            <a:ext cx="7505700" cy="3619500"/>
            <a:chOff x="4229100" y="1676400"/>
            <a:chExt cx="7505700" cy="3619500"/>
          </a:xfrm>
        </p:grpSpPr>
        <p:pic>
          <p:nvPicPr>
            <p:cNvPr id="6" name="Picture 5">
              <a:extLst>
                <a:ext uri="{FF2B5EF4-FFF2-40B4-BE49-F238E27FC236}">
                  <a16:creationId xmlns:a16="http://schemas.microsoft.com/office/drawing/2014/main" id="{65DB25AA-CEB8-D662-23D0-49DA00F7ECD6}"/>
                </a:ext>
              </a:extLst>
            </p:cNvPr>
            <p:cNvPicPr>
              <a:picLocks noChangeAspect="1"/>
            </p:cNvPicPr>
            <p:nvPr/>
          </p:nvPicPr>
          <p:blipFill>
            <a:blip r:embed="rId3"/>
            <a:stretch>
              <a:fillRect/>
            </a:stretch>
          </p:blipFill>
          <p:spPr>
            <a:xfrm>
              <a:off x="4229100" y="1676400"/>
              <a:ext cx="7505700" cy="3619500"/>
            </a:xfrm>
            <a:prstGeom prst="rect">
              <a:avLst/>
            </a:prstGeom>
            <a:ln>
              <a:solidFill>
                <a:schemeClr val="bg2"/>
              </a:solidFill>
            </a:ln>
          </p:spPr>
        </p:pic>
        <p:grpSp>
          <p:nvGrpSpPr>
            <p:cNvPr id="7" name="Group 6">
              <a:extLst>
                <a:ext uri="{FF2B5EF4-FFF2-40B4-BE49-F238E27FC236}">
                  <a16:creationId xmlns:a16="http://schemas.microsoft.com/office/drawing/2014/main" id="{39397C7A-C513-4E41-0EF4-E79132C8B234}"/>
                </a:ext>
              </a:extLst>
            </p:cNvPr>
            <p:cNvGrpSpPr/>
            <p:nvPr/>
          </p:nvGrpSpPr>
          <p:grpSpPr>
            <a:xfrm>
              <a:off x="4262760" y="1702578"/>
              <a:ext cx="595340" cy="168295"/>
              <a:chOff x="4262760" y="1702578"/>
              <a:chExt cx="595340" cy="168295"/>
            </a:xfrm>
          </p:grpSpPr>
          <p:sp>
            <p:nvSpPr>
              <p:cNvPr id="9" name="Rectangle 8">
                <a:extLst>
                  <a:ext uri="{FF2B5EF4-FFF2-40B4-BE49-F238E27FC236}">
                    <a16:creationId xmlns:a16="http://schemas.microsoft.com/office/drawing/2014/main" id="{C3334550-4B47-8207-B28E-44C9AFD53841}"/>
                  </a:ext>
                </a:extLst>
              </p:cNvPr>
              <p:cNvSpPr/>
              <p:nvPr/>
            </p:nvSpPr>
            <p:spPr bwMode="white">
              <a:xfrm>
                <a:off x="4262760" y="1702578"/>
                <a:ext cx="595340" cy="16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oppins" pitchFamily="2" charset="77"/>
                  <a:cs typeface="Poppins" pitchFamily="2" charset="77"/>
                </a:endParaRPr>
              </a:p>
            </p:txBody>
          </p:sp>
          <p:pic>
            <p:nvPicPr>
              <p:cNvPr id="10" name="Graphic 9">
                <a:extLst>
                  <a:ext uri="{FF2B5EF4-FFF2-40B4-BE49-F238E27FC236}">
                    <a16:creationId xmlns:a16="http://schemas.microsoft.com/office/drawing/2014/main" id="{EFF226CE-F2E3-8C38-A171-028BC22007E0}"/>
                  </a:ext>
                </a:extLst>
              </p:cNvPr>
              <p:cNvPicPr>
                <a:picLocks noChangeAspect="1"/>
              </p:cNvPicPr>
              <p:nvPr/>
            </p:nvPicPr>
            <p:blipFill rotWithShape="1">
              <a:blip r:embed="rId4" cstate="hqprint">
                <a:extLst>
                  <a:ext uri="{28A0092B-C50C-407E-A947-70E740481C1C}">
                    <a14:useLocalDpi xmlns:a14="http://schemas.microsoft.com/office/drawing/2010/main"/>
                  </a:ext>
                  <a:ext uri="{96DAC541-7B7A-43D3-8B79-37D633B846F1}">
                    <asvg:svgBlip xmlns:asvg="http://schemas.microsoft.com/office/drawing/2016/SVG/main" r:embed="rId5"/>
                  </a:ext>
                </a:extLst>
              </a:blip>
              <a:srcRect l="7000" t="19597" r="5534" b="17509"/>
              <a:stretch/>
            </p:blipFill>
            <p:spPr>
              <a:xfrm>
                <a:off x="4268370" y="1713725"/>
                <a:ext cx="570095" cy="145556"/>
              </a:xfrm>
              <a:prstGeom prst="rect">
                <a:avLst/>
              </a:prstGeom>
            </p:spPr>
          </p:pic>
        </p:grpSp>
      </p:grpSp>
      <p:sp>
        <p:nvSpPr>
          <p:cNvPr id="13" name="Rectangle 12">
            <a:extLst>
              <a:ext uri="{FF2B5EF4-FFF2-40B4-BE49-F238E27FC236}">
                <a16:creationId xmlns:a16="http://schemas.microsoft.com/office/drawing/2014/main" id="{2C1EF759-88D4-342C-9888-0E78B474D1F3}"/>
              </a:ext>
            </a:extLst>
          </p:cNvPr>
          <p:cNvSpPr/>
          <p:nvPr/>
        </p:nvSpPr>
        <p:spPr>
          <a:xfrm>
            <a:off x="5875228" y="2699327"/>
            <a:ext cx="386806" cy="206157"/>
          </a:xfrm>
          <a:prstGeom prst="rect">
            <a:avLst/>
          </a:prstGeom>
          <a:noFill/>
          <a:ln w="222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oppins" pitchFamily="2" charset="77"/>
              <a:cs typeface="Poppins" pitchFamily="2" charset="77"/>
            </a:endParaRPr>
          </a:p>
        </p:txBody>
      </p:sp>
      <p:sp>
        <p:nvSpPr>
          <p:cNvPr id="17" name="Rectangle 16">
            <a:extLst>
              <a:ext uri="{FF2B5EF4-FFF2-40B4-BE49-F238E27FC236}">
                <a16:creationId xmlns:a16="http://schemas.microsoft.com/office/drawing/2014/main" id="{24F748A4-0411-4B5A-8644-93808F5BF00C}"/>
              </a:ext>
            </a:extLst>
          </p:cNvPr>
          <p:cNvSpPr/>
          <p:nvPr/>
        </p:nvSpPr>
        <p:spPr>
          <a:xfrm>
            <a:off x="10916508" y="2699327"/>
            <a:ext cx="312465" cy="196865"/>
          </a:xfrm>
          <a:prstGeom prst="rect">
            <a:avLst/>
          </a:prstGeom>
          <a:noFill/>
          <a:ln w="222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oppins" pitchFamily="2" charset="77"/>
              <a:cs typeface="Poppins" pitchFamily="2" charset="77"/>
            </a:endParaRPr>
          </a:p>
        </p:txBody>
      </p:sp>
    </p:spTree>
    <p:extLst>
      <p:ext uri="{BB962C8B-B14F-4D97-AF65-F5344CB8AC3E}">
        <p14:creationId xmlns:p14="http://schemas.microsoft.com/office/powerpoint/2010/main" val="4153466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Shape&#10;&#10;Description automatically generated">
            <a:extLst>
              <a:ext uri="{FF2B5EF4-FFF2-40B4-BE49-F238E27FC236}">
                <a16:creationId xmlns:a16="http://schemas.microsoft.com/office/drawing/2014/main" id="{3C28F382-A1F4-60A0-AC38-857DE20CE273}"/>
              </a:ext>
            </a:extLst>
          </p:cNvPr>
          <p:cNvPicPr>
            <a:picLocks noChangeAspect="1"/>
          </p:cNvPicPr>
          <p:nvPr/>
        </p:nvPicPr>
        <p:blipFill>
          <a:blip r:embed="rId3"/>
          <a:stretch>
            <a:fillRect/>
          </a:stretch>
        </p:blipFill>
        <p:spPr>
          <a:xfrm>
            <a:off x="4284372" y="2400447"/>
            <a:ext cx="7551312" cy="2067839"/>
          </a:xfrm>
          <a:prstGeom prst="rect">
            <a:avLst/>
          </a:prstGeom>
        </p:spPr>
      </p:pic>
      <p:sp>
        <p:nvSpPr>
          <p:cNvPr id="5" name="Title 4">
            <a:extLst>
              <a:ext uri="{FF2B5EF4-FFF2-40B4-BE49-F238E27FC236}">
                <a16:creationId xmlns:a16="http://schemas.microsoft.com/office/drawing/2014/main" id="{90022E58-A2A8-0F43-AC69-1069AF9774C0}"/>
              </a:ext>
            </a:extLst>
          </p:cNvPr>
          <p:cNvSpPr>
            <a:spLocks noGrp="1"/>
          </p:cNvSpPr>
          <p:nvPr>
            <p:ph type="title"/>
          </p:nvPr>
        </p:nvSpPr>
        <p:spPr/>
        <p:txBody>
          <a:bodyPr/>
          <a:lstStyle/>
          <a:p>
            <a:r>
              <a:rPr lang="en-US">
                <a:latin typeface="Poppins SemiBold"/>
                <a:cs typeface="Poppins SemiBold"/>
              </a:rPr>
              <a:t>Disable Scheduled Processing</a:t>
            </a:r>
            <a:endParaRPr lang="en-US" b="0">
              <a:latin typeface="Poppins SemiBold"/>
              <a:cs typeface="Poppins SemiBold"/>
            </a:endParaRPr>
          </a:p>
        </p:txBody>
      </p:sp>
      <p:sp>
        <p:nvSpPr>
          <p:cNvPr id="2" name="Footer Placeholder 4">
            <a:extLst>
              <a:ext uri="{FF2B5EF4-FFF2-40B4-BE49-F238E27FC236}">
                <a16:creationId xmlns:a16="http://schemas.microsoft.com/office/drawing/2014/main" id="{4590DF89-7931-C510-C964-B3F0F0B18329}"/>
              </a:ext>
            </a:extLst>
          </p:cNvPr>
          <p:cNvSpPr txBox="1">
            <a:spLocks/>
          </p:cNvSpPr>
          <p:nvPr/>
        </p:nvSpPr>
        <p:spPr>
          <a:xfrm>
            <a:off x="406400" y="6354264"/>
            <a:ext cx="3878997"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700">
                <a:solidFill>
                  <a:schemeClr val="tx2">
                    <a:lumMod val="40000"/>
                    <a:lumOff val="60000"/>
                  </a:schemeClr>
                </a:solidFill>
                <a:ea typeface="ＭＳ Ｐゴシック" panose="020B0600070205080204" pitchFamily="34" charset="-128"/>
              </a:rPr>
              <a:t>©2022 SailPoint Technologies Holdings, Inc. All rights reserved.</a:t>
            </a:r>
          </a:p>
        </p:txBody>
      </p:sp>
      <p:sp>
        <p:nvSpPr>
          <p:cNvPr id="4" name="Slide Number Placeholder 3">
            <a:extLst>
              <a:ext uri="{FF2B5EF4-FFF2-40B4-BE49-F238E27FC236}">
                <a16:creationId xmlns:a16="http://schemas.microsoft.com/office/drawing/2014/main" id="{AFA2F8D2-06B6-46B8-1A1A-99FA0807F7A7}"/>
              </a:ext>
            </a:extLst>
          </p:cNvPr>
          <p:cNvSpPr txBox="1">
            <a:spLocks/>
          </p:cNvSpPr>
          <p:nvPr/>
        </p:nvSpPr>
        <p:spPr>
          <a:xfrm>
            <a:off x="11041038" y="6354264"/>
            <a:ext cx="795361"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79D2152-1C30-894C-9781-951D3C9748DF}" type="slidenum">
              <a:rPr lang="en-US" sz="700" b="1" smtClean="0"/>
              <a:pPr algn="r"/>
              <a:t>16</a:t>
            </a:fld>
            <a:endParaRPr lang="en-US" sz="700" b="1"/>
          </a:p>
        </p:txBody>
      </p:sp>
      <p:sp>
        <p:nvSpPr>
          <p:cNvPr id="8" name="Content Placeholder 2">
            <a:extLst>
              <a:ext uri="{FF2B5EF4-FFF2-40B4-BE49-F238E27FC236}">
                <a16:creationId xmlns:a16="http://schemas.microsoft.com/office/drawing/2014/main" id="{60822FE5-1405-C9CC-EFFA-2AAD83199645}"/>
              </a:ext>
            </a:extLst>
          </p:cNvPr>
          <p:cNvSpPr>
            <a:spLocks noGrp="1"/>
          </p:cNvSpPr>
          <p:nvPr>
            <p:ph sz="quarter" idx="11"/>
          </p:nvPr>
        </p:nvSpPr>
        <p:spPr>
          <a:xfrm>
            <a:off x="485776" y="2157076"/>
            <a:ext cx="3533774" cy="3284009"/>
          </a:xfrm>
        </p:spPr>
        <p:txBody>
          <a:bodyPr vert="horz" lIns="91440" tIns="45720" rIns="91440" bIns="45720" rtlCol="0" anchor="t">
            <a:normAutofit/>
          </a:bodyPr>
          <a:lstStyle/>
          <a:p>
            <a:pPr marL="0" indent="0">
              <a:lnSpc>
                <a:spcPct val="100000"/>
              </a:lnSpc>
              <a:buNone/>
            </a:pPr>
            <a:r>
              <a:rPr lang="en-US" sz="2600" dirty="0">
                <a:latin typeface="Poppins"/>
                <a:cs typeface="Poppins"/>
              </a:rPr>
              <a:t>Admins have complete flexibility after retiring 8am lifecycle checks</a:t>
            </a:r>
            <a:endParaRPr lang="en-US" dirty="0"/>
          </a:p>
        </p:txBody>
      </p:sp>
    </p:spTree>
    <p:extLst>
      <p:ext uri="{BB962C8B-B14F-4D97-AF65-F5344CB8AC3E}">
        <p14:creationId xmlns:p14="http://schemas.microsoft.com/office/powerpoint/2010/main" val="150189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2FB3D-DF17-8D27-7E0E-6CA8229B1685}"/>
              </a:ext>
            </a:extLst>
          </p:cNvPr>
          <p:cNvSpPr>
            <a:spLocks noGrp="1"/>
          </p:cNvSpPr>
          <p:nvPr>
            <p:ph type="sldNum" sz="quarter" idx="12"/>
          </p:nvPr>
        </p:nvSpPr>
        <p:spPr/>
        <p:txBody>
          <a:bodyPr/>
          <a:lstStyle/>
          <a:p>
            <a:fld id="{679D2152-1C30-894C-9781-951D3C9748DF}" type="slidenum">
              <a:rPr lang="en-US" smtClean="0"/>
              <a:t>17</a:t>
            </a:fld>
            <a:endParaRPr lang="en-US"/>
          </a:p>
        </p:txBody>
      </p:sp>
      <p:sp>
        <p:nvSpPr>
          <p:cNvPr id="3" name="Footer Placeholder 2">
            <a:extLst>
              <a:ext uri="{FF2B5EF4-FFF2-40B4-BE49-F238E27FC236}">
                <a16:creationId xmlns:a16="http://schemas.microsoft.com/office/drawing/2014/main" id="{825DC99E-286C-678A-1C61-10D88CC0E70B}"/>
              </a:ext>
            </a:extLst>
          </p:cNvPr>
          <p:cNvSpPr>
            <a:spLocks noGrp="1"/>
          </p:cNvSpPr>
          <p:nvPr>
            <p:ph type="ftr" sz="quarter" idx="13"/>
          </p:nvPr>
        </p:nvSpPr>
        <p:spPr/>
        <p:txBody>
          <a:bodyPr/>
          <a:lstStyle/>
          <a:p>
            <a:r>
              <a:rPr lang="en-US" altLang="en-US">
                <a:ea typeface="ＭＳ Ｐゴシック" panose="020B0600070205080204" pitchFamily="34" charset="-128"/>
              </a:rPr>
              <a:t>© 2023 SailPoint Technologies, Inc. All rights reserved.</a:t>
            </a:r>
          </a:p>
        </p:txBody>
      </p:sp>
      <p:pic>
        <p:nvPicPr>
          <p:cNvPr id="6" name="Graphic 5" descr="SailPoint">
            <a:extLst>
              <a:ext uri="{FF2B5EF4-FFF2-40B4-BE49-F238E27FC236}">
                <a16:creationId xmlns:a16="http://schemas.microsoft.com/office/drawing/2014/main" id="{412E68D0-EED9-3551-5FC0-5C5D56DDD3BF}"/>
              </a:ext>
            </a:extLst>
          </p:cNvPr>
          <p:cNvPicPr>
            <a:picLocks noChangeAspect="1"/>
          </p:cNvPicPr>
          <p:nvPr/>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52835" y="1715262"/>
            <a:ext cx="2686330" cy="953855"/>
          </a:xfrm>
          <a:prstGeom prst="rect">
            <a:avLst/>
          </a:prstGeom>
        </p:spPr>
      </p:pic>
      <p:pic>
        <p:nvPicPr>
          <p:cNvPr id="8" name="Picture 7" descr="A picture containing text, clock&#10;&#10;Description automatically generated">
            <a:extLst>
              <a:ext uri="{FF2B5EF4-FFF2-40B4-BE49-F238E27FC236}">
                <a16:creationId xmlns:a16="http://schemas.microsoft.com/office/drawing/2014/main" id="{67F51C1E-5126-7A85-CB60-69A7FFA65BA8}"/>
              </a:ext>
            </a:extLst>
          </p:cNvPr>
          <p:cNvPicPr>
            <a:picLocks noChangeAspect="1"/>
          </p:cNvPicPr>
          <p:nvPr/>
        </p:nvPicPr>
        <p:blipFill>
          <a:blip r:embed="rId4"/>
          <a:stretch>
            <a:fillRect/>
          </a:stretch>
        </p:blipFill>
        <p:spPr>
          <a:xfrm>
            <a:off x="2901072" y="2496662"/>
            <a:ext cx="2163097" cy="1795225"/>
          </a:xfrm>
          <a:prstGeom prst="rect">
            <a:avLst/>
          </a:prstGeom>
        </p:spPr>
      </p:pic>
      <p:pic>
        <p:nvPicPr>
          <p:cNvPr id="10" name="Picture 9" descr="Chart, histogram&#10;&#10;Description automatically generated">
            <a:extLst>
              <a:ext uri="{FF2B5EF4-FFF2-40B4-BE49-F238E27FC236}">
                <a16:creationId xmlns:a16="http://schemas.microsoft.com/office/drawing/2014/main" id="{AF7FAFF6-650B-2857-ED7D-3B0B35E6F9C0}"/>
              </a:ext>
            </a:extLst>
          </p:cNvPr>
          <p:cNvPicPr>
            <a:picLocks noChangeAspect="1"/>
          </p:cNvPicPr>
          <p:nvPr/>
        </p:nvPicPr>
        <p:blipFill>
          <a:blip r:embed="rId5"/>
          <a:stretch>
            <a:fillRect/>
          </a:stretch>
        </p:blipFill>
        <p:spPr>
          <a:xfrm>
            <a:off x="7139407" y="2496662"/>
            <a:ext cx="2163097" cy="1795225"/>
          </a:xfrm>
          <a:prstGeom prst="rect">
            <a:avLst/>
          </a:prstGeom>
        </p:spPr>
      </p:pic>
      <p:sp>
        <p:nvSpPr>
          <p:cNvPr id="11" name="Title 5">
            <a:extLst>
              <a:ext uri="{FF2B5EF4-FFF2-40B4-BE49-F238E27FC236}">
                <a16:creationId xmlns:a16="http://schemas.microsoft.com/office/drawing/2014/main" id="{ABF4BD4E-E703-E9BC-B809-876288039522}"/>
              </a:ext>
            </a:extLst>
          </p:cNvPr>
          <p:cNvSpPr txBox="1">
            <a:spLocks/>
          </p:cNvSpPr>
          <p:nvPr/>
        </p:nvSpPr>
        <p:spPr>
          <a:xfrm>
            <a:off x="831850" y="2973010"/>
            <a:ext cx="10515600" cy="1014984"/>
          </a:xfrm>
          <a:prstGeom prst="rect">
            <a:avLst/>
          </a:prstGeom>
        </p:spPr>
        <p:txBody>
          <a:bodyPr/>
          <a:lstStyle>
            <a:lvl1pPr algn="l" defTabSz="914400" rtl="0" eaLnBrk="1" latinLnBrk="0" hangingPunct="1">
              <a:lnSpc>
                <a:spcPct val="100000"/>
              </a:lnSpc>
              <a:spcBef>
                <a:spcPct val="0"/>
              </a:spcBef>
              <a:buNone/>
              <a:defRPr sz="3600" b="1" i="0" kern="1200">
                <a:solidFill>
                  <a:schemeClr val="tx1"/>
                </a:solidFill>
                <a:latin typeface="Poppins SemiBold" pitchFamily="2" charset="77"/>
                <a:ea typeface="+mj-ea"/>
                <a:cs typeface="Poppins SemiBold" pitchFamily="2" charset="77"/>
              </a:defRPr>
            </a:lvl1pPr>
          </a:lstStyle>
          <a:p>
            <a:pPr algn="ctr"/>
            <a:r>
              <a:rPr lang="en-US" sz="5400"/>
              <a:t>Thank you!</a:t>
            </a:r>
          </a:p>
        </p:txBody>
      </p:sp>
    </p:spTree>
    <p:extLst>
      <p:ext uri="{BB962C8B-B14F-4D97-AF65-F5344CB8AC3E}">
        <p14:creationId xmlns:p14="http://schemas.microsoft.com/office/powerpoint/2010/main" val="1573811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81DE79-9A9C-7A4B-972F-96BCAA7551C6}"/>
              </a:ext>
            </a:extLst>
          </p:cNvPr>
          <p:cNvSpPr>
            <a:spLocks noGrp="1"/>
          </p:cNvSpPr>
          <p:nvPr>
            <p:ph type="sldNum" sz="quarter" idx="12"/>
          </p:nvPr>
        </p:nvSpPr>
        <p:spPr/>
        <p:txBody>
          <a:bodyPr/>
          <a:lstStyle/>
          <a:p>
            <a:fld id="{679D2152-1C30-894C-9781-951D3C9748DF}" type="slidenum">
              <a:rPr lang="en-US" smtClean="0"/>
              <a:pPr/>
              <a:t>2</a:t>
            </a:fld>
            <a:endParaRPr lang="en-US"/>
          </a:p>
        </p:txBody>
      </p:sp>
      <p:sp>
        <p:nvSpPr>
          <p:cNvPr id="5" name="Footer Placeholder 4">
            <a:extLst>
              <a:ext uri="{FF2B5EF4-FFF2-40B4-BE49-F238E27FC236}">
                <a16:creationId xmlns:a16="http://schemas.microsoft.com/office/drawing/2014/main" id="{6591D0FC-D170-6847-B527-34CAC0AD9A90}"/>
              </a:ext>
            </a:extLst>
          </p:cNvPr>
          <p:cNvSpPr>
            <a:spLocks noGrp="1"/>
          </p:cNvSpPr>
          <p:nvPr>
            <p:ph type="ftr" sz="quarter" idx="3"/>
          </p:nvPr>
        </p:nvSpPr>
        <p:spPr/>
        <p:txBody>
          <a:bodyPr/>
          <a:lstStyle/>
          <a:p>
            <a:r>
              <a:rPr lang="en-US" altLang="en-US"/>
              <a:t>© 2023 SailPoint Technologies, Inc. All rights reserved.</a:t>
            </a:r>
          </a:p>
        </p:txBody>
      </p:sp>
      <p:sp>
        <p:nvSpPr>
          <p:cNvPr id="9" name="Content Placeholder 8">
            <a:extLst>
              <a:ext uri="{FF2B5EF4-FFF2-40B4-BE49-F238E27FC236}">
                <a16:creationId xmlns:a16="http://schemas.microsoft.com/office/drawing/2014/main" id="{5EF1532D-31EF-394C-9474-9FD1F04A198E}"/>
              </a:ext>
            </a:extLst>
          </p:cNvPr>
          <p:cNvSpPr>
            <a:spLocks noGrp="1"/>
          </p:cNvSpPr>
          <p:nvPr>
            <p:ph idx="1"/>
          </p:nvPr>
        </p:nvSpPr>
        <p:spPr>
          <a:xfrm>
            <a:off x="759522" y="1613949"/>
            <a:ext cx="10723757" cy="1046681"/>
          </a:xfrm>
          <a:solidFill>
            <a:schemeClr val="tx1"/>
          </a:solidFill>
        </p:spPr>
        <p:txBody>
          <a:bodyPr vert="horz" lIns="91440" tIns="45720" rIns="91440" bIns="45720" rtlCol="0" anchor="ctr">
            <a:normAutofit/>
          </a:bodyPr>
          <a:lstStyle/>
          <a:p>
            <a:pPr marL="0" indent="0" algn="ctr">
              <a:buNone/>
            </a:pPr>
            <a:r>
              <a:rPr lang="en-US" sz="2800">
                <a:solidFill>
                  <a:schemeClr val="bg1"/>
                </a:solidFill>
                <a:latin typeface="Poppins"/>
                <a:cs typeface="Poppins"/>
              </a:rPr>
              <a:t>To </a:t>
            </a:r>
            <a:r>
              <a:rPr lang="en-US" sz="2800" b="1">
                <a:solidFill>
                  <a:schemeClr val="bg1"/>
                </a:solidFill>
                <a:latin typeface="Poppins"/>
                <a:cs typeface="Poppins"/>
              </a:rPr>
              <a:t>empower </a:t>
            </a:r>
            <a:r>
              <a:rPr lang="en-US" sz="2800">
                <a:solidFill>
                  <a:schemeClr val="bg1"/>
                </a:solidFill>
                <a:latin typeface="Poppins"/>
                <a:cs typeface="Poppins"/>
              </a:rPr>
              <a:t>our Developer Community to achieve </a:t>
            </a:r>
            <a:r>
              <a:rPr lang="en-US" sz="2800" b="1">
                <a:solidFill>
                  <a:schemeClr val="bg1"/>
                </a:solidFill>
                <a:latin typeface="Poppins"/>
                <a:cs typeface="Poppins"/>
              </a:rPr>
              <a:t>greater value</a:t>
            </a:r>
            <a:r>
              <a:rPr lang="en-US" sz="2800">
                <a:solidFill>
                  <a:schemeClr val="bg1"/>
                </a:solidFill>
                <a:latin typeface="Poppins"/>
                <a:cs typeface="Poppins"/>
              </a:rPr>
              <a:t> from our SaaS products </a:t>
            </a:r>
            <a:r>
              <a:rPr lang="en-US" sz="2800" b="1">
                <a:solidFill>
                  <a:schemeClr val="bg1"/>
                </a:solidFill>
                <a:latin typeface="Poppins"/>
                <a:cs typeface="Poppins"/>
              </a:rPr>
              <a:t>faster </a:t>
            </a:r>
            <a:r>
              <a:rPr lang="en-US" sz="2800">
                <a:solidFill>
                  <a:schemeClr val="bg1"/>
                </a:solidFill>
                <a:latin typeface="Poppins"/>
                <a:cs typeface="Poppins"/>
              </a:rPr>
              <a:t>through extensibility. </a:t>
            </a:r>
            <a:endParaRPr lang="en-US">
              <a:solidFill>
                <a:schemeClr val="bg1"/>
              </a:solidFill>
            </a:endParaRPr>
          </a:p>
        </p:txBody>
      </p:sp>
      <p:sp>
        <p:nvSpPr>
          <p:cNvPr id="2" name="Title 1">
            <a:extLst>
              <a:ext uri="{FF2B5EF4-FFF2-40B4-BE49-F238E27FC236}">
                <a16:creationId xmlns:a16="http://schemas.microsoft.com/office/drawing/2014/main" id="{718732F8-406D-E340-9586-407C6C5A3ED7}"/>
              </a:ext>
            </a:extLst>
          </p:cNvPr>
          <p:cNvSpPr>
            <a:spLocks noGrp="1"/>
          </p:cNvSpPr>
          <p:nvPr>
            <p:ph type="title"/>
          </p:nvPr>
        </p:nvSpPr>
        <p:spPr>
          <a:xfrm>
            <a:off x="406400" y="365125"/>
            <a:ext cx="10425594" cy="797753"/>
          </a:xfrm>
        </p:spPr>
        <p:txBody>
          <a:bodyPr/>
          <a:lstStyle/>
          <a:p>
            <a:r>
              <a:rPr lang="en-US">
                <a:latin typeface="Poppins SemiBold"/>
                <a:cs typeface="Poppins SemiBold"/>
              </a:rPr>
              <a:t>API Strategy</a:t>
            </a:r>
            <a:endParaRPr lang="en-US"/>
          </a:p>
        </p:txBody>
      </p:sp>
      <p:sp>
        <p:nvSpPr>
          <p:cNvPr id="6" name="Content Placeholder 8">
            <a:extLst>
              <a:ext uri="{FF2B5EF4-FFF2-40B4-BE49-F238E27FC236}">
                <a16:creationId xmlns:a16="http://schemas.microsoft.com/office/drawing/2014/main" id="{89479703-0A8D-C2DA-AAB4-8F6A7D378F0C}"/>
              </a:ext>
            </a:extLst>
          </p:cNvPr>
          <p:cNvSpPr txBox="1">
            <a:spLocks/>
          </p:cNvSpPr>
          <p:nvPr/>
        </p:nvSpPr>
        <p:spPr>
          <a:xfrm>
            <a:off x="410117" y="2983689"/>
            <a:ext cx="11430000" cy="3193292"/>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000" b="0" i="0" kern="1200">
                <a:solidFill>
                  <a:schemeClr val="tx2"/>
                </a:solidFill>
                <a:latin typeface="Poppins" pitchFamily="2" charset="77"/>
                <a:ea typeface="+mn-ea"/>
                <a:cs typeface="Poppins" pitchFamily="2" charset="77"/>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1800" b="0" i="0" kern="1200">
                <a:solidFill>
                  <a:schemeClr val="tx2"/>
                </a:solidFill>
                <a:latin typeface="Poppins" pitchFamily="2" charset="77"/>
                <a:ea typeface="+mn-ea"/>
                <a:cs typeface="Poppins" pitchFamily="2" charset="77"/>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600" b="0" i="0" kern="1200">
                <a:solidFill>
                  <a:schemeClr val="tx2"/>
                </a:solidFill>
                <a:latin typeface="Poppins" pitchFamily="2" charset="77"/>
                <a:ea typeface="+mn-ea"/>
                <a:cs typeface="Poppins" pitchFamily="2" charset="77"/>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atin typeface="Poppins"/>
                <a:cs typeface="Poppins"/>
              </a:rPr>
              <a:t>Examples of recent Feature / Functionality to support this strategy:</a:t>
            </a:r>
            <a:endParaRPr lang="en-US"/>
          </a:p>
          <a:p>
            <a:r>
              <a:rPr lang="en-US">
                <a:latin typeface="Poppins"/>
                <a:cs typeface="Poppins"/>
              </a:rPr>
              <a:t>New, modern microservices built on an event-driven architecture.</a:t>
            </a:r>
          </a:p>
          <a:p>
            <a:pPr marL="914400" lvl="2">
              <a:buFont typeface="Arial" panose="020B0604020202020204" pitchFamily="34" charset="0"/>
              <a:buNone/>
            </a:pPr>
            <a:r>
              <a:rPr lang="en-US" b="1">
                <a:latin typeface="Poppins"/>
                <a:cs typeface="Poppins"/>
              </a:rPr>
              <a:t>2023 GOAL: </a:t>
            </a:r>
            <a:r>
              <a:rPr lang="en-US">
                <a:latin typeface="Poppins"/>
                <a:cs typeface="Poppins"/>
              </a:rPr>
              <a:t> Increase Public APIs by 3X</a:t>
            </a:r>
          </a:p>
          <a:p>
            <a:r>
              <a:rPr lang="en-US">
                <a:latin typeface="Poppins"/>
                <a:cs typeface="Poppins"/>
              </a:rPr>
              <a:t>Event-driven architecture allows us to expose Event Triggers.</a:t>
            </a:r>
            <a:endParaRPr lang="en-US"/>
          </a:p>
          <a:p>
            <a:pPr marL="914400" lvl="2">
              <a:buFont typeface="Arial" panose="020B0604020202020204" pitchFamily="34" charset="0"/>
              <a:buNone/>
            </a:pPr>
            <a:r>
              <a:rPr lang="en-US" b="1">
                <a:latin typeface="Poppins"/>
                <a:cs typeface="Poppins"/>
              </a:rPr>
              <a:t>2023 GOAL: </a:t>
            </a:r>
            <a:r>
              <a:rPr lang="en-US">
                <a:latin typeface="Poppins"/>
                <a:cs typeface="Poppins"/>
              </a:rPr>
              <a:t> Increase Event Triggers by 3X</a:t>
            </a:r>
            <a:endParaRPr lang="en-US"/>
          </a:p>
          <a:p>
            <a:r>
              <a:rPr lang="en-US">
                <a:latin typeface="Poppins"/>
                <a:cs typeface="Poppins"/>
              </a:rPr>
              <a:t>New features, including API Scoping and Configuration Hub.</a:t>
            </a:r>
          </a:p>
          <a:p>
            <a:pPr marL="914400" lvl="2">
              <a:buFont typeface="Arial" panose="020B0604020202020204" pitchFamily="34" charset="0"/>
              <a:buNone/>
            </a:pPr>
            <a:r>
              <a:rPr lang="en-US" b="1">
                <a:latin typeface="Poppins"/>
                <a:cs typeface="Poppins"/>
              </a:rPr>
              <a:t>2023 GOAL: </a:t>
            </a:r>
            <a:r>
              <a:rPr lang="en-US">
                <a:latin typeface="Poppins"/>
                <a:cs typeface="Poppins"/>
              </a:rPr>
              <a:t> Continued expansion of APIs with scopes and use cases for Config Hub</a:t>
            </a:r>
            <a:endParaRPr lang="en-US"/>
          </a:p>
        </p:txBody>
      </p:sp>
    </p:spTree>
    <p:extLst>
      <p:ext uri="{BB962C8B-B14F-4D97-AF65-F5344CB8AC3E}">
        <p14:creationId xmlns:p14="http://schemas.microsoft.com/office/powerpoint/2010/main" val="3821864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phic 16" descr="Cog">
            <a:extLst>
              <a:ext uri="{FF2B5EF4-FFF2-40B4-BE49-F238E27FC236}">
                <a16:creationId xmlns:a16="http://schemas.microsoft.com/office/drawing/2014/main" id="{B9E50A86-C5D8-886E-2F89-1E8BC094D5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70389" y="1760438"/>
            <a:ext cx="567616" cy="558323"/>
          </a:xfrm>
          <a:prstGeom prst="rect">
            <a:avLst/>
          </a:prstGeom>
        </p:spPr>
      </p:pic>
      <p:pic>
        <p:nvPicPr>
          <p:cNvPr id="15" name="Graphic 14" descr="Stopwatch">
            <a:extLst>
              <a:ext uri="{FF2B5EF4-FFF2-40B4-BE49-F238E27FC236}">
                <a16:creationId xmlns:a16="http://schemas.microsoft.com/office/drawing/2014/main" id="{4130911C-AD32-7E54-9609-885DF6018A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16393" y="1737629"/>
            <a:ext cx="567616" cy="567616"/>
          </a:xfrm>
          <a:prstGeom prst="rect">
            <a:avLst/>
          </a:prstGeom>
        </p:spPr>
      </p:pic>
      <p:pic>
        <p:nvPicPr>
          <p:cNvPr id="13" name="Graphic 12" descr="Arrow">
            <a:extLst>
              <a:ext uri="{FF2B5EF4-FFF2-40B4-BE49-F238E27FC236}">
                <a16:creationId xmlns:a16="http://schemas.microsoft.com/office/drawing/2014/main" id="{C444109B-47C3-8D81-AD9E-9B90493A0FD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48017" y="1756170"/>
            <a:ext cx="570093" cy="570093"/>
          </a:xfrm>
          <a:prstGeom prst="rect">
            <a:avLst/>
          </a:prstGeom>
        </p:spPr>
      </p:pic>
      <p:sp>
        <p:nvSpPr>
          <p:cNvPr id="4" name="Slide Number Placeholder 3">
            <a:extLst>
              <a:ext uri="{FF2B5EF4-FFF2-40B4-BE49-F238E27FC236}">
                <a16:creationId xmlns:a16="http://schemas.microsoft.com/office/drawing/2014/main" id="{A891B72F-ED42-4849-AE96-D0FE1E28E62E}"/>
              </a:ext>
            </a:extLst>
          </p:cNvPr>
          <p:cNvSpPr>
            <a:spLocks noGrp="1"/>
          </p:cNvSpPr>
          <p:nvPr>
            <p:ph type="sldNum" sz="quarter" idx="12"/>
          </p:nvPr>
        </p:nvSpPr>
        <p:spPr/>
        <p:txBody>
          <a:bodyPr/>
          <a:lstStyle/>
          <a:p>
            <a:fld id="{679D2152-1C30-894C-9781-951D3C9748DF}" type="slidenum">
              <a:rPr lang="en-US" smtClean="0"/>
              <a:pPr/>
              <a:t>3</a:t>
            </a:fld>
            <a:endParaRPr lang="en-US"/>
          </a:p>
        </p:txBody>
      </p:sp>
      <p:sp>
        <p:nvSpPr>
          <p:cNvPr id="5" name="Footer Placeholder 4">
            <a:extLst>
              <a:ext uri="{FF2B5EF4-FFF2-40B4-BE49-F238E27FC236}">
                <a16:creationId xmlns:a16="http://schemas.microsoft.com/office/drawing/2014/main" id="{FDDC2622-0262-BA49-B77B-D5F38B1E916D}"/>
              </a:ext>
            </a:extLst>
          </p:cNvPr>
          <p:cNvSpPr>
            <a:spLocks noGrp="1"/>
          </p:cNvSpPr>
          <p:nvPr>
            <p:ph type="ftr" sz="quarter" idx="13"/>
          </p:nvPr>
        </p:nvSpPr>
        <p:spPr/>
        <p:txBody>
          <a:bodyPr/>
          <a:lstStyle/>
          <a:p>
            <a:r>
              <a:rPr lang="en-US" altLang="en-US"/>
              <a:t>© 2023 SailPoint Technologies, Inc. All rights reserved.</a:t>
            </a:r>
          </a:p>
        </p:txBody>
      </p:sp>
      <p:sp>
        <p:nvSpPr>
          <p:cNvPr id="10" name="Content Placeholder 9">
            <a:extLst>
              <a:ext uri="{FF2B5EF4-FFF2-40B4-BE49-F238E27FC236}">
                <a16:creationId xmlns:a16="http://schemas.microsoft.com/office/drawing/2014/main" id="{BF4048EA-CA1D-4542-89D2-273A31DCE06E}"/>
              </a:ext>
            </a:extLst>
          </p:cNvPr>
          <p:cNvSpPr>
            <a:spLocks noGrp="1"/>
          </p:cNvSpPr>
          <p:nvPr>
            <p:ph sz="half" idx="17"/>
          </p:nvPr>
        </p:nvSpPr>
        <p:spPr>
          <a:xfrm>
            <a:off x="8093879" y="3510998"/>
            <a:ext cx="3715224" cy="2961564"/>
          </a:xfrm>
        </p:spPr>
        <p:txBody>
          <a:bodyPr vert="horz" lIns="91440" tIns="45720" rIns="91440" bIns="45720" rtlCol="0" anchor="t">
            <a:normAutofit/>
          </a:bodyPr>
          <a:lstStyle/>
          <a:p>
            <a:pPr marL="285750" indent="-285750">
              <a:buFont typeface="Arial" panose="020B0604020202020204" pitchFamily="34" charset="0"/>
              <a:buChar char="•"/>
            </a:pPr>
            <a:r>
              <a:rPr lang="en-US">
                <a:latin typeface="Poppins"/>
                <a:cs typeface="Poppins"/>
              </a:rPr>
              <a:t>Real-time Attribute Sync.</a:t>
            </a:r>
            <a:endParaRPr lang="en-US"/>
          </a:p>
          <a:p>
            <a:pPr marL="285750" indent="-285750">
              <a:buFont typeface="Arial" panose="020B0604020202020204" pitchFamily="34" charset="0"/>
              <a:buChar char="•"/>
            </a:pPr>
            <a:r>
              <a:rPr lang="en-US">
                <a:latin typeface="Poppins"/>
                <a:cs typeface="Poppins"/>
              </a:rPr>
              <a:t>Disabling 8am Refresh.</a:t>
            </a:r>
          </a:p>
        </p:txBody>
      </p:sp>
      <p:sp>
        <p:nvSpPr>
          <p:cNvPr id="9" name="Text Placeholder 8">
            <a:extLst>
              <a:ext uri="{FF2B5EF4-FFF2-40B4-BE49-F238E27FC236}">
                <a16:creationId xmlns:a16="http://schemas.microsoft.com/office/drawing/2014/main" id="{323E54C1-27AD-5942-88F6-9B2D16ACD122}"/>
              </a:ext>
            </a:extLst>
          </p:cNvPr>
          <p:cNvSpPr>
            <a:spLocks noGrp="1"/>
          </p:cNvSpPr>
          <p:nvPr>
            <p:ph type="body" idx="16"/>
          </p:nvPr>
        </p:nvSpPr>
        <p:spPr>
          <a:xfrm>
            <a:off x="8093879" y="2416727"/>
            <a:ext cx="3715224" cy="823912"/>
          </a:xfrm>
        </p:spPr>
        <p:txBody>
          <a:bodyPr vert="horz" lIns="91440" tIns="45720" rIns="91440" bIns="45720" rtlCol="0" anchor="t">
            <a:normAutofit/>
          </a:bodyPr>
          <a:lstStyle/>
          <a:p>
            <a:r>
              <a:rPr lang="en-US">
                <a:latin typeface="Poppins SemiBold"/>
                <a:cs typeface="Poppins SemiBold"/>
              </a:rPr>
              <a:t>Changes to </a:t>
            </a:r>
            <a:br>
              <a:rPr lang="en-US">
                <a:latin typeface="Poppins SemiBold"/>
                <a:cs typeface="Poppins SemiBold"/>
              </a:rPr>
            </a:br>
            <a:r>
              <a:rPr lang="en-US">
                <a:latin typeface="Poppins SemiBold"/>
                <a:cs typeface="Poppins SemiBold"/>
              </a:rPr>
              <a:t>back-end processes</a:t>
            </a:r>
            <a:endParaRPr lang="en-US"/>
          </a:p>
        </p:txBody>
      </p:sp>
      <p:sp>
        <p:nvSpPr>
          <p:cNvPr id="8" name="Content Placeholder 7">
            <a:extLst>
              <a:ext uri="{FF2B5EF4-FFF2-40B4-BE49-F238E27FC236}">
                <a16:creationId xmlns:a16="http://schemas.microsoft.com/office/drawing/2014/main" id="{217974FA-5C16-7A43-B160-F2520154F9D6}"/>
              </a:ext>
            </a:extLst>
          </p:cNvPr>
          <p:cNvSpPr>
            <a:spLocks noGrp="1"/>
          </p:cNvSpPr>
          <p:nvPr>
            <p:ph sz="half" idx="15"/>
          </p:nvPr>
        </p:nvSpPr>
        <p:spPr>
          <a:xfrm>
            <a:off x="4238388" y="3510998"/>
            <a:ext cx="3715224" cy="2961564"/>
          </a:xfrm>
        </p:spPr>
        <p:txBody>
          <a:bodyPr vert="horz" lIns="91440" tIns="45720" rIns="91440" bIns="45720" rtlCol="0" anchor="t">
            <a:normAutofit/>
          </a:bodyPr>
          <a:lstStyle/>
          <a:p>
            <a:pPr marL="285750" indent="-285750">
              <a:buFont typeface="Arial" panose="020B0604020202020204" pitchFamily="34" charset="0"/>
              <a:buChar char="•"/>
            </a:pPr>
            <a:r>
              <a:rPr lang="en-US">
                <a:latin typeface="Poppins"/>
                <a:cs typeface="Poppins"/>
              </a:rPr>
              <a:t>What is being deprecated?</a:t>
            </a:r>
            <a:endParaRPr lang="en-US"/>
          </a:p>
          <a:p>
            <a:pPr marL="285750" indent="-285750">
              <a:buFont typeface="Arial" panose="020B0604020202020204" pitchFamily="34" charset="0"/>
              <a:buChar char="•"/>
            </a:pPr>
            <a:r>
              <a:rPr lang="en-US">
                <a:latin typeface="Poppins"/>
                <a:cs typeface="Poppins"/>
              </a:rPr>
              <a:t>When will deprecation begin?</a:t>
            </a:r>
            <a:endParaRPr lang="en-US"/>
          </a:p>
          <a:p>
            <a:pPr marL="285750" indent="-285750">
              <a:buFont typeface="Arial" panose="020B0604020202020204" pitchFamily="34" charset="0"/>
              <a:buChar char="•"/>
            </a:pPr>
            <a:r>
              <a:rPr lang="en-US">
                <a:latin typeface="Poppins"/>
                <a:cs typeface="Poppins"/>
              </a:rPr>
              <a:t>How to stay informed.</a:t>
            </a:r>
            <a:endParaRPr lang="en-US"/>
          </a:p>
        </p:txBody>
      </p:sp>
      <p:sp>
        <p:nvSpPr>
          <p:cNvPr id="7" name="Text Placeholder 6">
            <a:extLst>
              <a:ext uri="{FF2B5EF4-FFF2-40B4-BE49-F238E27FC236}">
                <a16:creationId xmlns:a16="http://schemas.microsoft.com/office/drawing/2014/main" id="{0FA399E4-3DA2-7A45-A856-B38AF481DDF0}"/>
              </a:ext>
            </a:extLst>
          </p:cNvPr>
          <p:cNvSpPr>
            <a:spLocks noGrp="1"/>
          </p:cNvSpPr>
          <p:nvPr>
            <p:ph type="body" idx="14"/>
          </p:nvPr>
        </p:nvSpPr>
        <p:spPr>
          <a:xfrm>
            <a:off x="4238388" y="2416727"/>
            <a:ext cx="3715224" cy="823912"/>
          </a:xfrm>
        </p:spPr>
        <p:txBody>
          <a:bodyPr vert="horz" lIns="91440" tIns="45720" rIns="91440" bIns="45720" rtlCol="0" anchor="t">
            <a:normAutofit/>
          </a:bodyPr>
          <a:lstStyle/>
          <a:p>
            <a:r>
              <a:rPr lang="en-US">
                <a:latin typeface="Poppins SemiBold"/>
                <a:cs typeface="Poppins SemiBold"/>
              </a:rPr>
              <a:t>Deprecation of </a:t>
            </a:r>
            <a:br>
              <a:rPr lang="en-US">
                <a:latin typeface="Poppins SemiBold"/>
                <a:cs typeface="Poppins SemiBold"/>
              </a:rPr>
            </a:br>
            <a:r>
              <a:rPr lang="en-US">
                <a:latin typeface="Poppins SemiBold"/>
                <a:cs typeface="Poppins SemiBold"/>
              </a:rPr>
              <a:t>Non-Public APIs</a:t>
            </a:r>
            <a:endParaRPr lang="en-US"/>
          </a:p>
        </p:txBody>
      </p:sp>
      <p:sp>
        <p:nvSpPr>
          <p:cNvPr id="3" name="Content Placeholder 2">
            <a:extLst>
              <a:ext uri="{FF2B5EF4-FFF2-40B4-BE49-F238E27FC236}">
                <a16:creationId xmlns:a16="http://schemas.microsoft.com/office/drawing/2014/main" id="{A285D0C9-5785-B241-BE84-26D206325D20}"/>
              </a:ext>
            </a:extLst>
          </p:cNvPr>
          <p:cNvSpPr>
            <a:spLocks noGrp="1"/>
          </p:cNvSpPr>
          <p:nvPr>
            <p:ph sz="half" idx="2"/>
          </p:nvPr>
        </p:nvSpPr>
        <p:spPr>
          <a:xfrm>
            <a:off x="379104" y="3510998"/>
            <a:ext cx="3715224" cy="2961564"/>
          </a:xfrm>
        </p:spPr>
        <p:txBody>
          <a:bodyPr vert="horz" lIns="91440" tIns="45720" rIns="91440" bIns="45720" rtlCol="0" anchor="t">
            <a:normAutofit/>
          </a:bodyPr>
          <a:lstStyle/>
          <a:p>
            <a:pPr marL="285750" indent="-285750">
              <a:buFont typeface="Arial" panose="020B0604020202020204" pitchFamily="34" charset="0"/>
              <a:buChar char="•"/>
            </a:pPr>
            <a:r>
              <a:rPr lang="en-US">
                <a:latin typeface="Poppins"/>
                <a:cs typeface="Poppins"/>
              </a:rPr>
              <a:t>Promotion Strategy for </a:t>
            </a:r>
            <a:br>
              <a:rPr lang="en-US">
                <a:latin typeface="Poppins"/>
                <a:cs typeface="Poppins"/>
              </a:rPr>
            </a:br>
            <a:r>
              <a:rPr lang="en-US">
                <a:latin typeface="Poppins"/>
                <a:cs typeface="Poppins"/>
              </a:rPr>
              <a:t>Beta APIs.</a:t>
            </a:r>
          </a:p>
          <a:p>
            <a:pPr marL="285750" indent="-285750">
              <a:buFont typeface="Arial" panose="020B0604020202020204" pitchFamily="34" charset="0"/>
              <a:buChar char="•"/>
            </a:pPr>
            <a:r>
              <a:rPr lang="en-US">
                <a:latin typeface="Poppins"/>
                <a:cs typeface="Poppins"/>
              </a:rPr>
              <a:t>Guidance on use of Beta vs Production APIs.</a:t>
            </a:r>
            <a:endParaRPr lang="en-US"/>
          </a:p>
        </p:txBody>
      </p:sp>
      <p:sp>
        <p:nvSpPr>
          <p:cNvPr id="2" name="Text Placeholder 1">
            <a:extLst>
              <a:ext uri="{FF2B5EF4-FFF2-40B4-BE49-F238E27FC236}">
                <a16:creationId xmlns:a16="http://schemas.microsoft.com/office/drawing/2014/main" id="{CCF12E6C-8379-DF48-B471-C94198E5D065}"/>
              </a:ext>
            </a:extLst>
          </p:cNvPr>
          <p:cNvSpPr>
            <a:spLocks noGrp="1"/>
          </p:cNvSpPr>
          <p:nvPr>
            <p:ph type="body" idx="1"/>
          </p:nvPr>
        </p:nvSpPr>
        <p:spPr>
          <a:xfrm>
            <a:off x="379104" y="2416727"/>
            <a:ext cx="3715224" cy="823912"/>
          </a:xfrm>
        </p:spPr>
        <p:txBody>
          <a:bodyPr vert="horz" lIns="91440" tIns="45720" rIns="91440" bIns="45720" rtlCol="0" anchor="t">
            <a:normAutofit/>
          </a:bodyPr>
          <a:lstStyle/>
          <a:p>
            <a:r>
              <a:rPr lang="en-US">
                <a:latin typeface="Poppins SemiBold"/>
                <a:cs typeface="Poppins SemiBold"/>
              </a:rPr>
              <a:t>Beta to V3 </a:t>
            </a:r>
            <a:br>
              <a:rPr lang="en-US">
                <a:latin typeface="Poppins SemiBold"/>
                <a:cs typeface="Poppins SemiBold"/>
              </a:rPr>
            </a:br>
            <a:r>
              <a:rPr lang="en-US">
                <a:latin typeface="Poppins SemiBold"/>
                <a:cs typeface="Poppins SemiBold"/>
              </a:rPr>
              <a:t>API Promotion</a:t>
            </a:r>
            <a:endParaRPr lang="en-US"/>
          </a:p>
        </p:txBody>
      </p:sp>
      <p:sp>
        <p:nvSpPr>
          <p:cNvPr id="6" name="Title 5">
            <a:extLst>
              <a:ext uri="{FF2B5EF4-FFF2-40B4-BE49-F238E27FC236}">
                <a16:creationId xmlns:a16="http://schemas.microsoft.com/office/drawing/2014/main" id="{BD83E916-32D4-C543-BAF1-48592FA215CE}"/>
              </a:ext>
            </a:extLst>
          </p:cNvPr>
          <p:cNvSpPr>
            <a:spLocks noGrp="1"/>
          </p:cNvSpPr>
          <p:nvPr>
            <p:ph type="title"/>
          </p:nvPr>
        </p:nvSpPr>
        <p:spPr/>
        <p:txBody>
          <a:bodyPr/>
          <a:lstStyle/>
          <a:p>
            <a:r>
              <a:rPr lang="en-US">
                <a:latin typeface="Poppins SemiBold"/>
                <a:cs typeface="Poppins SemiBold"/>
              </a:rPr>
              <a:t>Impacts to Developer Community</a:t>
            </a:r>
            <a:endParaRPr lang="en-US"/>
          </a:p>
        </p:txBody>
      </p:sp>
    </p:spTree>
    <p:extLst>
      <p:ext uri="{BB962C8B-B14F-4D97-AF65-F5344CB8AC3E}">
        <p14:creationId xmlns:p14="http://schemas.microsoft.com/office/powerpoint/2010/main" val="417756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8">
            <a:extLst>
              <a:ext uri="{FF2B5EF4-FFF2-40B4-BE49-F238E27FC236}">
                <a16:creationId xmlns:a16="http://schemas.microsoft.com/office/drawing/2014/main" id="{18674AF8-025E-F4F3-3B14-EA57AAF96E9C}"/>
              </a:ext>
            </a:extLst>
          </p:cNvPr>
          <p:cNvSpPr txBox="1">
            <a:spLocks/>
          </p:cNvSpPr>
          <p:nvPr/>
        </p:nvSpPr>
        <p:spPr>
          <a:xfrm>
            <a:off x="3049238" y="1710593"/>
            <a:ext cx="8391293" cy="2329073"/>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000" b="0" i="0" kern="1200">
                <a:solidFill>
                  <a:schemeClr val="tx2"/>
                </a:solidFill>
                <a:latin typeface="Poppins" pitchFamily="2" charset="77"/>
                <a:ea typeface="+mn-ea"/>
                <a:cs typeface="Poppins" pitchFamily="2" charset="77"/>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1800" b="0" i="0" kern="1200">
                <a:solidFill>
                  <a:schemeClr val="tx2"/>
                </a:solidFill>
                <a:latin typeface="Poppins" pitchFamily="2" charset="77"/>
                <a:ea typeface="+mn-ea"/>
                <a:cs typeface="Poppins" pitchFamily="2" charset="77"/>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600" b="0" i="0" kern="1200">
                <a:solidFill>
                  <a:schemeClr val="tx2"/>
                </a:solidFill>
                <a:latin typeface="Poppins" pitchFamily="2" charset="77"/>
                <a:ea typeface="+mn-ea"/>
                <a:cs typeface="Poppins" pitchFamily="2" charset="77"/>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a:latin typeface="Poppins"/>
                <a:cs typeface="Poppins"/>
              </a:rPr>
              <a:t>In response to the growing number of Beta APIs, we are making improvements to how we manage the lifecycle of Beta APIs. </a:t>
            </a:r>
          </a:p>
          <a:p>
            <a:pPr>
              <a:buFont typeface="Arial"/>
              <a:buChar char="•"/>
            </a:pPr>
            <a:r>
              <a:rPr lang="en-US" sz="1800">
                <a:solidFill>
                  <a:schemeClr val="accent6"/>
                </a:solidFill>
                <a:latin typeface="Poppins"/>
                <a:cs typeface="Poppins"/>
              </a:rPr>
              <a:t>Review of all Beta APIs and promotion of stable endpoints to V3.</a:t>
            </a:r>
          </a:p>
          <a:p>
            <a:pPr>
              <a:buFont typeface="Arial"/>
              <a:buChar char="•"/>
            </a:pPr>
            <a:r>
              <a:rPr lang="en-US" sz="1800">
                <a:latin typeface="Poppins"/>
                <a:cs typeface="Poppins"/>
              </a:rPr>
              <a:t>If using a promoted Beta endpoint, start planning your migration.</a:t>
            </a:r>
          </a:p>
          <a:p>
            <a:pPr>
              <a:buFont typeface="Arial"/>
              <a:buChar char="•"/>
            </a:pPr>
            <a:r>
              <a:rPr lang="en-US" sz="1800">
                <a:latin typeface="Poppins"/>
                <a:cs typeface="Poppins"/>
              </a:rPr>
              <a:t>Watch for </a:t>
            </a:r>
            <a:r>
              <a:rPr lang="en-US" sz="1800" b="1">
                <a:solidFill>
                  <a:schemeClr val="accent3"/>
                </a:solidFill>
                <a:latin typeface="Poppins"/>
                <a:cs typeface="Poppins"/>
              </a:rPr>
              <a:t>announcements in Developer forum</a:t>
            </a:r>
            <a:r>
              <a:rPr lang="en-US" sz="1800">
                <a:latin typeface="Poppins"/>
                <a:cs typeface="Poppins"/>
              </a:rPr>
              <a:t> for updates.</a:t>
            </a:r>
          </a:p>
        </p:txBody>
      </p:sp>
      <p:sp>
        <p:nvSpPr>
          <p:cNvPr id="4" name="Slide Number Placeholder 3">
            <a:extLst>
              <a:ext uri="{FF2B5EF4-FFF2-40B4-BE49-F238E27FC236}">
                <a16:creationId xmlns:a16="http://schemas.microsoft.com/office/drawing/2014/main" id="{2881DE79-9A9C-7A4B-972F-96BCAA7551C6}"/>
              </a:ext>
            </a:extLst>
          </p:cNvPr>
          <p:cNvSpPr>
            <a:spLocks noGrp="1"/>
          </p:cNvSpPr>
          <p:nvPr>
            <p:ph type="sldNum" sz="quarter" idx="12"/>
          </p:nvPr>
        </p:nvSpPr>
        <p:spPr/>
        <p:txBody>
          <a:bodyPr/>
          <a:lstStyle/>
          <a:p>
            <a:fld id="{679D2152-1C30-894C-9781-951D3C9748DF}" type="slidenum">
              <a:rPr lang="en-US" smtClean="0"/>
              <a:pPr/>
              <a:t>4</a:t>
            </a:fld>
            <a:endParaRPr lang="en-US"/>
          </a:p>
        </p:txBody>
      </p:sp>
      <p:sp>
        <p:nvSpPr>
          <p:cNvPr id="5" name="Footer Placeholder 4">
            <a:extLst>
              <a:ext uri="{FF2B5EF4-FFF2-40B4-BE49-F238E27FC236}">
                <a16:creationId xmlns:a16="http://schemas.microsoft.com/office/drawing/2014/main" id="{6591D0FC-D170-6847-B527-34CAC0AD9A90}"/>
              </a:ext>
            </a:extLst>
          </p:cNvPr>
          <p:cNvSpPr>
            <a:spLocks noGrp="1"/>
          </p:cNvSpPr>
          <p:nvPr>
            <p:ph type="ftr" sz="quarter" idx="3"/>
          </p:nvPr>
        </p:nvSpPr>
        <p:spPr/>
        <p:txBody>
          <a:bodyPr/>
          <a:lstStyle/>
          <a:p>
            <a:r>
              <a:rPr lang="en-US" altLang="en-US"/>
              <a:t>© 2023 SailPoint Technologies, Inc. All rights reserved.</a:t>
            </a:r>
          </a:p>
        </p:txBody>
      </p:sp>
      <p:sp>
        <p:nvSpPr>
          <p:cNvPr id="2" name="Title 1">
            <a:extLst>
              <a:ext uri="{FF2B5EF4-FFF2-40B4-BE49-F238E27FC236}">
                <a16:creationId xmlns:a16="http://schemas.microsoft.com/office/drawing/2014/main" id="{718732F8-406D-E340-9586-407C6C5A3ED7}"/>
              </a:ext>
            </a:extLst>
          </p:cNvPr>
          <p:cNvSpPr>
            <a:spLocks noGrp="1"/>
          </p:cNvSpPr>
          <p:nvPr>
            <p:ph type="title"/>
          </p:nvPr>
        </p:nvSpPr>
        <p:spPr/>
        <p:txBody>
          <a:bodyPr/>
          <a:lstStyle/>
          <a:p>
            <a:r>
              <a:rPr lang="en-US">
                <a:latin typeface="Poppins SemiBold"/>
                <a:cs typeface="Poppins SemiBold"/>
              </a:rPr>
              <a:t>Beta to V3 API Promotion</a:t>
            </a:r>
            <a:endParaRPr lang="en-US"/>
          </a:p>
        </p:txBody>
      </p:sp>
      <p:pic>
        <p:nvPicPr>
          <p:cNvPr id="8" name="Graphic 7" descr="Arrow">
            <a:extLst>
              <a:ext uri="{FF2B5EF4-FFF2-40B4-BE49-F238E27FC236}">
                <a16:creationId xmlns:a16="http://schemas.microsoft.com/office/drawing/2014/main" id="{F4954E58-4F73-5DFC-BF31-14AAA537EC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1578" y="1393755"/>
            <a:ext cx="1369263" cy="1369263"/>
          </a:xfrm>
          <a:prstGeom prst="rect">
            <a:avLst/>
          </a:prstGeom>
        </p:spPr>
      </p:pic>
      <p:sp>
        <p:nvSpPr>
          <p:cNvPr id="10" name="TextBox 9">
            <a:extLst>
              <a:ext uri="{FF2B5EF4-FFF2-40B4-BE49-F238E27FC236}">
                <a16:creationId xmlns:a16="http://schemas.microsoft.com/office/drawing/2014/main" id="{EC93FFAE-B6D9-C190-E23E-92F8DA8BE6F4}"/>
              </a:ext>
            </a:extLst>
          </p:cNvPr>
          <p:cNvSpPr txBox="1"/>
          <p:nvPr/>
        </p:nvSpPr>
        <p:spPr>
          <a:xfrm>
            <a:off x="2828693" y="134186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CC27B0"/>
                </a:solidFill>
              </a:rPr>
              <a:t>IN PROGRESS</a:t>
            </a:r>
            <a:endParaRPr lang="en-US"/>
          </a:p>
        </p:txBody>
      </p:sp>
      <p:sp>
        <p:nvSpPr>
          <p:cNvPr id="13" name="TextBox 12">
            <a:extLst>
              <a:ext uri="{FF2B5EF4-FFF2-40B4-BE49-F238E27FC236}">
                <a16:creationId xmlns:a16="http://schemas.microsoft.com/office/drawing/2014/main" id="{63FEC221-91F0-22A2-7605-0BE68C57BB6D}"/>
              </a:ext>
            </a:extLst>
          </p:cNvPr>
          <p:cNvSpPr txBox="1"/>
          <p:nvPr/>
        </p:nvSpPr>
        <p:spPr>
          <a:xfrm>
            <a:off x="589156" y="410178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CC27B0"/>
                </a:solidFill>
                <a:cs typeface="Poppins"/>
              </a:rPr>
              <a:t>FUTURE STATE</a:t>
            </a:r>
          </a:p>
        </p:txBody>
      </p:sp>
      <p:sp>
        <p:nvSpPr>
          <p:cNvPr id="14" name="Content Placeholder 8">
            <a:extLst>
              <a:ext uri="{FF2B5EF4-FFF2-40B4-BE49-F238E27FC236}">
                <a16:creationId xmlns:a16="http://schemas.microsoft.com/office/drawing/2014/main" id="{B1160C4D-0549-F373-1ADA-BF1281784F04}"/>
              </a:ext>
            </a:extLst>
          </p:cNvPr>
          <p:cNvSpPr txBox="1">
            <a:spLocks/>
          </p:cNvSpPr>
          <p:nvPr/>
        </p:nvSpPr>
        <p:spPr>
          <a:xfrm>
            <a:off x="828286" y="4386885"/>
            <a:ext cx="10909609" cy="1920194"/>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000" b="0" i="0" kern="1200">
                <a:solidFill>
                  <a:schemeClr val="tx2"/>
                </a:solidFill>
                <a:latin typeface="Poppins" pitchFamily="2" charset="77"/>
                <a:ea typeface="+mn-ea"/>
                <a:cs typeface="Poppins" pitchFamily="2" charset="77"/>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1800" b="0" i="0" kern="1200">
                <a:solidFill>
                  <a:schemeClr val="tx2"/>
                </a:solidFill>
                <a:latin typeface="Poppins" pitchFamily="2" charset="77"/>
                <a:ea typeface="+mn-ea"/>
                <a:cs typeface="Poppins" pitchFamily="2" charset="77"/>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600" b="0" i="0" kern="1200">
                <a:solidFill>
                  <a:schemeClr val="tx2"/>
                </a:solidFill>
                <a:latin typeface="Poppins" pitchFamily="2" charset="77"/>
                <a:ea typeface="+mn-ea"/>
                <a:cs typeface="Poppins" pitchFamily="2" charset="77"/>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a:latin typeface="Poppins"/>
                <a:cs typeface="Poppins"/>
              </a:rPr>
              <a:t>As this lifecycle matures, we will provide more clear definitions and expectations on Beta versus Production version APIs and how they should be used.</a:t>
            </a:r>
            <a:endParaRPr lang="en-US"/>
          </a:p>
          <a:p>
            <a:pPr marL="342900" indent="-342900">
              <a:lnSpc>
                <a:spcPct val="120000"/>
              </a:lnSpc>
            </a:pPr>
            <a:r>
              <a:rPr lang="en-US" sz="1800">
                <a:latin typeface="Poppins"/>
                <a:cs typeface="Poppins"/>
              </a:rPr>
              <a:t>Beta APIs: Non-production, used to gather feedback prior to promotion.</a:t>
            </a:r>
            <a:endParaRPr lang="en-US" sz="1800"/>
          </a:p>
          <a:p>
            <a:pPr marL="342900" indent="-342900">
              <a:lnSpc>
                <a:spcPct val="120000"/>
              </a:lnSpc>
            </a:pPr>
            <a:r>
              <a:rPr lang="en-US" sz="1800">
                <a:latin typeface="Poppins"/>
                <a:cs typeface="Poppins"/>
              </a:rPr>
              <a:t>Production APIs:  No breaking changes, longer EOL timelines for deprecation.</a:t>
            </a:r>
            <a:endParaRPr lang="en-US" sz="1800"/>
          </a:p>
        </p:txBody>
      </p:sp>
    </p:spTree>
    <p:extLst>
      <p:ext uri="{BB962C8B-B14F-4D97-AF65-F5344CB8AC3E}">
        <p14:creationId xmlns:p14="http://schemas.microsoft.com/office/powerpoint/2010/main" val="2885383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Stopwatch">
            <a:extLst>
              <a:ext uri="{FF2B5EF4-FFF2-40B4-BE49-F238E27FC236}">
                <a16:creationId xmlns:a16="http://schemas.microsoft.com/office/drawing/2014/main" id="{AFC71E9D-CC56-7F98-5402-A0FB4281AF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4905" y="1393799"/>
            <a:ext cx="1366786" cy="1366786"/>
          </a:xfrm>
          <a:prstGeom prst="rect">
            <a:avLst/>
          </a:prstGeom>
        </p:spPr>
      </p:pic>
      <p:sp>
        <p:nvSpPr>
          <p:cNvPr id="6" name="Content Placeholder 8">
            <a:extLst>
              <a:ext uri="{FF2B5EF4-FFF2-40B4-BE49-F238E27FC236}">
                <a16:creationId xmlns:a16="http://schemas.microsoft.com/office/drawing/2014/main" id="{18674AF8-025E-F4F3-3B14-EA57AAF96E9C}"/>
              </a:ext>
            </a:extLst>
          </p:cNvPr>
          <p:cNvSpPr txBox="1">
            <a:spLocks/>
          </p:cNvSpPr>
          <p:nvPr/>
        </p:nvSpPr>
        <p:spPr>
          <a:xfrm>
            <a:off x="3012067" y="1394642"/>
            <a:ext cx="7220415" cy="1436976"/>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000" b="0" i="0" kern="1200">
                <a:solidFill>
                  <a:schemeClr val="tx2"/>
                </a:solidFill>
                <a:latin typeface="Poppins" pitchFamily="2" charset="77"/>
                <a:ea typeface="+mn-ea"/>
                <a:cs typeface="Poppins" pitchFamily="2" charset="77"/>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1800" b="0" i="0" kern="1200">
                <a:solidFill>
                  <a:schemeClr val="tx2"/>
                </a:solidFill>
                <a:latin typeface="Poppins" pitchFamily="2" charset="77"/>
                <a:ea typeface="+mn-ea"/>
                <a:cs typeface="Poppins" pitchFamily="2" charset="77"/>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600" b="0" i="0" kern="1200">
                <a:solidFill>
                  <a:schemeClr val="tx2"/>
                </a:solidFill>
                <a:latin typeface="Poppins" pitchFamily="2" charset="77"/>
                <a:ea typeface="+mn-ea"/>
                <a:cs typeface="Poppins" pitchFamily="2" charset="77"/>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a:latin typeface="Poppins"/>
                <a:cs typeface="Poppins"/>
              </a:rPr>
              <a:t>The detailed announcement and FAQ is available in the </a:t>
            </a:r>
            <a:r>
              <a:rPr lang="en-US" b="1">
                <a:latin typeface="Poppins"/>
                <a:cs typeface="Poppins"/>
              </a:rPr>
              <a:t>announcements section</a:t>
            </a:r>
            <a:r>
              <a:rPr lang="en-US">
                <a:latin typeface="Poppins"/>
                <a:cs typeface="Poppins"/>
              </a:rPr>
              <a:t> of our </a:t>
            </a:r>
            <a:r>
              <a:rPr lang="en-US" b="1">
                <a:latin typeface="Poppins"/>
                <a:cs typeface="Poppins"/>
              </a:rPr>
              <a:t>Developer forum</a:t>
            </a:r>
            <a:r>
              <a:rPr lang="en-US">
                <a:latin typeface="Poppins"/>
                <a:cs typeface="Poppins"/>
              </a:rPr>
              <a:t>.</a:t>
            </a:r>
          </a:p>
          <a:p>
            <a:pPr marL="0" indent="0" algn="ctr">
              <a:lnSpc>
                <a:spcPct val="120000"/>
              </a:lnSpc>
              <a:buNone/>
            </a:pPr>
            <a:r>
              <a:rPr lang="en-US" b="1">
                <a:solidFill>
                  <a:schemeClr val="accent3"/>
                </a:solidFill>
                <a:latin typeface="Poppins"/>
                <a:cs typeface="Poppins"/>
              </a:rPr>
              <a:t>developer.sailpoint.com/discuss</a:t>
            </a:r>
          </a:p>
        </p:txBody>
      </p:sp>
      <p:sp>
        <p:nvSpPr>
          <p:cNvPr id="4" name="Slide Number Placeholder 3">
            <a:extLst>
              <a:ext uri="{FF2B5EF4-FFF2-40B4-BE49-F238E27FC236}">
                <a16:creationId xmlns:a16="http://schemas.microsoft.com/office/drawing/2014/main" id="{2881DE79-9A9C-7A4B-972F-96BCAA7551C6}"/>
              </a:ext>
            </a:extLst>
          </p:cNvPr>
          <p:cNvSpPr>
            <a:spLocks noGrp="1"/>
          </p:cNvSpPr>
          <p:nvPr>
            <p:ph type="sldNum" sz="quarter" idx="12"/>
          </p:nvPr>
        </p:nvSpPr>
        <p:spPr/>
        <p:txBody>
          <a:bodyPr/>
          <a:lstStyle/>
          <a:p>
            <a:fld id="{679D2152-1C30-894C-9781-951D3C9748DF}" type="slidenum">
              <a:rPr lang="en-US" smtClean="0"/>
              <a:pPr/>
              <a:t>5</a:t>
            </a:fld>
            <a:endParaRPr lang="en-US"/>
          </a:p>
        </p:txBody>
      </p:sp>
      <p:sp>
        <p:nvSpPr>
          <p:cNvPr id="5" name="Footer Placeholder 4">
            <a:extLst>
              <a:ext uri="{FF2B5EF4-FFF2-40B4-BE49-F238E27FC236}">
                <a16:creationId xmlns:a16="http://schemas.microsoft.com/office/drawing/2014/main" id="{6591D0FC-D170-6847-B527-34CAC0AD9A90}"/>
              </a:ext>
            </a:extLst>
          </p:cNvPr>
          <p:cNvSpPr>
            <a:spLocks noGrp="1"/>
          </p:cNvSpPr>
          <p:nvPr>
            <p:ph type="ftr" sz="quarter" idx="3"/>
          </p:nvPr>
        </p:nvSpPr>
        <p:spPr/>
        <p:txBody>
          <a:bodyPr/>
          <a:lstStyle/>
          <a:p>
            <a:r>
              <a:rPr lang="en-US" altLang="en-US"/>
              <a:t>© 2023 SailPoint Technologies, Inc. All rights reserved.</a:t>
            </a:r>
          </a:p>
        </p:txBody>
      </p:sp>
      <p:sp>
        <p:nvSpPr>
          <p:cNvPr id="2" name="Title 1">
            <a:extLst>
              <a:ext uri="{FF2B5EF4-FFF2-40B4-BE49-F238E27FC236}">
                <a16:creationId xmlns:a16="http://schemas.microsoft.com/office/drawing/2014/main" id="{718732F8-406D-E340-9586-407C6C5A3ED7}"/>
              </a:ext>
            </a:extLst>
          </p:cNvPr>
          <p:cNvSpPr>
            <a:spLocks noGrp="1"/>
          </p:cNvSpPr>
          <p:nvPr>
            <p:ph type="title"/>
          </p:nvPr>
        </p:nvSpPr>
        <p:spPr/>
        <p:txBody>
          <a:bodyPr/>
          <a:lstStyle/>
          <a:p>
            <a:r>
              <a:rPr lang="en-US">
                <a:latin typeface="Poppins SemiBold"/>
                <a:cs typeface="Poppins SemiBold"/>
              </a:rPr>
              <a:t>Deprecation of Non-Public APIs</a:t>
            </a:r>
            <a:endParaRPr lang="en-US"/>
          </a:p>
        </p:txBody>
      </p:sp>
      <p:sp>
        <p:nvSpPr>
          <p:cNvPr id="14" name="Content Placeholder 8">
            <a:extLst>
              <a:ext uri="{FF2B5EF4-FFF2-40B4-BE49-F238E27FC236}">
                <a16:creationId xmlns:a16="http://schemas.microsoft.com/office/drawing/2014/main" id="{B1160C4D-0549-F373-1ADA-BF1281784F04}"/>
              </a:ext>
            </a:extLst>
          </p:cNvPr>
          <p:cNvSpPr txBox="1">
            <a:spLocks/>
          </p:cNvSpPr>
          <p:nvPr/>
        </p:nvSpPr>
        <p:spPr>
          <a:xfrm>
            <a:off x="726066" y="3169545"/>
            <a:ext cx="10714464" cy="2998146"/>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000" b="0" i="0" kern="1200">
                <a:solidFill>
                  <a:schemeClr val="tx2"/>
                </a:solidFill>
                <a:latin typeface="Poppins" pitchFamily="2" charset="77"/>
                <a:ea typeface="+mn-ea"/>
                <a:cs typeface="Poppins" pitchFamily="2" charset="77"/>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1800" b="0" i="0" kern="1200">
                <a:solidFill>
                  <a:schemeClr val="tx2"/>
                </a:solidFill>
                <a:latin typeface="Poppins" pitchFamily="2" charset="77"/>
                <a:ea typeface="+mn-ea"/>
                <a:cs typeface="Poppins" pitchFamily="2" charset="77"/>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600" b="0" i="0" kern="1200">
                <a:solidFill>
                  <a:schemeClr val="tx2"/>
                </a:solidFill>
                <a:latin typeface="Poppins" pitchFamily="2" charset="77"/>
                <a:ea typeface="+mn-ea"/>
                <a:cs typeface="Poppins" pitchFamily="2" charset="77"/>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20000"/>
              </a:lnSpc>
            </a:pPr>
            <a:r>
              <a:rPr lang="en-US" b="1">
                <a:latin typeface="Poppins"/>
                <a:cs typeface="Poppins"/>
              </a:rPr>
              <a:t>Why?</a:t>
            </a:r>
            <a:r>
              <a:rPr lang="en-US">
                <a:latin typeface="Poppins"/>
                <a:cs typeface="Poppins"/>
              </a:rPr>
              <a:t>  SailPoint legacy APIs were designed for our internal use.  These are being replaced by a newer set of publicly available APIs.  All new SailPoint services use these new Public APIs.  Use of these new APIs is required to get the benefits of our latest features and most performant services. </a:t>
            </a:r>
            <a:endParaRPr lang="en-US"/>
          </a:p>
          <a:p>
            <a:pPr marL="342900" indent="-342900">
              <a:lnSpc>
                <a:spcPct val="120000"/>
              </a:lnSpc>
            </a:pPr>
            <a:r>
              <a:rPr lang="en-US" b="1">
                <a:latin typeface="Poppins"/>
                <a:cs typeface="Poppins"/>
              </a:rPr>
              <a:t>Non-Public API:  </a:t>
            </a:r>
            <a:r>
              <a:rPr lang="en-US">
                <a:latin typeface="Poppins"/>
                <a:cs typeface="Poppins"/>
              </a:rPr>
              <a:t>Today, any API that does NOT start with /v3 or /beta is considered Non-Public and is being targeted for deprecation and EOL.</a:t>
            </a:r>
          </a:p>
          <a:p>
            <a:pPr marL="342900" indent="-342900">
              <a:lnSpc>
                <a:spcPct val="120000"/>
              </a:lnSpc>
            </a:pPr>
            <a:r>
              <a:rPr lang="en-US" b="1">
                <a:latin typeface="Poppins"/>
                <a:cs typeface="Poppins"/>
              </a:rPr>
              <a:t>Deprecation:</a:t>
            </a:r>
            <a:r>
              <a:rPr lang="en-US">
                <a:latin typeface="Poppins"/>
                <a:cs typeface="Poppins"/>
              </a:rPr>
              <a:t>  Marks API as </a:t>
            </a:r>
            <a:r>
              <a:rPr lang="en-US" i="1">
                <a:latin typeface="Poppins"/>
                <a:cs typeface="Poppins"/>
              </a:rPr>
              <a:t>obsolete </a:t>
            </a:r>
            <a:r>
              <a:rPr lang="en-US">
                <a:latin typeface="Poppins"/>
                <a:cs typeface="Poppins"/>
              </a:rPr>
              <a:t>and starts clock for EOL.</a:t>
            </a:r>
          </a:p>
        </p:txBody>
      </p:sp>
    </p:spTree>
    <p:extLst>
      <p:ext uri="{BB962C8B-B14F-4D97-AF65-F5344CB8AC3E}">
        <p14:creationId xmlns:p14="http://schemas.microsoft.com/office/powerpoint/2010/main" val="2383410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9A6318-0644-CF40-B085-29124240C48A}"/>
              </a:ext>
            </a:extLst>
          </p:cNvPr>
          <p:cNvSpPr>
            <a:spLocks noGrp="1"/>
          </p:cNvSpPr>
          <p:nvPr>
            <p:ph type="sldNum" sz="quarter" idx="12"/>
          </p:nvPr>
        </p:nvSpPr>
        <p:spPr/>
        <p:txBody>
          <a:bodyPr/>
          <a:lstStyle/>
          <a:p>
            <a:fld id="{679D2152-1C30-894C-9781-951D3C9748DF}" type="slidenum">
              <a:rPr lang="en-US" smtClean="0"/>
              <a:t>6</a:t>
            </a:fld>
            <a:endParaRPr lang="en-US"/>
          </a:p>
        </p:txBody>
      </p:sp>
      <p:sp>
        <p:nvSpPr>
          <p:cNvPr id="5" name="Footer Placeholder 4">
            <a:extLst>
              <a:ext uri="{FF2B5EF4-FFF2-40B4-BE49-F238E27FC236}">
                <a16:creationId xmlns:a16="http://schemas.microsoft.com/office/drawing/2014/main" id="{F5CE7A07-910F-7343-9014-AC75A17B310C}"/>
              </a:ext>
            </a:extLst>
          </p:cNvPr>
          <p:cNvSpPr>
            <a:spLocks noGrp="1"/>
          </p:cNvSpPr>
          <p:nvPr>
            <p:ph type="ftr" sz="quarter" idx="13"/>
          </p:nvPr>
        </p:nvSpPr>
        <p:spPr/>
        <p:txBody>
          <a:bodyPr/>
          <a:lstStyle/>
          <a:p>
            <a:r>
              <a:rPr lang="en-US" altLang="en-US"/>
              <a:t>© 2023 SailPoint Technologies, Inc. All rights reserved.</a:t>
            </a:r>
          </a:p>
        </p:txBody>
      </p:sp>
      <p:sp>
        <p:nvSpPr>
          <p:cNvPr id="15" name="Text Placeholder 14">
            <a:extLst>
              <a:ext uri="{FF2B5EF4-FFF2-40B4-BE49-F238E27FC236}">
                <a16:creationId xmlns:a16="http://schemas.microsoft.com/office/drawing/2014/main" id="{112B2E8C-2BD7-BE48-A2C2-70BB1BC81E8E}"/>
              </a:ext>
            </a:extLst>
          </p:cNvPr>
          <p:cNvSpPr>
            <a:spLocks noGrp="1"/>
          </p:cNvSpPr>
          <p:nvPr>
            <p:ph type="body" sz="quarter" idx="21"/>
          </p:nvPr>
        </p:nvSpPr>
        <p:spPr>
          <a:xfrm>
            <a:off x="9062453" y="4473112"/>
            <a:ext cx="2376268" cy="1442834"/>
          </a:xfrm>
        </p:spPr>
        <p:txBody>
          <a:bodyPr vert="horz" lIns="91440" tIns="45720" rIns="91440" bIns="45720" rtlCol="0" anchor="t">
            <a:noAutofit/>
          </a:bodyPr>
          <a:lstStyle/>
          <a:p>
            <a:r>
              <a:rPr lang="en-US">
                <a:ea typeface="+mn-lt"/>
                <a:cs typeface="+mn-lt"/>
              </a:rPr>
              <a:t>APIs that start with /v2 will have a 12-month EOL period from when each API is marked as deprecated.</a:t>
            </a:r>
          </a:p>
        </p:txBody>
      </p:sp>
      <p:sp>
        <p:nvSpPr>
          <p:cNvPr id="13" name="Text Placeholder 12">
            <a:extLst>
              <a:ext uri="{FF2B5EF4-FFF2-40B4-BE49-F238E27FC236}">
                <a16:creationId xmlns:a16="http://schemas.microsoft.com/office/drawing/2014/main" id="{905D379B-827B-264A-988E-223799612885}"/>
              </a:ext>
            </a:extLst>
          </p:cNvPr>
          <p:cNvSpPr>
            <a:spLocks noGrp="1"/>
          </p:cNvSpPr>
          <p:nvPr>
            <p:ph type="body" sz="quarter" idx="19"/>
          </p:nvPr>
        </p:nvSpPr>
        <p:spPr>
          <a:xfrm>
            <a:off x="5831556" y="4473112"/>
            <a:ext cx="2385561" cy="1154761"/>
          </a:xfrm>
        </p:spPr>
        <p:txBody>
          <a:bodyPr vert="horz" lIns="91440" tIns="45720" rIns="91440" bIns="45720" rtlCol="0" anchor="t">
            <a:noAutofit/>
          </a:bodyPr>
          <a:lstStyle/>
          <a:p>
            <a:r>
              <a:rPr lang="en-US">
                <a:ea typeface="+mn-lt"/>
                <a:cs typeface="+mn-lt"/>
              </a:rPr>
              <a:t>APIs that start with /cc are our top priority.  </a:t>
            </a:r>
          </a:p>
          <a:p>
            <a:r>
              <a:rPr lang="en-US">
                <a:ea typeface="+mn-lt"/>
                <a:cs typeface="+mn-lt"/>
              </a:rPr>
              <a:t>These </a:t>
            </a:r>
            <a:r>
              <a:rPr lang="en-US" b="1">
                <a:ea typeface="+mn-lt"/>
                <a:cs typeface="+mn-lt"/>
              </a:rPr>
              <a:t>must be EOL by 12/31/2023</a:t>
            </a:r>
            <a:r>
              <a:rPr lang="en-US">
                <a:ea typeface="+mn-lt"/>
                <a:cs typeface="+mn-lt"/>
              </a:rPr>
              <a:t>.</a:t>
            </a:r>
          </a:p>
          <a:p>
            <a:endParaRPr lang="en-US"/>
          </a:p>
        </p:txBody>
      </p:sp>
      <p:sp>
        <p:nvSpPr>
          <p:cNvPr id="12" name="Text Placeholder 11">
            <a:extLst>
              <a:ext uri="{FF2B5EF4-FFF2-40B4-BE49-F238E27FC236}">
                <a16:creationId xmlns:a16="http://schemas.microsoft.com/office/drawing/2014/main" id="{317CC3C5-0ECA-C84B-B3F1-40B034C12C03}"/>
              </a:ext>
            </a:extLst>
          </p:cNvPr>
          <p:cNvSpPr>
            <a:spLocks noGrp="1"/>
          </p:cNvSpPr>
          <p:nvPr>
            <p:ph type="body" sz="quarter" idx="18"/>
          </p:nvPr>
        </p:nvSpPr>
        <p:spPr/>
        <p:txBody>
          <a:bodyPr vert="horz" lIns="91440" tIns="45720" rIns="91440" bIns="45720" rtlCol="0" anchor="t">
            <a:normAutofit/>
          </a:bodyPr>
          <a:lstStyle/>
          <a:p>
            <a:r>
              <a:rPr lang="en-US">
                <a:latin typeface="Poppins SemiBold"/>
                <a:cs typeface="Poppins SemiBold"/>
              </a:rPr>
              <a:t>1st Priority: /cc APIs</a:t>
            </a:r>
            <a:endParaRPr lang="en-US"/>
          </a:p>
        </p:txBody>
      </p:sp>
      <p:sp>
        <p:nvSpPr>
          <p:cNvPr id="11" name="Text Placeholder 10">
            <a:extLst>
              <a:ext uri="{FF2B5EF4-FFF2-40B4-BE49-F238E27FC236}">
                <a16:creationId xmlns:a16="http://schemas.microsoft.com/office/drawing/2014/main" id="{B1856099-470D-4F48-9792-3DF9EEA99594}"/>
              </a:ext>
            </a:extLst>
          </p:cNvPr>
          <p:cNvSpPr>
            <a:spLocks noGrp="1"/>
          </p:cNvSpPr>
          <p:nvPr>
            <p:ph type="body" sz="quarter" idx="17"/>
          </p:nvPr>
        </p:nvSpPr>
        <p:spPr/>
        <p:txBody>
          <a:bodyPr vert="horz" lIns="91440" tIns="45720" rIns="91440" bIns="45720" rtlCol="0" anchor="t">
            <a:noAutofit/>
          </a:bodyPr>
          <a:lstStyle/>
          <a:p>
            <a:r>
              <a:rPr lang="en-US">
                <a:ea typeface="+mn-lt"/>
                <a:cs typeface="+mn-lt"/>
              </a:rPr>
              <a:t>Subscribe to receive notifications when additional updates are made.</a:t>
            </a:r>
          </a:p>
        </p:txBody>
      </p:sp>
      <p:sp>
        <p:nvSpPr>
          <p:cNvPr id="10" name="Text Placeholder 9">
            <a:extLst>
              <a:ext uri="{FF2B5EF4-FFF2-40B4-BE49-F238E27FC236}">
                <a16:creationId xmlns:a16="http://schemas.microsoft.com/office/drawing/2014/main" id="{F6321401-8213-5543-ACC0-7C9EEF9FCCEC}"/>
              </a:ext>
            </a:extLst>
          </p:cNvPr>
          <p:cNvSpPr>
            <a:spLocks noGrp="1"/>
          </p:cNvSpPr>
          <p:nvPr>
            <p:ph type="body" sz="quarter" idx="16"/>
          </p:nvPr>
        </p:nvSpPr>
        <p:spPr/>
        <p:txBody>
          <a:bodyPr vert="horz" lIns="91440" tIns="45720" rIns="91440" bIns="45720" rtlCol="0" anchor="t">
            <a:normAutofit/>
          </a:bodyPr>
          <a:lstStyle/>
          <a:p>
            <a:r>
              <a:rPr lang="en-US">
                <a:latin typeface="Poppins SemiBold"/>
                <a:cs typeface="Poppins SemiBold"/>
              </a:rPr>
              <a:t>Subscribe to List</a:t>
            </a:r>
            <a:endParaRPr lang="en-US"/>
          </a:p>
        </p:txBody>
      </p:sp>
      <p:sp>
        <p:nvSpPr>
          <p:cNvPr id="9" name="Text Placeholder 8">
            <a:extLst>
              <a:ext uri="{FF2B5EF4-FFF2-40B4-BE49-F238E27FC236}">
                <a16:creationId xmlns:a16="http://schemas.microsoft.com/office/drawing/2014/main" id="{29393BE2-5CA1-C444-9F18-E6B5FAF33BEE}"/>
              </a:ext>
            </a:extLst>
          </p:cNvPr>
          <p:cNvSpPr>
            <a:spLocks noGrp="1"/>
          </p:cNvSpPr>
          <p:nvPr>
            <p:ph type="body" sz="quarter" idx="15"/>
          </p:nvPr>
        </p:nvSpPr>
        <p:spPr>
          <a:xfrm>
            <a:off x="5775800" y="1821388"/>
            <a:ext cx="2441317" cy="1136176"/>
          </a:xfrm>
        </p:spPr>
        <p:txBody>
          <a:bodyPr vert="horz" lIns="91440" tIns="45720" rIns="91440" bIns="45720" rtlCol="0" anchor="t">
            <a:noAutofit/>
          </a:bodyPr>
          <a:lstStyle/>
          <a:p>
            <a:r>
              <a:rPr lang="en-US">
                <a:cs typeface="Poppins"/>
              </a:rPr>
              <a:t>As APIs are marked as deprecated, they will be added to this list, including EOL date and equivalent /v3, if applicable.</a:t>
            </a:r>
          </a:p>
          <a:p>
            <a:endParaRPr lang="en-US"/>
          </a:p>
        </p:txBody>
      </p:sp>
      <p:sp>
        <p:nvSpPr>
          <p:cNvPr id="8" name="Text Placeholder 7">
            <a:extLst>
              <a:ext uri="{FF2B5EF4-FFF2-40B4-BE49-F238E27FC236}">
                <a16:creationId xmlns:a16="http://schemas.microsoft.com/office/drawing/2014/main" id="{DA504F55-7C7B-A64E-9B66-FAE31F8275ED}"/>
              </a:ext>
            </a:extLst>
          </p:cNvPr>
          <p:cNvSpPr>
            <a:spLocks noGrp="1"/>
          </p:cNvSpPr>
          <p:nvPr>
            <p:ph type="body" sz="quarter" idx="14"/>
          </p:nvPr>
        </p:nvSpPr>
        <p:spPr/>
        <p:txBody>
          <a:bodyPr vert="horz" lIns="91440" tIns="45720" rIns="91440" bIns="45720" rtlCol="0" anchor="t">
            <a:normAutofit fontScale="92500" lnSpcReduction="10000"/>
          </a:bodyPr>
          <a:lstStyle/>
          <a:p>
            <a:r>
              <a:rPr lang="en-US">
                <a:latin typeface="Poppins SemiBold"/>
                <a:cs typeface="Poppins SemiBold"/>
              </a:rPr>
              <a:t>List to be posted on Developer forum</a:t>
            </a:r>
          </a:p>
        </p:txBody>
      </p:sp>
      <p:sp>
        <p:nvSpPr>
          <p:cNvPr id="7" name="Text Placeholder 6">
            <a:extLst>
              <a:ext uri="{FF2B5EF4-FFF2-40B4-BE49-F238E27FC236}">
                <a16:creationId xmlns:a16="http://schemas.microsoft.com/office/drawing/2014/main" id="{760F243E-9D8E-D746-8CA6-D76D127BB84A}"/>
              </a:ext>
            </a:extLst>
          </p:cNvPr>
          <p:cNvSpPr>
            <a:spLocks noGrp="1"/>
          </p:cNvSpPr>
          <p:nvPr>
            <p:ph type="body" sz="half" idx="2"/>
          </p:nvPr>
        </p:nvSpPr>
        <p:spPr>
          <a:xfrm>
            <a:off x="406400" y="1528336"/>
            <a:ext cx="4514308" cy="4517213"/>
          </a:xfrm>
        </p:spPr>
        <p:txBody>
          <a:bodyPr vert="horz" lIns="91440" tIns="45720" rIns="91440" bIns="45720" rtlCol="0" anchor="t">
            <a:normAutofit/>
          </a:bodyPr>
          <a:lstStyle/>
          <a:p>
            <a:pPr>
              <a:lnSpc>
                <a:spcPct val="120000"/>
              </a:lnSpc>
              <a:spcBef>
                <a:spcPts val="1000"/>
              </a:spcBef>
            </a:pPr>
            <a:r>
              <a:rPr lang="en-US">
                <a:latin typeface="Poppins"/>
                <a:cs typeface="Poppins"/>
              </a:rPr>
              <a:t>Detailed announcement and FAQ available in the </a:t>
            </a:r>
            <a:r>
              <a:rPr lang="en-US" b="1">
                <a:latin typeface="Poppins"/>
                <a:cs typeface="Poppins"/>
              </a:rPr>
              <a:t>announcements section</a:t>
            </a:r>
            <a:r>
              <a:rPr lang="en-US">
                <a:latin typeface="Poppins"/>
                <a:cs typeface="Poppins"/>
              </a:rPr>
              <a:t> of our </a:t>
            </a:r>
            <a:r>
              <a:rPr lang="en-US" b="1">
                <a:latin typeface="Poppins"/>
                <a:cs typeface="Poppins"/>
              </a:rPr>
              <a:t>Developer forum</a:t>
            </a:r>
            <a:r>
              <a:rPr lang="en-US">
                <a:latin typeface="Poppins"/>
                <a:cs typeface="Poppins"/>
              </a:rPr>
              <a:t>.</a:t>
            </a:r>
            <a:endParaRPr lang="en-US"/>
          </a:p>
          <a:p>
            <a:pPr algn="ctr">
              <a:lnSpc>
                <a:spcPct val="120000"/>
              </a:lnSpc>
              <a:spcBef>
                <a:spcPts val="1000"/>
              </a:spcBef>
            </a:pPr>
            <a:endParaRPr lang="en-US" b="1">
              <a:solidFill>
                <a:schemeClr val="accent3"/>
              </a:solidFill>
              <a:latin typeface="Poppins"/>
              <a:cs typeface="Poppins"/>
            </a:endParaRPr>
          </a:p>
          <a:p>
            <a:pPr algn="ctr">
              <a:lnSpc>
                <a:spcPct val="120000"/>
              </a:lnSpc>
              <a:spcBef>
                <a:spcPts val="1000"/>
              </a:spcBef>
            </a:pPr>
            <a:r>
              <a:rPr lang="en-US" b="1">
                <a:solidFill>
                  <a:schemeClr val="accent3"/>
                </a:solidFill>
                <a:latin typeface="Poppins"/>
                <a:cs typeface="Poppins"/>
              </a:rPr>
              <a:t>developer.sailpoint.com/discuss</a:t>
            </a:r>
            <a:endParaRPr lang="en-US">
              <a:solidFill>
                <a:schemeClr val="accent3"/>
              </a:solidFill>
            </a:endParaRPr>
          </a:p>
          <a:p>
            <a:pPr>
              <a:lnSpc>
                <a:spcPct val="120000"/>
              </a:lnSpc>
              <a:spcBef>
                <a:spcPts val="1000"/>
              </a:spcBef>
            </a:pPr>
            <a:endParaRPr lang="en-US">
              <a:solidFill>
                <a:schemeClr val="accent6"/>
              </a:solidFill>
              <a:latin typeface="Poppins"/>
              <a:cs typeface="Poppins"/>
            </a:endParaRPr>
          </a:p>
          <a:p>
            <a:pPr>
              <a:lnSpc>
                <a:spcPct val="120000"/>
              </a:lnSpc>
              <a:spcBef>
                <a:spcPts val="1000"/>
              </a:spcBef>
            </a:pPr>
            <a:r>
              <a:rPr lang="en-US">
                <a:solidFill>
                  <a:schemeClr val="accent6"/>
                </a:solidFill>
                <a:latin typeface="Poppins"/>
                <a:cs typeface="Poppins"/>
              </a:rPr>
              <a:t>Stay informed by subscribing to this announcement.  All updates will provide an automated notification. </a:t>
            </a:r>
            <a:endParaRPr lang="en-US">
              <a:solidFill>
                <a:schemeClr val="accent6"/>
              </a:solidFill>
            </a:endParaRPr>
          </a:p>
        </p:txBody>
      </p:sp>
      <p:sp>
        <p:nvSpPr>
          <p:cNvPr id="6" name="Title 5">
            <a:extLst>
              <a:ext uri="{FF2B5EF4-FFF2-40B4-BE49-F238E27FC236}">
                <a16:creationId xmlns:a16="http://schemas.microsoft.com/office/drawing/2014/main" id="{217B9998-BE68-4346-9F30-2391FBAB0E12}"/>
              </a:ext>
            </a:extLst>
          </p:cNvPr>
          <p:cNvSpPr>
            <a:spLocks noGrp="1"/>
          </p:cNvSpPr>
          <p:nvPr>
            <p:ph type="title"/>
          </p:nvPr>
        </p:nvSpPr>
        <p:spPr>
          <a:xfrm>
            <a:off x="406400" y="457200"/>
            <a:ext cx="4365625" cy="893957"/>
          </a:xfrm>
        </p:spPr>
        <p:txBody>
          <a:bodyPr/>
          <a:lstStyle/>
          <a:p>
            <a:r>
              <a:rPr lang="en-US">
                <a:latin typeface="Poppins SemiBold"/>
                <a:cs typeface="Poppins SemiBold"/>
              </a:rPr>
              <a:t>What to know...</a:t>
            </a:r>
            <a:endParaRPr lang="en-US"/>
          </a:p>
        </p:txBody>
      </p:sp>
      <p:sp>
        <p:nvSpPr>
          <p:cNvPr id="3" name="Text Placeholder 2">
            <a:extLst>
              <a:ext uri="{FF2B5EF4-FFF2-40B4-BE49-F238E27FC236}">
                <a16:creationId xmlns:a16="http://schemas.microsoft.com/office/drawing/2014/main" id="{97877DF7-4107-15C2-A113-E196F90F7344}"/>
              </a:ext>
            </a:extLst>
          </p:cNvPr>
          <p:cNvSpPr>
            <a:spLocks noGrp="1"/>
          </p:cNvSpPr>
          <p:nvPr>
            <p:ph type="body" sz="quarter" idx="20"/>
          </p:nvPr>
        </p:nvSpPr>
        <p:spPr/>
        <p:txBody>
          <a:bodyPr vert="horz" lIns="91440" tIns="45720" rIns="91440" bIns="45720" rtlCol="0" anchor="t">
            <a:normAutofit/>
          </a:bodyPr>
          <a:lstStyle/>
          <a:p>
            <a:r>
              <a:rPr lang="en-US"/>
              <a:t>2nd Priority: /v2 APIs</a:t>
            </a:r>
            <a:endParaRPr lang="en-US" b="0"/>
          </a:p>
        </p:txBody>
      </p:sp>
    </p:spTree>
    <p:extLst>
      <p:ext uri="{BB962C8B-B14F-4D97-AF65-F5344CB8AC3E}">
        <p14:creationId xmlns:p14="http://schemas.microsoft.com/office/powerpoint/2010/main" val="666061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Cog">
            <a:extLst>
              <a:ext uri="{FF2B5EF4-FFF2-40B4-BE49-F238E27FC236}">
                <a16:creationId xmlns:a16="http://schemas.microsoft.com/office/drawing/2014/main" id="{717E1187-858D-E09E-0F29-0BC139246C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8107" y="1586974"/>
            <a:ext cx="1263764" cy="1235656"/>
          </a:xfrm>
          <a:prstGeom prst="rect">
            <a:avLst/>
          </a:prstGeom>
        </p:spPr>
      </p:pic>
      <p:sp>
        <p:nvSpPr>
          <p:cNvPr id="5" name="Slide Number Placeholder 4">
            <a:extLst>
              <a:ext uri="{FF2B5EF4-FFF2-40B4-BE49-F238E27FC236}">
                <a16:creationId xmlns:a16="http://schemas.microsoft.com/office/drawing/2014/main" id="{4D847AED-5134-5349-B17B-8C8ADBDB672E}"/>
              </a:ext>
            </a:extLst>
          </p:cNvPr>
          <p:cNvSpPr>
            <a:spLocks noGrp="1"/>
          </p:cNvSpPr>
          <p:nvPr>
            <p:ph type="sldNum" sz="quarter" idx="12"/>
          </p:nvPr>
        </p:nvSpPr>
        <p:spPr/>
        <p:txBody>
          <a:bodyPr/>
          <a:lstStyle/>
          <a:p>
            <a:fld id="{679D2152-1C30-894C-9781-951D3C9748DF}" type="slidenum">
              <a:rPr lang="en-US" smtClean="0"/>
              <a:pPr/>
              <a:t>7</a:t>
            </a:fld>
            <a:endParaRPr lang="en-US"/>
          </a:p>
        </p:txBody>
      </p:sp>
      <p:sp>
        <p:nvSpPr>
          <p:cNvPr id="16" name="Footer Placeholder 15">
            <a:extLst>
              <a:ext uri="{FF2B5EF4-FFF2-40B4-BE49-F238E27FC236}">
                <a16:creationId xmlns:a16="http://schemas.microsoft.com/office/drawing/2014/main" id="{7D26FA38-BB08-1B49-9D5B-30D23294D52B}"/>
              </a:ext>
            </a:extLst>
          </p:cNvPr>
          <p:cNvSpPr>
            <a:spLocks noGrp="1"/>
          </p:cNvSpPr>
          <p:nvPr>
            <p:ph type="ftr" sz="quarter" idx="3"/>
          </p:nvPr>
        </p:nvSpPr>
        <p:spPr/>
        <p:txBody>
          <a:bodyPr/>
          <a:lstStyle/>
          <a:p>
            <a:r>
              <a:rPr lang="en-US" altLang="en-US">
                <a:ea typeface="ＭＳ Ｐゴシック" panose="020B0600070205080204" pitchFamily="34" charset="-128"/>
              </a:rPr>
              <a:t>© 2023 SailPoint Technologies, Inc. All rights reserved.</a:t>
            </a:r>
          </a:p>
        </p:txBody>
      </p:sp>
      <p:sp>
        <p:nvSpPr>
          <p:cNvPr id="7" name="Text Placeholder 6">
            <a:extLst>
              <a:ext uri="{FF2B5EF4-FFF2-40B4-BE49-F238E27FC236}">
                <a16:creationId xmlns:a16="http://schemas.microsoft.com/office/drawing/2014/main" id="{2B66CA99-5D41-1842-A2AB-0988394AC491}"/>
              </a:ext>
            </a:extLst>
          </p:cNvPr>
          <p:cNvSpPr>
            <a:spLocks noGrp="1"/>
          </p:cNvSpPr>
          <p:nvPr>
            <p:ph type="body" idx="1"/>
          </p:nvPr>
        </p:nvSpPr>
        <p:spPr/>
        <p:txBody>
          <a:bodyPr vert="horz" lIns="91440" tIns="45720" rIns="91440" bIns="45720" rtlCol="0" anchor="t">
            <a:normAutofit/>
          </a:bodyPr>
          <a:lstStyle/>
          <a:p>
            <a:r>
              <a:rPr lang="en-US">
                <a:latin typeface="Poppins"/>
                <a:cs typeface="Poppins"/>
              </a:rPr>
              <a:t>Kirby Fitch, Senior Product Manager</a:t>
            </a:r>
            <a:endParaRPr lang="en-US"/>
          </a:p>
        </p:txBody>
      </p:sp>
      <p:sp>
        <p:nvSpPr>
          <p:cNvPr id="6" name="Title 5">
            <a:extLst>
              <a:ext uri="{FF2B5EF4-FFF2-40B4-BE49-F238E27FC236}">
                <a16:creationId xmlns:a16="http://schemas.microsoft.com/office/drawing/2014/main" id="{9119CF81-6214-D34F-88A4-A850CD0A1243}"/>
              </a:ext>
            </a:extLst>
          </p:cNvPr>
          <p:cNvSpPr>
            <a:spLocks noGrp="1"/>
          </p:cNvSpPr>
          <p:nvPr>
            <p:ph type="title"/>
          </p:nvPr>
        </p:nvSpPr>
        <p:spPr/>
        <p:txBody>
          <a:bodyPr>
            <a:normAutofit fontScale="90000"/>
          </a:bodyPr>
          <a:lstStyle/>
          <a:p>
            <a:r>
              <a:rPr lang="en-US">
                <a:latin typeface="Poppins SemiBold"/>
                <a:cs typeface="Poppins SemiBold"/>
              </a:rPr>
              <a:t>Updates to Backend Processes</a:t>
            </a:r>
            <a:endParaRPr lang="en-US"/>
          </a:p>
        </p:txBody>
      </p:sp>
    </p:spTree>
    <p:extLst>
      <p:ext uri="{BB962C8B-B14F-4D97-AF65-F5344CB8AC3E}">
        <p14:creationId xmlns:p14="http://schemas.microsoft.com/office/powerpoint/2010/main" val="3714323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7C671C-B073-F7E1-1459-C0D39C47E4F4}"/>
              </a:ext>
            </a:extLst>
          </p:cNvPr>
          <p:cNvSpPr>
            <a:spLocks noGrp="1"/>
          </p:cNvSpPr>
          <p:nvPr>
            <p:ph type="sldNum" sz="quarter" idx="12"/>
          </p:nvPr>
        </p:nvSpPr>
        <p:spPr/>
        <p:txBody>
          <a:bodyPr/>
          <a:lstStyle/>
          <a:p>
            <a:fld id="{679D2152-1C30-894C-9781-951D3C9748DF}" type="slidenum">
              <a:rPr lang="en-US" smtClean="0"/>
              <a:pPr/>
              <a:t>8</a:t>
            </a:fld>
            <a:endParaRPr lang="en-US"/>
          </a:p>
        </p:txBody>
      </p:sp>
      <p:sp>
        <p:nvSpPr>
          <p:cNvPr id="3" name="Footer Placeholder 2">
            <a:extLst>
              <a:ext uri="{FF2B5EF4-FFF2-40B4-BE49-F238E27FC236}">
                <a16:creationId xmlns:a16="http://schemas.microsoft.com/office/drawing/2014/main" id="{A16BB6D1-5B99-1F8E-6929-B87C4B764A83}"/>
              </a:ext>
            </a:extLst>
          </p:cNvPr>
          <p:cNvSpPr>
            <a:spLocks noGrp="1"/>
          </p:cNvSpPr>
          <p:nvPr>
            <p:ph type="ftr" sz="quarter" idx="3"/>
          </p:nvPr>
        </p:nvSpPr>
        <p:spPr/>
        <p:txBody>
          <a:bodyPr/>
          <a:lstStyle/>
          <a:p>
            <a:r>
              <a:rPr lang="en-US" altLang="en-US"/>
              <a:t>© 2023 SailPoint Technologies, Inc. All rights reserved.</a:t>
            </a:r>
          </a:p>
        </p:txBody>
      </p:sp>
      <p:sp>
        <p:nvSpPr>
          <p:cNvPr id="4" name="Title 3">
            <a:extLst>
              <a:ext uri="{FF2B5EF4-FFF2-40B4-BE49-F238E27FC236}">
                <a16:creationId xmlns:a16="http://schemas.microsoft.com/office/drawing/2014/main" id="{8A0070D4-CDCB-A7C7-197C-3FC317A367AE}"/>
              </a:ext>
            </a:extLst>
          </p:cNvPr>
          <p:cNvSpPr>
            <a:spLocks noGrp="1"/>
          </p:cNvSpPr>
          <p:nvPr>
            <p:ph type="title"/>
          </p:nvPr>
        </p:nvSpPr>
        <p:spPr/>
        <p:txBody>
          <a:bodyPr/>
          <a:lstStyle/>
          <a:p>
            <a:r>
              <a:rPr lang="en-US">
                <a:latin typeface="Poppins SemiBold"/>
                <a:cs typeface="Poppins SemiBold"/>
              </a:rPr>
              <a:t>Real-Time Attribute Sync</a:t>
            </a:r>
            <a:endParaRPr lang="en-US"/>
          </a:p>
        </p:txBody>
      </p:sp>
      <p:sp>
        <p:nvSpPr>
          <p:cNvPr id="5" name="Text Placeholder 4">
            <a:extLst>
              <a:ext uri="{FF2B5EF4-FFF2-40B4-BE49-F238E27FC236}">
                <a16:creationId xmlns:a16="http://schemas.microsoft.com/office/drawing/2014/main" id="{62F63C04-BCBF-E058-1725-F9022E9E4F35}"/>
              </a:ext>
            </a:extLst>
          </p:cNvPr>
          <p:cNvSpPr>
            <a:spLocks noGrp="1"/>
          </p:cNvSpPr>
          <p:nvPr>
            <p:ph type="body" idx="1"/>
          </p:nvPr>
        </p:nvSpPr>
        <p:spPr/>
        <p:txBody>
          <a:bodyPr vert="horz" lIns="91440" tIns="45720" rIns="91440" bIns="45720" rtlCol="0" anchor="t">
            <a:normAutofit/>
          </a:bodyPr>
          <a:lstStyle/>
          <a:p>
            <a:r>
              <a:rPr lang="en-US">
                <a:latin typeface="Poppins"/>
                <a:cs typeface="Poppins"/>
              </a:rPr>
              <a:t>Delivered</a:t>
            </a:r>
            <a:endParaRPr lang="en-US"/>
          </a:p>
        </p:txBody>
      </p:sp>
    </p:spTree>
    <p:extLst>
      <p:ext uri="{BB962C8B-B14F-4D97-AF65-F5344CB8AC3E}">
        <p14:creationId xmlns:p14="http://schemas.microsoft.com/office/powerpoint/2010/main" val="3164440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Fingerprint">
            <a:extLst>
              <a:ext uri="{FF2B5EF4-FFF2-40B4-BE49-F238E27FC236}">
                <a16:creationId xmlns:a16="http://schemas.microsoft.com/office/drawing/2014/main" id="{D2C797B3-BBB0-1515-6903-228E60D25E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2223" y="3503730"/>
            <a:ext cx="741559" cy="784489"/>
          </a:xfrm>
          <a:prstGeom prst="rect">
            <a:avLst/>
          </a:prstGeom>
        </p:spPr>
      </p:pic>
      <p:sp>
        <p:nvSpPr>
          <p:cNvPr id="5" name="Title 4">
            <a:extLst>
              <a:ext uri="{FF2B5EF4-FFF2-40B4-BE49-F238E27FC236}">
                <a16:creationId xmlns:a16="http://schemas.microsoft.com/office/drawing/2014/main" id="{90022E58-A2A8-0F43-AC69-1069AF9774C0}"/>
              </a:ext>
            </a:extLst>
          </p:cNvPr>
          <p:cNvSpPr>
            <a:spLocks noGrp="1"/>
          </p:cNvSpPr>
          <p:nvPr>
            <p:ph type="title"/>
          </p:nvPr>
        </p:nvSpPr>
        <p:spPr/>
        <p:txBody>
          <a:bodyPr/>
          <a:lstStyle/>
          <a:p>
            <a:r>
              <a:rPr lang="en-US">
                <a:latin typeface="Poppins SemiBold"/>
                <a:cs typeface="Poppins SemiBold"/>
              </a:rPr>
              <a:t>Real-Time Attribute Sync</a:t>
            </a:r>
            <a:endParaRPr lang="en-US"/>
          </a:p>
        </p:txBody>
      </p:sp>
      <p:sp>
        <p:nvSpPr>
          <p:cNvPr id="2" name="Footer Placeholder 4">
            <a:extLst>
              <a:ext uri="{FF2B5EF4-FFF2-40B4-BE49-F238E27FC236}">
                <a16:creationId xmlns:a16="http://schemas.microsoft.com/office/drawing/2014/main" id="{4590DF89-7931-C510-C964-B3F0F0B18329}"/>
              </a:ext>
            </a:extLst>
          </p:cNvPr>
          <p:cNvSpPr txBox="1">
            <a:spLocks/>
          </p:cNvSpPr>
          <p:nvPr/>
        </p:nvSpPr>
        <p:spPr>
          <a:xfrm>
            <a:off x="406400" y="6354264"/>
            <a:ext cx="3878997"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700">
                <a:solidFill>
                  <a:schemeClr val="tx2">
                    <a:lumMod val="40000"/>
                    <a:lumOff val="60000"/>
                  </a:schemeClr>
                </a:solidFill>
                <a:ea typeface="ＭＳ Ｐゴシック" panose="020B0600070205080204" pitchFamily="34" charset="-128"/>
              </a:rPr>
              <a:t>©2022 SailPoint Technologies Holdings, Inc. All rights reserved.</a:t>
            </a:r>
          </a:p>
        </p:txBody>
      </p:sp>
      <p:sp>
        <p:nvSpPr>
          <p:cNvPr id="4" name="Slide Number Placeholder 3">
            <a:extLst>
              <a:ext uri="{FF2B5EF4-FFF2-40B4-BE49-F238E27FC236}">
                <a16:creationId xmlns:a16="http://schemas.microsoft.com/office/drawing/2014/main" id="{AFA2F8D2-06B6-46B8-1A1A-99FA0807F7A7}"/>
              </a:ext>
            </a:extLst>
          </p:cNvPr>
          <p:cNvSpPr txBox="1">
            <a:spLocks/>
          </p:cNvSpPr>
          <p:nvPr/>
        </p:nvSpPr>
        <p:spPr>
          <a:xfrm>
            <a:off x="11041038" y="6354264"/>
            <a:ext cx="795361"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79D2152-1C30-894C-9781-951D3C9748DF}" type="slidenum">
              <a:rPr lang="en-US" sz="700" b="1" smtClean="0"/>
              <a:pPr algn="r"/>
              <a:t>9</a:t>
            </a:fld>
            <a:endParaRPr lang="en-US" sz="700" b="1"/>
          </a:p>
        </p:txBody>
      </p:sp>
      <p:pic>
        <p:nvPicPr>
          <p:cNvPr id="8" name="Graphic 7" descr="Cog">
            <a:extLst>
              <a:ext uri="{FF2B5EF4-FFF2-40B4-BE49-F238E27FC236}">
                <a16:creationId xmlns:a16="http://schemas.microsoft.com/office/drawing/2014/main" id="{4A16CA66-134B-9DF2-27CE-A56DC7382C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32048" y="2287324"/>
            <a:ext cx="747988" cy="747988"/>
          </a:xfrm>
          <a:prstGeom prst="rect">
            <a:avLst/>
          </a:prstGeom>
        </p:spPr>
      </p:pic>
      <p:sp>
        <p:nvSpPr>
          <p:cNvPr id="9" name="Content Placeholder 2">
            <a:extLst>
              <a:ext uri="{FF2B5EF4-FFF2-40B4-BE49-F238E27FC236}">
                <a16:creationId xmlns:a16="http://schemas.microsoft.com/office/drawing/2014/main" id="{789F6257-6BDE-6F27-CEE1-EBC91DF58F40}"/>
              </a:ext>
            </a:extLst>
          </p:cNvPr>
          <p:cNvSpPr txBox="1">
            <a:spLocks/>
          </p:cNvSpPr>
          <p:nvPr/>
        </p:nvSpPr>
        <p:spPr>
          <a:xfrm>
            <a:off x="5060114" y="2276598"/>
            <a:ext cx="2720996" cy="769441"/>
          </a:xfrm>
          <a:prstGeom prst="rect">
            <a:avLst/>
          </a:prstGeom>
        </p:spPr>
        <p:txBody>
          <a:bodyPr wrap="square" lIns="91440" tIns="45720" rIns="91440" bIns="45720" anchor="t">
            <a:sp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000" b="0" i="0" kern="1200">
                <a:solidFill>
                  <a:schemeClr val="tx2"/>
                </a:solidFill>
                <a:latin typeface="Poppins" pitchFamily="2" charset="77"/>
                <a:ea typeface="+mn-ea"/>
                <a:cs typeface="Poppins" pitchFamily="2" charset="77"/>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1800" b="0" i="0" kern="1200">
                <a:solidFill>
                  <a:schemeClr val="tx2"/>
                </a:solidFill>
                <a:latin typeface="Poppins" pitchFamily="2" charset="77"/>
                <a:ea typeface="+mn-ea"/>
                <a:cs typeface="Poppins" pitchFamily="2" charset="77"/>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600" b="0" i="0" kern="1200">
                <a:solidFill>
                  <a:schemeClr val="tx2"/>
                </a:solidFill>
                <a:latin typeface="Poppins" pitchFamily="2" charset="77"/>
                <a:ea typeface="+mn-ea"/>
                <a:cs typeface="Poppins" pitchFamily="2" charset="77"/>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latin typeface="Poppins"/>
                <a:cs typeface="Poppins"/>
              </a:rPr>
              <a:t>Syncing when Admin requests</a:t>
            </a:r>
            <a:endParaRPr lang="en-US" sz="2200" dirty="0"/>
          </a:p>
        </p:txBody>
      </p:sp>
      <p:sp>
        <p:nvSpPr>
          <p:cNvPr id="12" name="Content Placeholder 2">
            <a:extLst>
              <a:ext uri="{FF2B5EF4-FFF2-40B4-BE49-F238E27FC236}">
                <a16:creationId xmlns:a16="http://schemas.microsoft.com/office/drawing/2014/main" id="{30BBD459-9115-B683-D0EB-61FD42234ECC}"/>
              </a:ext>
            </a:extLst>
          </p:cNvPr>
          <p:cNvSpPr txBox="1">
            <a:spLocks/>
          </p:cNvSpPr>
          <p:nvPr/>
        </p:nvSpPr>
        <p:spPr>
          <a:xfrm>
            <a:off x="8251455" y="2276598"/>
            <a:ext cx="2298628" cy="769441"/>
          </a:xfrm>
          <a:prstGeom prst="rect">
            <a:avLst/>
          </a:prstGeom>
        </p:spPr>
        <p:txBody>
          <a:bodyPr wrap="square" lIns="91440" tIns="45720" rIns="91440" bIns="45720" anchor="t">
            <a:sp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000" b="0" i="0" kern="1200">
                <a:solidFill>
                  <a:schemeClr val="tx2"/>
                </a:solidFill>
                <a:latin typeface="Poppins" pitchFamily="2" charset="77"/>
                <a:ea typeface="+mn-ea"/>
                <a:cs typeface="Poppins" pitchFamily="2" charset="77"/>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1800" b="0" i="0" kern="1200">
                <a:solidFill>
                  <a:schemeClr val="tx2"/>
                </a:solidFill>
                <a:latin typeface="Poppins" pitchFamily="2" charset="77"/>
                <a:ea typeface="+mn-ea"/>
                <a:cs typeface="Poppins" pitchFamily="2" charset="77"/>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600" b="0" i="0" kern="1200">
                <a:solidFill>
                  <a:schemeClr val="tx2"/>
                </a:solidFill>
                <a:latin typeface="Poppins" pitchFamily="2" charset="77"/>
                <a:ea typeface="+mn-ea"/>
                <a:cs typeface="Poppins" pitchFamily="2" charset="77"/>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latin typeface="Poppins"/>
                <a:cs typeface="Poppins"/>
              </a:rPr>
              <a:t>Synced</a:t>
            </a:r>
            <a:br>
              <a:rPr lang="en-US" sz="2200" dirty="0"/>
            </a:br>
            <a:r>
              <a:rPr lang="en-US" sz="2200" dirty="0">
                <a:latin typeface="Poppins"/>
                <a:cs typeface="Poppins"/>
              </a:rPr>
              <a:t>once / day</a:t>
            </a:r>
            <a:endParaRPr lang="en-US" dirty="0">
              <a:latin typeface="Poppins"/>
              <a:cs typeface="Poppins"/>
            </a:endParaRPr>
          </a:p>
        </p:txBody>
      </p:sp>
      <p:sp>
        <p:nvSpPr>
          <p:cNvPr id="13" name="TextBox 12">
            <a:extLst>
              <a:ext uri="{FF2B5EF4-FFF2-40B4-BE49-F238E27FC236}">
                <a16:creationId xmlns:a16="http://schemas.microsoft.com/office/drawing/2014/main" id="{7A406736-F16D-A459-8F07-F4982A3E9EA3}"/>
              </a:ext>
            </a:extLst>
          </p:cNvPr>
          <p:cNvSpPr txBox="1"/>
          <p:nvPr/>
        </p:nvSpPr>
        <p:spPr>
          <a:xfrm>
            <a:off x="2141711" y="2245820"/>
            <a:ext cx="2219380" cy="830997"/>
          </a:xfrm>
          <a:prstGeom prst="rect">
            <a:avLst/>
          </a:prstGeom>
          <a:noFill/>
        </p:spPr>
        <p:txBody>
          <a:bodyPr wrap="square" rtlCol="0">
            <a:spAutoFit/>
          </a:bodyPr>
          <a:lstStyle/>
          <a:p>
            <a:r>
              <a:rPr lang="en-US" sz="2300">
                <a:solidFill>
                  <a:schemeClr val="tx2"/>
                </a:solidFill>
                <a:latin typeface="Poppins SemiBold" panose="00000700000000000000" pitchFamily="2" charset="0"/>
                <a:cs typeface="Poppins SemiBold" panose="00000700000000000000" pitchFamily="2" charset="0"/>
              </a:rPr>
              <a:t>Self-Service Sync</a:t>
            </a:r>
          </a:p>
        </p:txBody>
      </p:sp>
      <p:sp>
        <p:nvSpPr>
          <p:cNvPr id="14" name="Rectangle: Rounded Corners 13">
            <a:extLst>
              <a:ext uri="{FF2B5EF4-FFF2-40B4-BE49-F238E27FC236}">
                <a16:creationId xmlns:a16="http://schemas.microsoft.com/office/drawing/2014/main" id="{56734832-A5EC-0AE3-F36D-E743EDC7EAB2}"/>
              </a:ext>
            </a:extLst>
          </p:cNvPr>
          <p:cNvSpPr/>
          <p:nvPr/>
        </p:nvSpPr>
        <p:spPr>
          <a:xfrm>
            <a:off x="5286542" y="1495508"/>
            <a:ext cx="2268140" cy="444871"/>
          </a:xfrm>
          <a:prstGeom prst="roundRect">
            <a:avLst>
              <a:gd name="adj" fmla="val 50000"/>
            </a:avLst>
          </a:prstGeom>
          <a:gradFill>
            <a:gsLst>
              <a:gs pos="40000">
                <a:schemeClr val="accent1"/>
              </a:gs>
              <a:gs pos="10000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oppins SemiBold" panose="00000700000000000000" pitchFamily="2" charset="0"/>
                <a:cs typeface="Poppins SemiBold" panose="00000700000000000000" pitchFamily="2" charset="0"/>
              </a:rPr>
              <a:t>Now</a:t>
            </a:r>
          </a:p>
        </p:txBody>
      </p:sp>
      <p:sp>
        <p:nvSpPr>
          <p:cNvPr id="15" name="Rectangle: Rounded Corners 14">
            <a:extLst>
              <a:ext uri="{FF2B5EF4-FFF2-40B4-BE49-F238E27FC236}">
                <a16:creationId xmlns:a16="http://schemas.microsoft.com/office/drawing/2014/main" id="{0BBAF467-5F76-1D15-E1C0-A7C452FD8E31}"/>
              </a:ext>
            </a:extLst>
          </p:cNvPr>
          <p:cNvSpPr/>
          <p:nvPr/>
        </p:nvSpPr>
        <p:spPr>
          <a:xfrm>
            <a:off x="8266699" y="1495508"/>
            <a:ext cx="2268140" cy="444871"/>
          </a:xfrm>
          <a:prstGeom prst="roundRect">
            <a:avLst>
              <a:gd name="adj" fmla="val 50000"/>
            </a:avLst>
          </a:prstGeom>
          <a:gradFill>
            <a:gsLst>
              <a:gs pos="40000">
                <a:schemeClr val="accent1"/>
              </a:gs>
              <a:gs pos="10000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oppins SemiBold" panose="00000700000000000000" pitchFamily="2" charset="0"/>
                <a:cs typeface="Poppins SemiBold" panose="00000700000000000000" pitchFamily="2" charset="0"/>
              </a:rPr>
              <a:t>Then</a:t>
            </a:r>
          </a:p>
        </p:txBody>
      </p:sp>
      <p:sp>
        <p:nvSpPr>
          <p:cNvPr id="17" name="TextBox 16">
            <a:extLst>
              <a:ext uri="{FF2B5EF4-FFF2-40B4-BE49-F238E27FC236}">
                <a16:creationId xmlns:a16="http://schemas.microsoft.com/office/drawing/2014/main" id="{2BB5A527-A4A4-A61B-B8CF-460C2DF45F53}"/>
              </a:ext>
            </a:extLst>
          </p:cNvPr>
          <p:cNvSpPr txBox="1"/>
          <p:nvPr/>
        </p:nvSpPr>
        <p:spPr>
          <a:xfrm>
            <a:off x="2141711" y="3508071"/>
            <a:ext cx="2807000" cy="800219"/>
          </a:xfrm>
          <a:prstGeom prst="rect">
            <a:avLst/>
          </a:prstGeom>
          <a:noFill/>
        </p:spPr>
        <p:txBody>
          <a:bodyPr wrap="square" lIns="91440" tIns="45720" rIns="91440" bIns="45720" rtlCol="0" anchor="t">
            <a:spAutoFit/>
          </a:bodyPr>
          <a:lstStyle>
            <a:defPPr>
              <a:defRPr lang="en-US"/>
            </a:defPPr>
            <a:lvl1pPr algn="ctr">
              <a:defRPr sz="2200">
                <a:solidFill>
                  <a:schemeClr val="tx2"/>
                </a:solidFill>
                <a:latin typeface="Poppins SemiBold" panose="00000700000000000000" pitchFamily="2" charset="0"/>
                <a:cs typeface="Poppins SemiBold" panose="00000700000000000000" pitchFamily="2" charset="0"/>
              </a:defRPr>
            </a:lvl1pPr>
          </a:lstStyle>
          <a:p>
            <a:pPr algn="l"/>
            <a:r>
              <a:rPr lang="en-US" sz="2300">
                <a:latin typeface="Poppins SemiBold"/>
                <a:cs typeface="Poppins SemiBold"/>
              </a:rPr>
              <a:t>Sync Identity Changes</a:t>
            </a:r>
            <a:endParaRPr lang="en-US" sz="2300"/>
          </a:p>
        </p:txBody>
      </p:sp>
      <p:sp>
        <p:nvSpPr>
          <p:cNvPr id="20" name="Content Placeholder 2">
            <a:extLst>
              <a:ext uri="{FF2B5EF4-FFF2-40B4-BE49-F238E27FC236}">
                <a16:creationId xmlns:a16="http://schemas.microsoft.com/office/drawing/2014/main" id="{B9E763E1-5957-CFC4-B76A-46B5FBE3B77B}"/>
              </a:ext>
            </a:extLst>
          </p:cNvPr>
          <p:cNvSpPr txBox="1">
            <a:spLocks/>
          </p:cNvSpPr>
          <p:nvPr/>
        </p:nvSpPr>
        <p:spPr>
          <a:xfrm>
            <a:off x="5060114" y="3528117"/>
            <a:ext cx="2720996" cy="769441"/>
          </a:xfrm>
          <a:prstGeom prst="rect">
            <a:avLst/>
          </a:prstGeom>
        </p:spPr>
        <p:txBody>
          <a:bodyPr wrap="square" lIns="91440" tIns="45720" rIns="91440" bIns="45720" anchor="t">
            <a:sp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000" b="0" i="0" kern="1200">
                <a:solidFill>
                  <a:schemeClr val="tx2"/>
                </a:solidFill>
                <a:latin typeface="Poppins" pitchFamily="2" charset="77"/>
                <a:ea typeface="+mn-ea"/>
                <a:cs typeface="Poppins" pitchFamily="2" charset="77"/>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1800" b="0" i="0" kern="1200">
                <a:solidFill>
                  <a:schemeClr val="tx2"/>
                </a:solidFill>
                <a:latin typeface="Poppins" pitchFamily="2" charset="77"/>
                <a:ea typeface="+mn-ea"/>
                <a:cs typeface="Poppins" pitchFamily="2" charset="77"/>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600" b="0" i="0" kern="1200">
                <a:solidFill>
                  <a:schemeClr val="tx2"/>
                </a:solidFill>
                <a:latin typeface="Poppins" pitchFamily="2" charset="77"/>
                <a:ea typeface="+mn-ea"/>
                <a:cs typeface="Poppins" pitchFamily="2" charset="77"/>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latin typeface="Poppins"/>
                <a:cs typeface="Poppins"/>
              </a:rPr>
              <a:t>Syncing after identity events</a:t>
            </a:r>
          </a:p>
        </p:txBody>
      </p:sp>
      <p:sp>
        <p:nvSpPr>
          <p:cNvPr id="22" name="Content Placeholder 2">
            <a:extLst>
              <a:ext uri="{FF2B5EF4-FFF2-40B4-BE49-F238E27FC236}">
                <a16:creationId xmlns:a16="http://schemas.microsoft.com/office/drawing/2014/main" id="{2947D99C-4467-4552-96EA-00AE96911137}"/>
              </a:ext>
            </a:extLst>
          </p:cNvPr>
          <p:cNvSpPr txBox="1">
            <a:spLocks/>
          </p:cNvSpPr>
          <p:nvPr/>
        </p:nvSpPr>
        <p:spPr>
          <a:xfrm>
            <a:off x="8251455" y="3528117"/>
            <a:ext cx="2298628" cy="769441"/>
          </a:xfrm>
          <a:prstGeom prst="rect">
            <a:avLst/>
          </a:prstGeom>
        </p:spPr>
        <p:txBody>
          <a:bodyPr wrap="square" lIns="91440" tIns="45720" rIns="91440" bIns="45720" anchor="t">
            <a:sp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000" b="0" i="0" kern="1200">
                <a:solidFill>
                  <a:schemeClr val="tx2"/>
                </a:solidFill>
                <a:latin typeface="Poppins" pitchFamily="2" charset="77"/>
                <a:ea typeface="+mn-ea"/>
                <a:cs typeface="Poppins" pitchFamily="2" charset="77"/>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1800" b="0" i="0" kern="1200">
                <a:solidFill>
                  <a:schemeClr val="tx2"/>
                </a:solidFill>
                <a:latin typeface="Poppins" pitchFamily="2" charset="77"/>
                <a:ea typeface="+mn-ea"/>
                <a:cs typeface="Poppins" pitchFamily="2" charset="77"/>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600" b="0" i="0" kern="1200">
                <a:solidFill>
                  <a:schemeClr val="tx2"/>
                </a:solidFill>
                <a:latin typeface="Poppins" pitchFamily="2" charset="77"/>
                <a:ea typeface="+mn-ea"/>
                <a:cs typeface="Poppins" pitchFamily="2" charset="77"/>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a:latin typeface="Poppins"/>
                <a:cs typeface="Poppins"/>
              </a:rPr>
              <a:t>Synced</a:t>
            </a:r>
            <a:br>
              <a:rPr lang="en-US" sz="2200"/>
            </a:br>
            <a:r>
              <a:rPr lang="en-US" sz="2200">
                <a:latin typeface="Poppins"/>
                <a:cs typeface="Poppins"/>
              </a:rPr>
              <a:t>once / day</a:t>
            </a:r>
            <a:endParaRPr lang="en-US"/>
          </a:p>
        </p:txBody>
      </p:sp>
      <p:pic>
        <p:nvPicPr>
          <p:cNvPr id="25" name="Graphic 24" descr="Arrow">
            <a:extLst>
              <a:ext uri="{FF2B5EF4-FFF2-40B4-BE49-F238E27FC236}">
                <a16:creationId xmlns:a16="http://schemas.microsoft.com/office/drawing/2014/main" id="{179D9457-0894-4336-D929-B56D6F43780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49770" y="4843327"/>
            <a:ext cx="712545" cy="712545"/>
          </a:xfrm>
          <a:prstGeom prst="rect">
            <a:avLst/>
          </a:prstGeom>
        </p:spPr>
      </p:pic>
      <p:sp>
        <p:nvSpPr>
          <p:cNvPr id="28" name="Content Placeholder 2">
            <a:extLst>
              <a:ext uri="{FF2B5EF4-FFF2-40B4-BE49-F238E27FC236}">
                <a16:creationId xmlns:a16="http://schemas.microsoft.com/office/drawing/2014/main" id="{08DEC978-5624-08DD-718F-58422EE1CAF7}"/>
              </a:ext>
            </a:extLst>
          </p:cNvPr>
          <p:cNvSpPr txBox="1">
            <a:spLocks/>
          </p:cNvSpPr>
          <p:nvPr/>
        </p:nvSpPr>
        <p:spPr>
          <a:xfrm>
            <a:off x="8143065" y="4814879"/>
            <a:ext cx="2515409" cy="769441"/>
          </a:xfrm>
          <a:prstGeom prst="rect">
            <a:avLst/>
          </a:prstGeom>
        </p:spPr>
        <p:txBody>
          <a:bodyPr wrap="square" lIns="91440" tIns="45720" rIns="91440" bIns="45720" anchor="t">
            <a:sp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000" b="0" i="0" kern="1200">
                <a:solidFill>
                  <a:schemeClr val="tx2"/>
                </a:solidFill>
                <a:latin typeface="Poppins" pitchFamily="2" charset="77"/>
                <a:ea typeface="+mn-ea"/>
                <a:cs typeface="Poppins" pitchFamily="2" charset="77"/>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1800" b="0" i="0" kern="1200">
                <a:solidFill>
                  <a:schemeClr val="tx2"/>
                </a:solidFill>
                <a:latin typeface="Poppins" pitchFamily="2" charset="77"/>
                <a:ea typeface="+mn-ea"/>
                <a:cs typeface="Poppins" pitchFamily="2" charset="77"/>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600" b="0" i="0" kern="1200">
                <a:solidFill>
                  <a:schemeClr val="tx2"/>
                </a:solidFill>
                <a:latin typeface="Poppins" pitchFamily="2" charset="77"/>
                <a:ea typeface="+mn-ea"/>
                <a:cs typeface="Poppins" pitchFamily="2" charset="77"/>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sz="2200">
                <a:latin typeface="Poppins"/>
                <a:cs typeface="Poppins"/>
              </a:rPr>
              <a:t>Synced</a:t>
            </a:r>
            <a:br>
              <a:rPr lang="en-US" sz="2200"/>
            </a:br>
            <a:r>
              <a:rPr lang="en-US" sz="2200">
                <a:latin typeface="Poppins"/>
                <a:cs typeface="Poppins"/>
              </a:rPr>
              <a:t>once / day</a:t>
            </a:r>
            <a:endParaRPr lang="en-US" sz="2200"/>
          </a:p>
        </p:txBody>
      </p:sp>
      <p:sp>
        <p:nvSpPr>
          <p:cNvPr id="10" name="TextBox 9">
            <a:extLst>
              <a:ext uri="{FF2B5EF4-FFF2-40B4-BE49-F238E27FC236}">
                <a16:creationId xmlns:a16="http://schemas.microsoft.com/office/drawing/2014/main" id="{0F81BC2B-86A5-6F97-CE81-9F4926AA6709}"/>
              </a:ext>
            </a:extLst>
          </p:cNvPr>
          <p:cNvSpPr txBox="1"/>
          <p:nvPr/>
        </p:nvSpPr>
        <p:spPr>
          <a:xfrm>
            <a:off x="2141711" y="4817423"/>
            <a:ext cx="2989450" cy="800219"/>
          </a:xfrm>
          <a:prstGeom prst="rect">
            <a:avLst/>
          </a:prstGeom>
          <a:noFill/>
        </p:spPr>
        <p:txBody>
          <a:bodyPr wrap="square" lIns="91440" tIns="45720" rIns="91440" bIns="45720" rtlCol="0" anchor="t">
            <a:spAutoFit/>
          </a:bodyPr>
          <a:lstStyle>
            <a:defPPr>
              <a:defRPr lang="en-US"/>
            </a:defPPr>
            <a:lvl1pPr algn="ctr">
              <a:defRPr sz="2200">
                <a:solidFill>
                  <a:schemeClr val="tx2"/>
                </a:solidFill>
                <a:latin typeface="Poppins SemiBold" panose="00000700000000000000" pitchFamily="2" charset="0"/>
                <a:cs typeface="Poppins SemiBold" panose="00000700000000000000" pitchFamily="2" charset="0"/>
              </a:defRPr>
            </a:lvl1pPr>
          </a:lstStyle>
          <a:p>
            <a:pPr algn="l"/>
            <a:r>
              <a:rPr lang="en-US" sz="2300">
                <a:latin typeface="Poppins SemiBold"/>
                <a:cs typeface="Poppins SemiBold"/>
              </a:rPr>
              <a:t>Overwrite Account Changes</a:t>
            </a:r>
            <a:endParaRPr lang="en-US" sz="2300"/>
          </a:p>
        </p:txBody>
      </p:sp>
      <p:sp>
        <p:nvSpPr>
          <p:cNvPr id="11" name="Content Placeholder 2">
            <a:extLst>
              <a:ext uri="{FF2B5EF4-FFF2-40B4-BE49-F238E27FC236}">
                <a16:creationId xmlns:a16="http://schemas.microsoft.com/office/drawing/2014/main" id="{019A123B-DB5D-A40C-9CC2-FC95CDFA743F}"/>
              </a:ext>
            </a:extLst>
          </p:cNvPr>
          <p:cNvSpPr txBox="1">
            <a:spLocks/>
          </p:cNvSpPr>
          <p:nvPr/>
        </p:nvSpPr>
        <p:spPr>
          <a:xfrm>
            <a:off x="5060114" y="4816004"/>
            <a:ext cx="2720996" cy="769441"/>
          </a:xfrm>
          <a:prstGeom prst="rect">
            <a:avLst/>
          </a:prstGeom>
        </p:spPr>
        <p:txBody>
          <a:bodyPr wrap="square" lIns="91440" tIns="45720" rIns="91440" bIns="45720" anchor="t">
            <a:sp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000" b="0" i="0" kern="1200">
                <a:solidFill>
                  <a:schemeClr val="tx2"/>
                </a:solidFill>
                <a:latin typeface="Poppins" pitchFamily="2" charset="77"/>
                <a:ea typeface="+mn-ea"/>
                <a:cs typeface="Poppins" pitchFamily="2" charset="77"/>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1800" b="0" i="0" kern="1200">
                <a:solidFill>
                  <a:schemeClr val="tx2"/>
                </a:solidFill>
                <a:latin typeface="Poppins" pitchFamily="2" charset="77"/>
                <a:ea typeface="+mn-ea"/>
                <a:cs typeface="Poppins" pitchFamily="2" charset="77"/>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600" b="0" i="0" kern="1200">
                <a:solidFill>
                  <a:schemeClr val="tx2"/>
                </a:solidFill>
                <a:latin typeface="Poppins" pitchFamily="2" charset="77"/>
                <a:ea typeface="+mn-ea"/>
                <a:cs typeface="Poppins" pitchFamily="2" charset="77"/>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400" b="0" i="0" kern="1200">
                <a:solidFill>
                  <a:schemeClr val="tx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latin typeface="Poppins"/>
                <a:cs typeface="Poppins"/>
              </a:rPr>
              <a:t>Syncing after</a:t>
            </a:r>
            <a:br>
              <a:rPr lang="en-US" sz="2200" dirty="0"/>
            </a:br>
            <a:r>
              <a:rPr lang="en-US" sz="2200" dirty="0">
                <a:latin typeface="Poppins"/>
                <a:cs typeface="Poppins"/>
              </a:rPr>
              <a:t>account events</a:t>
            </a:r>
          </a:p>
        </p:txBody>
      </p:sp>
    </p:spTree>
    <p:extLst>
      <p:ext uri="{BB962C8B-B14F-4D97-AF65-F5344CB8AC3E}">
        <p14:creationId xmlns:p14="http://schemas.microsoft.com/office/powerpoint/2010/main" val="1040252709"/>
      </p:ext>
    </p:extLst>
  </p:cSld>
  <p:clrMapOvr>
    <a:masterClrMapping/>
  </p:clrMapOvr>
</p:sld>
</file>

<file path=ppt/theme/theme1.xml><?xml version="1.0" encoding="utf-8"?>
<a:theme xmlns:a="http://schemas.openxmlformats.org/drawingml/2006/main" name="Office Theme">
  <a:themeElements>
    <a:clrScheme name="SailPoint Brand Refresh 2022">
      <a:dk1>
        <a:srgbClr val="0033A1"/>
      </a:dk1>
      <a:lt1>
        <a:srgbClr val="FFFFFF"/>
      </a:lt1>
      <a:dk2>
        <a:srgbClr val="415364"/>
      </a:dk2>
      <a:lt2>
        <a:srgbClr val="DAE1E9"/>
      </a:lt2>
      <a:accent1>
        <a:srgbClr val="0033A1"/>
      </a:accent1>
      <a:accent2>
        <a:srgbClr val="0071CE"/>
      </a:accent2>
      <a:accent3>
        <a:srgbClr val="CC27B0"/>
      </a:accent3>
      <a:accent4>
        <a:srgbClr val="54C0E8"/>
      </a:accent4>
      <a:accent5>
        <a:srgbClr val="93D500"/>
      </a:accent5>
      <a:accent6>
        <a:srgbClr val="415364"/>
      </a:accent6>
      <a:hlink>
        <a:srgbClr val="0563C1"/>
      </a:hlink>
      <a:folHlink>
        <a:srgbClr val="0071CE"/>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dirty="0" smtClean="0">
            <a:latin typeface="Poppins" pitchFamily="2" charset="77"/>
            <a:cs typeface="Poppins" pitchFamily="2"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smtClean="0">
            <a:solidFill>
              <a:schemeClr val="accent6"/>
            </a:solidFill>
          </a:defRPr>
        </a:defPPr>
      </a:lstStyle>
    </a:txDef>
  </a:objectDefaults>
  <a:extraClrSchemeLst/>
  <a:extLst>
    <a:ext uri="{05A4C25C-085E-4340-85A3-A5531E510DB2}">
      <thm15:themeFamily xmlns:thm15="http://schemas.microsoft.com/office/thememl/2012/main" name="SailPoint-BrandRefresh-DeckTemplate-20230101" id="{26A88923-18C0-B943-A3DC-832467591790}" vid="{824338BD-429C-7848-B2D3-2CB2216404A5}"/>
    </a:ext>
  </a:extLst>
</a:theme>
</file>

<file path=ppt/theme/theme2.xml><?xml version="1.0" encoding="utf-8"?>
<a:theme xmlns:a="http://schemas.openxmlformats.org/drawingml/2006/main" name="Office Theme">
  <a:themeElements>
    <a:clrScheme name="SailPoint Brand Refresh 2022">
      <a:dk1>
        <a:srgbClr val="0033A1"/>
      </a:dk1>
      <a:lt1>
        <a:srgbClr val="FFFFFF"/>
      </a:lt1>
      <a:dk2>
        <a:srgbClr val="415364"/>
      </a:dk2>
      <a:lt2>
        <a:srgbClr val="DAE1E9"/>
      </a:lt2>
      <a:accent1>
        <a:srgbClr val="0033A1"/>
      </a:accent1>
      <a:accent2>
        <a:srgbClr val="0071CE"/>
      </a:accent2>
      <a:accent3>
        <a:srgbClr val="CC27B0"/>
      </a:accent3>
      <a:accent4>
        <a:srgbClr val="54C0E8"/>
      </a:accent4>
      <a:accent5>
        <a:srgbClr val="93D500"/>
      </a:accent5>
      <a:accent6>
        <a:srgbClr val="415364"/>
      </a:accent6>
      <a:hlink>
        <a:srgbClr val="0563C1"/>
      </a:hlink>
      <a:folHlink>
        <a:srgbClr val="0071CE"/>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dirty="0" smtClean="0">
            <a:latin typeface="Poppins" pitchFamily="2" charset="77"/>
            <a:cs typeface="Poppins" pitchFamily="2"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smtClean="0">
            <a:solidFill>
              <a:schemeClr val="accent6"/>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965</Words>
  <Application>Microsoft Macintosh PowerPoint</Application>
  <PresentationFormat>Widescreen</PresentationFormat>
  <Paragraphs>136</Paragraphs>
  <Slides>17</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Poppins</vt:lpstr>
      <vt:lpstr>Poppins SemiBold</vt:lpstr>
      <vt:lpstr>Office Theme</vt:lpstr>
      <vt:lpstr>Office Theme</vt:lpstr>
      <vt:lpstr>SaaS API Strategy</vt:lpstr>
      <vt:lpstr>API Strategy</vt:lpstr>
      <vt:lpstr>Impacts to Developer Community</vt:lpstr>
      <vt:lpstr>Beta to V3 API Promotion</vt:lpstr>
      <vt:lpstr>Deprecation of Non-Public APIs</vt:lpstr>
      <vt:lpstr>What to know...</vt:lpstr>
      <vt:lpstr>Updates to Backend Processes</vt:lpstr>
      <vt:lpstr>Real-Time Attribute Sync</vt:lpstr>
      <vt:lpstr>Real-Time Attribute Sync</vt:lpstr>
      <vt:lpstr>Self-Service Sync /sources/:id/synchronize-attributes</vt:lpstr>
      <vt:lpstr>Sync Identity Changes</vt:lpstr>
      <vt:lpstr>Overwrite Account Changes</vt:lpstr>
      <vt:lpstr>Retire 8am Attribute Sync Job</vt:lpstr>
      <vt:lpstr>Retire 8am Attribute Sync Job</vt:lpstr>
      <vt:lpstr>Discover and Correct Errors /search and /sources/:id/synchronize-attributes </vt:lpstr>
      <vt:lpstr>Disable Scheduled Processing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Kirby Fitch</cp:lastModifiedBy>
  <cp:revision>91</cp:revision>
  <dcterms:created xsi:type="dcterms:W3CDTF">2023-02-01T12:59:24Z</dcterms:created>
  <dcterms:modified xsi:type="dcterms:W3CDTF">2023-02-17T19:59:02Z</dcterms:modified>
</cp:coreProperties>
</file>