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Lst>
  <p:notesMasterIdLst>
    <p:notesMasterId r:id="rId39"/>
  </p:notesMasterIdLst>
  <p:handoutMasterIdLst>
    <p:handoutMasterId r:id="rId40"/>
  </p:handoutMasterIdLst>
  <p:sldIdLst>
    <p:sldId id="299" r:id="rId2"/>
    <p:sldId id="279" r:id="rId3"/>
    <p:sldId id="306" r:id="rId4"/>
    <p:sldId id="300" r:id="rId5"/>
    <p:sldId id="301" r:id="rId6"/>
    <p:sldId id="302" r:id="rId7"/>
    <p:sldId id="303" r:id="rId8"/>
    <p:sldId id="305" r:id="rId9"/>
    <p:sldId id="307" r:id="rId10"/>
    <p:sldId id="308" r:id="rId11"/>
    <p:sldId id="309" r:id="rId12"/>
    <p:sldId id="310" r:id="rId13"/>
    <p:sldId id="311" r:id="rId14"/>
    <p:sldId id="312" r:id="rId15"/>
    <p:sldId id="313" r:id="rId16"/>
    <p:sldId id="314" r:id="rId17"/>
    <p:sldId id="315" r:id="rId18"/>
    <p:sldId id="316" r:id="rId19"/>
    <p:sldId id="317" r:id="rId20"/>
    <p:sldId id="296" r:id="rId21"/>
    <p:sldId id="298" r:id="rId22"/>
    <p:sldId id="269" r:id="rId23"/>
    <p:sldId id="274" r:id="rId24"/>
    <p:sldId id="281" r:id="rId25"/>
    <p:sldId id="289" r:id="rId26"/>
    <p:sldId id="258" r:id="rId27"/>
    <p:sldId id="304" r:id="rId28"/>
    <p:sldId id="297" r:id="rId29"/>
    <p:sldId id="280" r:id="rId30"/>
    <p:sldId id="259" r:id="rId31"/>
    <p:sldId id="277" r:id="rId32"/>
    <p:sldId id="260" r:id="rId33"/>
    <p:sldId id="262" r:id="rId34"/>
    <p:sldId id="266" r:id="rId35"/>
    <p:sldId id="288" r:id="rId36"/>
    <p:sldId id="294" r:id="rId37"/>
    <p:sldId id="293" r:id="rId38"/>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Consolas" panose="020B0609020204030204" pitchFamily="49" charset="0"/>
      <p:regular r:id="rId45"/>
      <p:bold r:id="rId46"/>
      <p:italic r:id="rId47"/>
      <p:boldItalic r:id="rId48"/>
    </p:embeddedFont>
    <p:embeddedFont>
      <p:font typeface="Poppins" pitchFamily="2" charset="77"/>
      <p:regular r:id="rId49"/>
      <p:bold r:id="rId50"/>
      <p:italic r:id="rId51"/>
      <p:boldItalic r:id="rId52"/>
    </p:embeddedFont>
    <p:embeddedFont>
      <p:font typeface="Poppins Medium" pitchFamily="2" charset="77"/>
      <p:regular r:id="rId53"/>
      <p:italic r:id="rId54"/>
    </p:embeddedFont>
    <p:embeddedFont>
      <p:font typeface="Poppins SemiBold" pitchFamily="2" charset="77"/>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A1"/>
    <a:srgbClr val="012068"/>
    <a:srgbClr val="5B6670"/>
    <a:srgbClr val="587B89"/>
    <a:srgbClr val="DAE1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48"/>
    <p:restoredTop sz="64626"/>
  </p:normalViewPr>
  <p:slideViewPr>
    <p:cSldViewPr snapToGrid="0" snapToObjects="1">
      <p:cViewPr varScale="1">
        <p:scale>
          <a:sx n="80" d="100"/>
          <a:sy n="80" d="100"/>
        </p:scale>
        <p:origin x="896" y="184"/>
      </p:cViewPr>
      <p:guideLst/>
    </p:cSldViewPr>
  </p:slideViewPr>
  <p:outlineViewPr>
    <p:cViewPr>
      <p:scale>
        <a:sx n="33" d="100"/>
        <a:sy n="33" d="100"/>
      </p:scale>
      <p:origin x="0" y="-3464"/>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2" d="100"/>
          <a:sy n="92" d="100"/>
        </p:scale>
        <p:origin x="3784"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4B8-684A-B22B-0EFB53CBB24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4B8-684A-B22B-0EFB53CBB24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4B8-684A-B22B-0EFB53CBB240}"/>
            </c:ext>
          </c:extLst>
        </c:ser>
        <c:dLbls>
          <c:showLegendKey val="0"/>
          <c:showVal val="0"/>
          <c:showCatName val="0"/>
          <c:showSerName val="0"/>
          <c:showPercent val="0"/>
          <c:showBubbleSize val="0"/>
        </c:dLbls>
        <c:gapWidth val="166"/>
        <c:overlap val="-27"/>
        <c:axId val="125142031"/>
        <c:axId val="122999839"/>
      </c:barChart>
      <c:catAx>
        <c:axId val="125142031"/>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197" b="0" i="0" u="none" strike="noStrike" kern="1200" baseline="0">
                <a:solidFill>
                  <a:schemeClr val="accent6"/>
                </a:solidFill>
                <a:latin typeface="Poppins" pitchFamily="2" charset="77"/>
                <a:ea typeface="+mn-ea"/>
                <a:cs typeface="Poppins" pitchFamily="2" charset="77"/>
              </a:defRPr>
            </a:pPr>
            <a:endParaRPr lang="en-US"/>
          </a:p>
        </c:txPr>
        <c:crossAx val="122999839"/>
        <c:crosses val="autoZero"/>
        <c:auto val="1"/>
        <c:lblAlgn val="ctr"/>
        <c:lblOffset val="100"/>
        <c:noMultiLvlLbl val="0"/>
      </c:catAx>
      <c:valAx>
        <c:axId val="122999839"/>
        <c:scaling>
          <c:orientation val="minMax"/>
        </c:scaling>
        <c:delete val="0"/>
        <c:axPos val="l"/>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6"/>
                </a:solidFill>
                <a:latin typeface="Poppins" pitchFamily="2" charset="77"/>
                <a:ea typeface="+mn-ea"/>
                <a:cs typeface="Poppins" pitchFamily="2" charset="77"/>
              </a:defRPr>
            </a:pPr>
            <a:endParaRPr lang="en-US"/>
          </a:p>
        </c:txPr>
        <c:crossAx val="125142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6"/>
              </a:solidFill>
              <a:latin typeface="Poppins" pitchFamily="2" charset="77"/>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accent6"/>
              </a:solidFill>
              <a:latin typeface="Poppins SemiBold" pitchFamily="2" charset="77"/>
              <a:ea typeface="+mn-ea"/>
              <a:cs typeface="Poppins SemiBold" pitchFamily="2" charset="77"/>
            </a:defRPr>
          </a:pPr>
          <a:endParaRPr lang="en-US"/>
        </a:p>
      </c:txPr>
    </c:title>
    <c:autoTitleDeleted val="0"/>
    <c:plotArea>
      <c:layout>
        <c:manualLayout>
          <c:layoutTarget val="inner"/>
          <c:xMode val="edge"/>
          <c:yMode val="edge"/>
          <c:x val="0.21851595890826869"/>
          <c:y val="0.20435334226231519"/>
          <c:w val="0.56296823248680483"/>
          <c:h val="0.73892888123171818"/>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1734-5242-AAFD-0D099087D1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734-5242-AAFD-0D099087D18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1734-5242-AAFD-0D099087D1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1734-5242-AAFD-0D099087D18A}"/>
              </c:ext>
            </c:extLst>
          </c:dPt>
          <c:dLbls>
            <c:dLbl>
              <c:idx val="0"/>
              <c:layout>
                <c:manualLayout>
                  <c:x val="9.6707818930041003E-2"/>
                  <c:y val="-1.042345276872964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1734-5242-AAFD-0D099087D18A}"/>
                </c:ext>
              </c:extLst>
            </c:dLbl>
            <c:dLbl>
              <c:idx val="1"/>
              <c:layout>
                <c:manualLayout>
                  <c:x val="-8.0246913580246937E-2"/>
                  <c:y val="9.641693811074918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734-5242-AAFD-0D099087D18A}"/>
                </c:ext>
              </c:extLst>
            </c:dLbl>
            <c:dLbl>
              <c:idx val="2"/>
              <c:layout>
                <c:manualLayout>
                  <c:x val="-7.407407407407407E-2"/>
                  <c:y val="-6.775244299674267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1734-5242-AAFD-0D099087D18A}"/>
                </c:ext>
              </c:extLst>
            </c:dLbl>
            <c:dLbl>
              <c:idx val="3"/>
              <c:layout>
                <c:manualLayout>
                  <c:x val="-3.9094650205761396E-2"/>
                  <c:y val="-0.1016286644951140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734-5242-AAFD-0D099087D18A}"/>
                </c:ext>
              </c:extLst>
            </c:dLbl>
            <c:spPr>
              <a:no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1734-5242-AAFD-0D099087D18A}"/>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576F3D-F7CA-8F48-BB6D-A84A1A1F00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Poppins" pitchFamily="2" charset="77"/>
              <a:cs typeface="Poppins" pitchFamily="2" charset="77"/>
            </a:endParaRPr>
          </a:p>
        </p:txBody>
      </p:sp>
      <p:sp>
        <p:nvSpPr>
          <p:cNvPr id="3" name="Date Placeholder 2">
            <a:extLst>
              <a:ext uri="{FF2B5EF4-FFF2-40B4-BE49-F238E27FC236}">
                <a16:creationId xmlns:a16="http://schemas.microsoft.com/office/drawing/2014/main" id="{2F6829F4-7E59-B74C-925A-DE36CB4AEA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7CF1F4-0991-B84C-861D-B7370011C2A1}" type="datetimeFigureOut">
              <a:rPr lang="en-US" smtClean="0">
                <a:latin typeface="Poppins" pitchFamily="2" charset="77"/>
                <a:cs typeface="Poppins" pitchFamily="2" charset="77"/>
              </a:rPr>
              <a:t>2/14/23</a:t>
            </a:fld>
            <a:endParaRPr lang="en-US">
              <a:latin typeface="Poppins" pitchFamily="2" charset="77"/>
              <a:cs typeface="Poppins" pitchFamily="2" charset="77"/>
            </a:endParaRPr>
          </a:p>
        </p:txBody>
      </p:sp>
      <p:sp>
        <p:nvSpPr>
          <p:cNvPr id="4" name="Footer Placeholder 3">
            <a:extLst>
              <a:ext uri="{FF2B5EF4-FFF2-40B4-BE49-F238E27FC236}">
                <a16:creationId xmlns:a16="http://schemas.microsoft.com/office/drawing/2014/main" id="{40F8E14B-56F1-E847-8D25-81CE45DBEC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Poppins" pitchFamily="2" charset="77"/>
              <a:cs typeface="Poppins" pitchFamily="2" charset="77"/>
            </a:endParaRPr>
          </a:p>
        </p:txBody>
      </p:sp>
      <p:sp>
        <p:nvSpPr>
          <p:cNvPr id="5" name="Slide Number Placeholder 4">
            <a:extLst>
              <a:ext uri="{FF2B5EF4-FFF2-40B4-BE49-F238E27FC236}">
                <a16:creationId xmlns:a16="http://schemas.microsoft.com/office/drawing/2014/main" id="{96D6A38F-CFEE-D940-814D-75B3AE80F5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744C0E-60FE-554E-B446-8FC7FA553C40}" type="slidenum">
              <a:rPr lang="en-US" smtClean="0">
                <a:latin typeface="Poppins" pitchFamily="2" charset="77"/>
                <a:cs typeface="Poppins" pitchFamily="2" charset="77"/>
              </a:rPr>
              <a:t>‹#›</a:t>
            </a:fld>
            <a:endParaRPr lang="en-US">
              <a:latin typeface="Poppins" pitchFamily="2" charset="77"/>
              <a:cs typeface="Poppins" pitchFamily="2" charset="77"/>
            </a:endParaRPr>
          </a:p>
        </p:txBody>
      </p:sp>
    </p:spTree>
    <p:extLst>
      <p:ext uri="{BB962C8B-B14F-4D97-AF65-F5344CB8AC3E}">
        <p14:creationId xmlns:p14="http://schemas.microsoft.com/office/powerpoint/2010/main" val="1036851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oppins" pitchFamily="2" charset="77"/>
                <a:cs typeface="Poppins"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oppins" pitchFamily="2" charset="77"/>
                <a:cs typeface="Poppins" pitchFamily="2" charset="77"/>
              </a:defRPr>
            </a:lvl1pPr>
          </a:lstStyle>
          <a:p>
            <a:fld id="{BE072110-F8D0-154E-BEDF-E5762DEB8768}" type="datetimeFigureOut">
              <a:rPr lang="en-US" smtClean="0"/>
              <a:pPr/>
              <a:t>2/14/23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oppins" pitchFamily="2" charset="77"/>
                <a:cs typeface="Poppins"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oppins" pitchFamily="2" charset="77"/>
                <a:cs typeface="Poppins" pitchFamily="2" charset="77"/>
              </a:defRPr>
            </a:lvl1pPr>
          </a:lstStyle>
          <a:p>
            <a:fld id="{E90EEE40-52B4-CA4C-9ED3-F79CB806389C}" type="slidenum">
              <a:rPr lang="en-US" smtClean="0"/>
              <a:pPr/>
              <a:t>‹#›</a:t>
            </a:fld>
            <a:endParaRPr lang="en-US"/>
          </a:p>
        </p:txBody>
      </p:sp>
    </p:spTree>
    <p:extLst>
      <p:ext uri="{BB962C8B-B14F-4D97-AF65-F5344CB8AC3E}">
        <p14:creationId xmlns:p14="http://schemas.microsoft.com/office/powerpoint/2010/main" val="3358563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oppins" pitchFamily="2" charset="77"/>
        <a:ea typeface="+mn-ea"/>
        <a:cs typeface="Poppins" pitchFamily="2" charset="77"/>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3</a:t>
            </a:fld>
            <a:endParaRPr lang="en-US"/>
          </a:p>
        </p:txBody>
      </p:sp>
    </p:spTree>
    <p:extLst>
      <p:ext uri="{BB962C8B-B14F-4D97-AF65-F5344CB8AC3E}">
        <p14:creationId xmlns:p14="http://schemas.microsoft.com/office/powerpoint/2010/main" val="841219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t>30</a:t>
            </a:fld>
            <a:endParaRPr lang="en-US"/>
          </a:p>
        </p:txBody>
      </p:sp>
    </p:spTree>
    <p:extLst>
      <p:ext uri="{BB962C8B-B14F-4D97-AF65-F5344CB8AC3E}">
        <p14:creationId xmlns:p14="http://schemas.microsoft.com/office/powerpoint/2010/main" val="175297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use this chart, right click and edit the data to keep the styling intact.</a:t>
            </a:r>
          </a:p>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31</a:t>
            </a:fld>
            <a:endParaRPr lang="en-US"/>
          </a:p>
        </p:txBody>
      </p:sp>
    </p:spTree>
    <p:extLst>
      <p:ext uri="{BB962C8B-B14F-4D97-AF65-F5344CB8AC3E}">
        <p14:creationId xmlns:p14="http://schemas.microsoft.com/office/powerpoint/2010/main" val="3651929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chart, right click and edit the data to keep the styling intact.</a:t>
            </a:r>
          </a:p>
        </p:txBody>
      </p:sp>
      <p:sp>
        <p:nvSpPr>
          <p:cNvPr id="4" name="Slide Number Placeholder 3"/>
          <p:cNvSpPr>
            <a:spLocks noGrp="1"/>
          </p:cNvSpPr>
          <p:nvPr>
            <p:ph type="sldNum" sz="quarter" idx="5"/>
          </p:nvPr>
        </p:nvSpPr>
        <p:spPr/>
        <p:txBody>
          <a:bodyPr/>
          <a:lstStyle/>
          <a:p>
            <a:fld id="{E90EEE40-52B4-CA4C-9ED3-F79CB806389C}" type="slidenum">
              <a:rPr lang="en-US" smtClean="0"/>
              <a:pPr/>
              <a:t>33</a:t>
            </a:fld>
            <a:endParaRPr lang="en-US"/>
          </a:p>
        </p:txBody>
      </p:sp>
    </p:spTree>
    <p:extLst>
      <p:ext uri="{BB962C8B-B14F-4D97-AF65-F5344CB8AC3E}">
        <p14:creationId xmlns:p14="http://schemas.microsoft.com/office/powerpoint/2010/main" val="829806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35</a:t>
            </a:fld>
            <a:endParaRPr lang="en-US"/>
          </a:p>
        </p:txBody>
      </p:sp>
    </p:spTree>
    <p:extLst>
      <p:ext uri="{BB962C8B-B14F-4D97-AF65-F5344CB8AC3E}">
        <p14:creationId xmlns:p14="http://schemas.microsoft.com/office/powerpoint/2010/main" val="4162308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recolor the icons by selecting the icon and changing the stroke color to another one in the palette.</a:t>
            </a:r>
          </a:p>
        </p:txBody>
      </p:sp>
      <p:sp>
        <p:nvSpPr>
          <p:cNvPr id="4" name="Slide Number Placeholder 3"/>
          <p:cNvSpPr>
            <a:spLocks noGrp="1"/>
          </p:cNvSpPr>
          <p:nvPr>
            <p:ph type="sldNum" sz="quarter" idx="5"/>
          </p:nvPr>
        </p:nvSpPr>
        <p:spPr/>
        <p:txBody>
          <a:bodyPr/>
          <a:lstStyle/>
          <a:p>
            <a:fld id="{E90EEE40-52B4-CA4C-9ED3-F79CB806389C}" type="slidenum">
              <a:rPr lang="en-US" smtClean="0"/>
              <a:pPr/>
              <a:t>36</a:t>
            </a:fld>
            <a:endParaRPr lang="en-US"/>
          </a:p>
        </p:txBody>
      </p:sp>
    </p:spTree>
    <p:extLst>
      <p:ext uri="{BB962C8B-B14F-4D97-AF65-F5344CB8AC3E}">
        <p14:creationId xmlns:p14="http://schemas.microsoft.com/office/powerpoint/2010/main" val="3255860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dirty="0">
                <a:solidFill>
                  <a:srgbClr val="000000"/>
                </a:solidFill>
                <a:effectLst/>
                <a:latin typeface="Times" pitchFamily="2" charset="0"/>
              </a:rPr>
              <a:t>The first time a script is read or sourced into an interpreter, </a:t>
            </a:r>
            <a:r>
              <a:rPr lang="en-GB" b="0" i="0" dirty="0" err="1">
                <a:solidFill>
                  <a:srgbClr val="000000"/>
                </a:solidFill>
                <a:effectLst/>
                <a:latin typeface="Times" pitchFamily="2" charset="0"/>
              </a:rPr>
              <a:t>BeanShell</a:t>
            </a:r>
            <a:r>
              <a:rPr lang="en-GB" b="0" i="0" dirty="0">
                <a:solidFill>
                  <a:srgbClr val="000000"/>
                </a:solidFill>
                <a:effectLst/>
                <a:latin typeface="Times" pitchFamily="2" charset="0"/>
              </a:rPr>
              <a:t> uses the parser to parse the script internally to an AST.</a:t>
            </a:r>
          </a:p>
          <a:p>
            <a:pPr marL="171450" indent="-171450" algn="l">
              <a:buFont typeface="Arial" panose="020B0604020202020204" pitchFamily="34" charset="0"/>
              <a:buChar char="•"/>
            </a:pPr>
            <a:r>
              <a:rPr lang="en-GB" b="0" i="0" dirty="0">
                <a:solidFill>
                  <a:srgbClr val="000000"/>
                </a:solidFill>
                <a:effectLst/>
                <a:latin typeface="Times" pitchFamily="2" charset="0"/>
              </a:rPr>
              <a:t>The AST consists of Java object representations of all of the language structures and objects. </a:t>
            </a:r>
          </a:p>
          <a:p>
            <a:pPr marL="171450" indent="-171450" algn="l">
              <a:buFont typeface="Arial" panose="020B0604020202020204" pitchFamily="34" charset="0"/>
              <a:buChar char="•"/>
            </a:pPr>
            <a:r>
              <a:rPr lang="en-GB" b="0" i="0" dirty="0">
                <a:solidFill>
                  <a:srgbClr val="000000"/>
                </a:solidFill>
                <a:effectLst/>
                <a:latin typeface="Times" pitchFamily="2" charset="0"/>
              </a:rPr>
              <a:t>The AST consists of Java classes, but is </a:t>
            </a:r>
            <a:r>
              <a:rPr lang="en-GB" b="0" i="1" dirty="0">
                <a:solidFill>
                  <a:srgbClr val="000000"/>
                </a:solidFill>
                <a:effectLst/>
                <a:latin typeface="Times" pitchFamily="2" charset="0"/>
              </a:rPr>
              <a:t>not</a:t>
            </a:r>
            <a:r>
              <a:rPr lang="en-GB" b="0" i="0" dirty="0">
                <a:solidFill>
                  <a:srgbClr val="000000"/>
                </a:solidFill>
                <a:effectLst/>
                <a:latin typeface="Times" pitchFamily="2" charset="0"/>
              </a:rPr>
              <a:t> the same as compiled Java code. </a:t>
            </a:r>
          </a:p>
          <a:p>
            <a:pPr marL="628650" lvl="1" indent="-171450" algn="l">
              <a:buFont typeface="Arial" panose="020B0604020202020204" pitchFamily="34" charset="0"/>
              <a:buChar char="•"/>
            </a:pPr>
            <a:r>
              <a:rPr lang="en-GB" b="0" i="0" dirty="0">
                <a:solidFill>
                  <a:srgbClr val="000000"/>
                </a:solidFill>
                <a:effectLst/>
                <a:latin typeface="Times" pitchFamily="2" charset="0"/>
              </a:rPr>
              <a:t>When the script is "executed" </a:t>
            </a:r>
            <a:r>
              <a:rPr lang="en-GB" b="0" i="0" dirty="0" err="1">
                <a:solidFill>
                  <a:srgbClr val="000000"/>
                </a:solidFill>
                <a:effectLst/>
                <a:latin typeface="Times" pitchFamily="2" charset="0"/>
              </a:rPr>
              <a:t>BeanShell</a:t>
            </a:r>
            <a:r>
              <a:rPr lang="en-GB" b="0" i="0" dirty="0">
                <a:solidFill>
                  <a:srgbClr val="000000"/>
                </a:solidFill>
                <a:effectLst/>
                <a:latin typeface="Times" pitchFamily="2" charset="0"/>
              </a:rPr>
              <a:t> steps through each element of the AST and tells it to perform whatever it does (e.g. a variable assignment, for-loop, etc.). </a:t>
            </a:r>
          </a:p>
          <a:p>
            <a:pPr marL="628650" lvl="1" indent="-171450" algn="l">
              <a:buFont typeface="Arial" panose="020B0604020202020204" pitchFamily="34" charset="0"/>
              <a:buChar char="•"/>
            </a:pPr>
            <a:r>
              <a:rPr lang="en-GB" b="0" i="0" dirty="0">
                <a:solidFill>
                  <a:srgbClr val="000000"/>
                </a:solidFill>
                <a:effectLst/>
                <a:latin typeface="Times" pitchFamily="2" charset="0"/>
              </a:rPr>
              <a:t>This execution of the ASTs is generally much faster than the original parsing of the text of the method. I</a:t>
            </a:r>
          </a:p>
          <a:p>
            <a:pPr marL="628650" lvl="1" indent="-171450" algn="l">
              <a:buFont typeface="Arial" panose="020B0604020202020204" pitchFamily="34" charset="0"/>
              <a:buChar char="•"/>
            </a:pPr>
            <a:r>
              <a:rPr lang="en-GB" b="0" i="0" dirty="0">
                <a:solidFill>
                  <a:srgbClr val="000000"/>
                </a:solidFill>
                <a:effectLst/>
                <a:latin typeface="Times" pitchFamily="2" charset="0"/>
              </a:rPr>
              <a:t>t is really only limited by the speed of the application calls that it is making, the speed of the Java reflection API, and the efficiency of the implementation of the structures in </a:t>
            </a:r>
            <a:r>
              <a:rPr lang="en-GB" b="0" i="0" dirty="0" err="1">
                <a:solidFill>
                  <a:srgbClr val="000000"/>
                </a:solidFill>
                <a:effectLst/>
                <a:latin typeface="Times" pitchFamily="2" charset="0"/>
              </a:rPr>
              <a:t>BeanShell</a:t>
            </a:r>
            <a:r>
              <a:rPr lang="en-GB" b="0" i="0" dirty="0">
                <a:solidFill>
                  <a:srgbClr val="000000"/>
                </a:solidFill>
                <a:effectLst/>
                <a:latin typeface="Times" pitchFamily="2" charset="0"/>
              </a:rPr>
              <a:t>.</a:t>
            </a:r>
          </a:p>
          <a:p>
            <a:pPr marL="171450" indent="-171450" algn="l">
              <a:buFont typeface="Arial" panose="020B0604020202020204" pitchFamily="34" charset="0"/>
              <a:buChar char="•"/>
            </a:pPr>
            <a:r>
              <a:rPr lang="en-GB" b="0" i="0" dirty="0">
                <a:solidFill>
                  <a:srgbClr val="000000"/>
                </a:solidFill>
                <a:effectLst/>
                <a:latin typeface="Times" pitchFamily="2" charset="0"/>
              </a:rPr>
              <a:t>When parsing "line by line" through a </a:t>
            </a:r>
            <a:r>
              <a:rPr lang="en-GB" b="0" i="0" dirty="0" err="1">
                <a:solidFill>
                  <a:srgbClr val="000000"/>
                </a:solidFill>
                <a:effectLst/>
                <a:latin typeface="Times" pitchFamily="2" charset="0"/>
              </a:rPr>
              <a:t>BeanShell</a:t>
            </a:r>
            <a:r>
              <a:rPr lang="en-GB" b="0" i="0" dirty="0">
                <a:solidFill>
                  <a:srgbClr val="000000"/>
                </a:solidFill>
                <a:effectLst/>
                <a:latin typeface="Times" pitchFamily="2" charset="0"/>
              </a:rPr>
              <a:t> script the ASTs are routinely executed and then thrown away. </a:t>
            </a:r>
          </a:p>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5</a:t>
            </a:fld>
            <a:endParaRPr lang="en-US"/>
          </a:p>
        </p:txBody>
      </p:sp>
    </p:spTree>
    <p:extLst>
      <p:ext uri="{BB962C8B-B14F-4D97-AF65-F5344CB8AC3E}">
        <p14:creationId xmlns:p14="http://schemas.microsoft.com/office/powerpoint/2010/main" val="342804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6</a:t>
            </a:fld>
            <a:endParaRPr lang="en-US"/>
          </a:p>
        </p:txBody>
      </p:sp>
    </p:spTree>
    <p:extLst>
      <p:ext uri="{BB962C8B-B14F-4D97-AF65-F5344CB8AC3E}">
        <p14:creationId xmlns:p14="http://schemas.microsoft.com/office/powerpoint/2010/main" val="3986395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7</a:t>
            </a:fld>
            <a:endParaRPr lang="en-US"/>
          </a:p>
        </p:txBody>
      </p:sp>
    </p:spTree>
    <p:extLst>
      <p:ext uri="{BB962C8B-B14F-4D97-AF65-F5344CB8AC3E}">
        <p14:creationId xmlns:p14="http://schemas.microsoft.com/office/powerpoint/2010/main" val="1921428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13</a:t>
            </a:fld>
            <a:endParaRPr lang="en-US"/>
          </a:p>
        </p:txBody>
      </p:sp>
    </p:spTree>
    <p:extLst>
      <p:ext uri="{BB962C8B-B14F-4D97-AF65-F5344CB8AC3E}">
        <p14:creationId xmlns:p14="http://schemas.microsoft.com/office/powerpoint/2010/main" val="9553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14</a:t>
            </a:fld>
            <a:endParaRPr lang="en-US"/>
          </a:p>
        </p:txBody>
      </p:sp>
    </p:spTree>
    <p:extLst>
      <p:ext uri="{BB962C8B-B14F-4D97-AF65-F5344CB8AC3E}">
        <p14:creationId xmlns:p14="http://schemas.microsoft.com/office/powerpoint/2010/main" val="1094911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15</a:t>
            </a:fld>
            <a:endParaRPr lang="en-US"/>
          </a:p>
        </p:txBody>
      </p:sp>
    </p:spTree>
    <p:extLst>
      <p:ext uri="{BB962C8B-B14F-4D97-AF65-F5344CB8AC3E}">
        <p14:creationId xmlns:p14="http://schemas.microsoft.com/office/powerpoint/2010/main" val="3310931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17</a:t>
            </a:fld>
            <a:endParaRPr lang="en-US"/>
          </a:p>
        </p:txBody>
      </p:sp>
    </p:spTree>
    <p:extLst>
      <p:ext uri="{BB962C8B-B14F-4D97-AF65-F5344CB8AC3E}">
        <p14:creationId xmlns:p14="http://schemas.microsoft.com/office/powerpoint/2010/main" val="3160519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18</a:t>
            </a:fld>
            <a:endParaRPr lang="en-US"/>
          </a:p>
        </p:txBody>
      </p:sp>
    </p:spTree>
    <p:extLst>
      <p:ext uri="{BB962C8B-B14F-4D97-AF65-F5344CB8AC3E}">
        <p14:creationId xmlns:p14="http://schemas.microsoft.com/office/powerpoint/2010/main" val="3769502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eveloper Day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457D7FF-BC93-6043-BCA7-E61AE511315B}"/>
              </a:ext>
            </a:extLst>
          </p:cNvPr>
          <p:cNvSpPr>
            <a:spLocks noGrp="1"/>
          </p:cNvSpPr>
          <p:nvPr>
            <p:ph type="ctrTitle" hasCustomPrompt="1"/>
          </p:nvPr>
        </p:nvSpPr>
        <p:spPr>
          <a:xfrm>
            <a:off x="3854370" y="2455502"/>
            <a:ext cx="7691636" cy="1960559"/>
          </a:xfrm>
        </p:spPr>
        <p:txBody>
          <a:bodyPr anchor="b">
            <a:normAutofit/>
          </a:bodyPr>
          <a:lstStyle>
            <a:lvl1pPr algn="l">
              <a:defRPr sz="6000"/>
            </a:lvl1pPr>
          </a:lstStyle>
          <a:p>
            <a:r>
              <a:rPr lang="en-US" dirty="0"/>
              <a:t>Click to edit master title style</a:t>
            </a:r>
          </a:p>
        </p:txBody>
      </p:sp>
      <p:sp>
        <p:nvSpPr>
          <p:cNvPr id="5" name="Text Placeholder 11">
            <a:extLst>
              <a:ext uri="{FF2B5EF4-FFF2-40B4-BE49-F238E27FC236}">
                <a16:creationId xmlns:a16="http://schemas.microsoft.com/office/drawing/2014/main" id="{85E8DEEE-81AE-BFAB-2D33-82685E11EC44}"/>
              </a:ext>
            </a:extLst>
          </p:cNvPr>
          <p:cNvSpPr>
            <a:spLocks noGrp="1"/>
          </p:cNvSpPr>
          <p:nvPr>
            <p:ph type="body" sz="quarter" idx="11" hasCustomPrompt="1"/>
          </p:nvPr>
        </p:nvSpPr>
        <p:spPr>
          <a:xfrm>
            <a:off x="3867494" y="5142631"/>
            <a:ext cx="7692042" cy="1198916"/>
          </a:xfrm>
        </p:spPr>
        <p:txBody>
          <a:bodyPr>
            <a:normAutofit/>
          </a:bodyPr>
          <a:lstStyle>
            <a:lvl1pPr marL="0" indent="0">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speaker: Name;</a:t>
            </a:r>
            <a:br>
              <a:rPr lang="en-US" dirty="0"/>
            </a:br>
            <a:r>
              <a:rPr lang="en-US" dirty="0"/>
              <a:t>title: Name;</a:t>
            </a:r>
            <a:br>
              <a:rPr lang="en-US" dirty="0"/>
            </a:br>
            <a:r>
              <a:rPr lang="en-US" dirty="0"/>
              <a:t>company: Name;</a:t>
            </a:r>
          </a:p>
        </p:txBody>
      </p:sp>
      <p:pic>
        <p:nvPicPr>
          <p:cNvPr id="10" name="Picture 9" descr="Logo&#10;&#10;Description automatically generated">
            <a:extLst>
              <a:ext uri="{FF2B5EF4-FFF2-40B4-BE49-F238E27FC236}">
                <a16:creationId xmlns:a16="http://schemas.microsoft.com/office/drawing/2014/main" id="{050491DA-02FA-B5CF-32A2-2BD46A76FC5C}"/>
              </a:ext>
            </a:extLst>
          </p:cNvPr>
          <p:cNvPicPr>
            <a:picLocks noChangeAspect="1"/>
          </p:cNvPicPr>
          <p:nvPr userDrawn="1"/>
        </p:nvPicPr>
        <p:blipFill>
          <a:blip r:embed="rId2"/>
          <a:stretch>
            <a:fillRect/>
          </a:stretch>
        </p:blipFill>
        <p:spPr>
          <a:xfrm>
            <a:off x="0" y="0"/>
            <a:ext cx="3483025" cy="6858000"/>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AB467448-CC20-E4FC-DD87-27628C816A08}"/>
              </a:ext>
            </a:extLst>
          </p:cNvPr>
          <p:cNvPicPr>
            <a:picLocks noChangeAspect="1"/>
          </p:cNvPicPr>
          <p:nvPr userDrawn="1"/>
        </p:nvPicPr>
        <p:blipFill>
          <a:blip r:embed="rId3"/>
          <a:stretch>
            <a:fillRect/>
          </a:stretch>
        </p:blipFill>
        <p:spPr>
          <a:xfrm>
            <a:off x="3847055" y="331086"/>
            <a:ext cx="3315745" cy="1484480"/>
          </a:xfrm>
          <a:prstGeom prst="rect">
            <a:avLst/>
          </a:prstGeom>
        </p:spPr>
      </p:pic>
      <p:sp>
        <p:nvSpPr>
          <p:cNvPr id="13" name="TextBox 12">
            <a:extLst>
              <a:ext uri="{FF2B5EF4-FFF2-40B4-BE49-F238E27FC236}">
                <a16:creationId xmlns:a16="http://schemas.microsoft.com/office/drawing/2014/main" id="{32D271C3-CF48-68C9-45E5-9AB4AC6CB3E7}"/>
              </a:ext>
            </a:extLst>
          </p:cNvPr>
          <p:cNvSpPr txBox="1"/>
          <p:nvPr userDrawn="1"/>
        </p:nvSpPr>
        <p:spPr>
          <a:xfrm>
            <a:off x="8432800" y="-292100"/>
            <a:ext cx="184731" cy="369332"/>
          </a:xfrm>
          <a:prstGeom prst="rect">
            <a:avLst/>
          </a:prstGeom>
          <a:noFill/>
        </p:spPr>
        <p:txBody>
          <a:bodyPr wrap="none" rtlCol="0">
            <a:spAutoFit/>
          </a:bodyPr>
          <a:lstStyle/>
          <a:p>
            <a:pPr algn="l"/>
            <a:endParaRPr lang="en-US" dirty="0">
              <a:solidFill>
                <a:schemeClr val="accent6"/>
              </a:solidFill>
            </a:endParaRPr>
          </a:p>
        </p:txBody>
      </p:sp>
      <p:sp>
        <p:nvSpPr>
          <p:cNvPr id="2" name="Text Placeholder 11">
            <a:extLst>
              <a:ext uri="{FF2B5EF4-FFF2-40B4-BE49-F238E27FC236}">
                <a16:creationId xmlns:a16="http://schemas.microsoft.com/office/drawing/2014/main" id="{70AE2D81-AC4F-183C-9F40-1DE2F0923A1A}"/>
              </a:ext>
            </a:extLst>
          </p:cNvPr>
          <p:cNvSpPr txBox="1">
            <a:spLocks/>
          </p:cNvSpPr>
          <p:nvPr userDrawn="1"/>
        </p:nvSpPr>
        <p:spPr>
          <a:xfrm>
            <a:off x="3867494" y="4258102"/>
            <a:ext cx="7692042" cy="46436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200" b="0" i="0" kern="1200">
                <a:solidFill>
                  <a:schemeClr val="bg2"/>
                </a:solidFill>
                <a:latin typeface="Poppins" pitchFamily="2" charset="77"/>
                <a:ea typeface="+mn-ea"/>
                <a:cs typeface="Poppins" pitchFamily="2" charset="77"/>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1800" b="0" i="0" kern="1200">
                <a:solidFill>
                  <a:schemeClr val="tx2"/>
                </a:solidFill>
                <a:latin typeface="Poppins" pitchFamily="2" charset="77"/>
                <a:ea typeface="+mn-ea"/>
                <a:cs typeface="Poppins" pitchFamily="2" charset="77"/>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1600" b="0" i="0" kern="1200">
                <a:solidFill>
                  <a:schemeClr val="tx2"/>
                </a:solidFill>
                <a:latin typeface="Poppins" pitchFamily="2" charset="77"/>
                <a:ea typeface="+mn-ea"/>
                <a:cs typeface="Poppins" pitchFamily="2" charset="77"/>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&lt;/title&gt;</a:t>
            </a:r>
          </a:p>
        </p:txBody>
      </p:sp>
      <p:sp>
        <p:nvSpPr>
          <p:cNvPr id="4" name="Text Placeholder 11">
            <a:extLst>
              <a:ext uri="{FF2B5EF4-FFF2-40B4-BE49-F238E27FC236}">
                <a16:creationId xmlns:a16="http://schemas.microsoft.com/office/drawing/2014/main" id="{385D1AE4-D85B-EAA6-5922-7B3E6422DBFB}"/>
              </a:ext>
            </a:extLst>
          </p:cNvPr>
          <p:cNvSpPr txBox="1">
            <a:spLocks/>
          </p:cNvSpPr>
          <p:nvPr userDrawn="1"/>
        </p:nvSpPr>
        <p:spPr>
          <a:xfrm>
            <a:off x="3867494" y="2013238"/>
            <a:ext cx="7692042" cy="46436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200" b="0" i="0" kern="1200">
                <a:solidFill>
                  <a:schemeClr val="bg2"/>
                </a:solidFill>
                <a:latin typeface="Poppins" pitchFamily="2" charset="77"/>
                <a:ea typeface="+mn-ea"/>
                <a:cs typeface="Poppins" pitchFamily="2" charset="77"/>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1800" b="0" i="0" kern="1200">
                <a:solidFill>
                  <a:schemeClr val="tx2"/>
                </a:solidFill>
                <a:latin typeface="Poppins" pitchFamily="2" charset="77"/>
                <a:ea typeface="+mn-ea"/>
                <a:cs typeface="Poppins" pitchFamily="2" charset="77"/>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1600" b="0" i="0" kern="1200">
                <a:solidFill>
                  <a:schemeClr val="tx2"/>
                </a:solidFill>
                <a:latin typeface="Poppins" pitchFamily="2" charset="77"/>
                <a:ea typeface="+mn-ea"/>
                <a:cs typeface="Poppins" pitchFamily="2" charset="77"/>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&lt;/title&gt;</a:t>
            </a:r>
          </a:p>
        </p:txBody>
      </p:sp>
    </p:spTree>
    <p:extLst>
      <p:ext uri="{BB962C8B-B14F-4D97-AF65-F5344CB8AC3E}">
        <p14:creationId xmlns:p14="http://schemas.microsoft.com/office/powerpoint/2010/main" val="1025232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Tiles">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F69A54AF-4A96-BDBC-DA01-1F592F9C36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68F61B9-CCEB-B640-96F9-C9D3B548E9D6}"/>
              </a:ext>
            </a:extLst>
          </p:cNvPr>
          <p:cNvSpPr>
            <a:spLocks noGrp="1"/>
          </p:cNvSpPr>
          <p:nvPr>
            <p:ph type="title" hasCustomPrompt="1"/>
          </p:nvPr>
        </p:nvSpPr>
        <p:spPr>
          <a:xfrm>
            <a:off x="406400" y="457200"/>
            <a:ext cx="4365625" cy="1600200"/>
          </a:xfrm>
        </p:spPr>
        <p:txBody>
          <a:bodyPr anchor="t">
            <a:normAutofit/>
          </a:bodyPr>
          <a:lstStyle>
            <a:lvl1pPr>
              <a:defRPr sz="3600"/>
            </a:lvl1pPr>
          </a:lstStyle>
          <a:p>
            <a:r>
              <a:rPr lang="en-US" dirty="0"/>
              <a:t>Click to edit master title style</a:t>
            </a:r>
          </a:p>
        </p:txBody>
      </p:sp>
      <p:sp>
        <p:nvSpPr>
          <p:cNvPr id="7" name="Slide Number Placeholder 6">
            <a:extLst>
              <a:ext uri="{FF2B5EF4-FFF2-40B4-BE49-F238E27FC236}">
                <a16:creationId xmlns:a16="http://schemas.microsoft.com/office/drawing/2014/main" id="{CF27887C-7323-CA40-A9F4-63472FB95B76}"/>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8" name="Footer Placeholder 4">
            <a:extLst>
              <a:ext uri="{FF2B5EF4-FFF2-40B4-BE49-F238E27FC236}">
                <a16:creationId xmlns:a16="http://schemas.microsoft.com/office/drawing/2014/main" id="{5729B740-78D6-8D48-BA6D-8881485B9324}"/>
              </a:ext>
            </a:extLst>
          </p:cNvPr>
          <p:cNvSpPr>
            <a:spLocks noGrp="1"/>
          </p:cNvSpPr>
          <p:nvPr>
            <p:ph type="ftr" sz="quarter" idx="1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10" name="Text Placeholder 3">
            <a:extLst>
              <a:ext uri="{FF2B5EF4-FFF2-40B4-BE49-F238E27FC236}">
                <a16:creationId xmlns:a16="http://schemas.microsoft.com/office/drawing/2014/main" id="{81D623AB-66A3-974E-987E-157F5444EC3F}"/>
              </a:ext>
            </a:extLst>
          </p:cNvPr>
          <p:cNvSpPr>
            <a:spLocks noGrp="1"/>
          </p:cNvSpPr>
          <p:nvPr>
            <p:ph type="body" sz="half" idx="2" hasCustomPrompt="1"/>
          </p:nvPr>
        </p:nvSpPr>
        <p:spPr>
          <a:xfrm>
            <a:off x="406400" y="2336800"/>
            <a:ext cx="4365625" cy="3532188"/>
          </a:xfrm>
        </p:spPr>
        <p:txBody>
          <a:bodyPr>
            <a:normAutofit/>
          </a:bodyPr>
          <a:lstStyle>
            <a:lvl1pPr marL="0" indent="0">
              <a:spcBef>
                <a:spcPts val="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Rounded Rectangle 10">
            <a:extLst>
              <a:ext uri="{FF2B5EF4-FFF2-40B4-BE49-F238E27FC236}">
                <a16:creationId xmlns:a16="http://schemas.microsoft.com/office/drawing/2014/main" id="{1349EA51-1543-3345-8636-E87878D8F2C9}"/>
              </a:ext>
            </a:extLst>
          </p:cNvPr>
          <p:cNvSpPr/>
          <p:nvPr userDrawn="1"/>
        </p:nvSpPr>
        <p:spPr>
          <a:xfrm>
            <a:off x="5510664" y="941695"/>
            <a:ext cx="2910005" cy="2374710"/>
          </a:xfrm>
          <a:prstGeom prst="roundRect">
            <a:avLst/>
          </a:prstGeom>
          <a:solidFill>
            <a:schemeClr val="bg1"/>
          </a:solidFill>
          <a:ln>
            <a:noFill/>
          </a:ln>
          <a:effectLst>
            <a:outerShdw blurRad="233933" dist="38100" dir="2700000" algn="tl"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01E99BA0-834A-814D-AB72-0B55285FDAE2}"/>
              </a:ext>
            </a:extLst>
          </p:cNvPr>
          <p:cNvSpPr>
            <a:spLocks noGrp="1"/>
          </p:cNvSpPr>
          <p:nvPr>
            <p:ph type="body" sz="quarter" idx="14" hasCustomPrompt="1"/>
          </p:nvPr>
        </p:nvSpPr>
        <p:spPr>
          <a:xfrm>
            <a:off x="5831556" y="1263699"/>
            <a:ext cx="2329805" cy="531813"/>
          </a:xfrm>
        </p:spPr>
        <p:txBody>
          <a:bodyPr>
            <a:normAutofit/>
          </a:bodyPr>
          <a:lstStyle>
            <a:lvl1pPr marL="0" indent="0">
              <a:buNone/>
              <a:defRPr sz="1600" b="1" i="0">
                <a:latin typeface="Poppins SemiBold" pitchFamily="2" charset="77"/>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Bolded text</a:t>
            </a:r>
          </a:p>
        </p:txBody>
      </p:sp>
      <p:sp>
        <p:nvSpPr>
          <p:cNvPr id="24" name="Text Placeholder 22">
            <a:extLst>
              <a:ext uri="{FF2B5EF4-FFF2-40B4-BE49-F238E27FC236}">
                <a16:creationId xmlns:a16="http://schemas.microsoft.com/office/drawing/2014/main" id="{4610D3C1-FA59-BC4E-8ECB-4C207D938D0B}"/>
              </a:ext>
            </a:extLst>
          </p:cNvPr>
          <p:cNvSpPr>
            <a:spLocks noGrp="1"/>
          </p:cNvSpPr>
          <p:nvPr>
            <p:ph type="body" sz="quarter" idx="15" hasCustomPrompt="1"/>
          </p:nvPr>
        </p:nvSpPr>
        <p:spPr>
          <a:xfrm>
            <a:off x="5831556" y="1821388"/>
            <a:ext cx="2329805" cy="1136176"/>
          </a:xfrm>
        </p:spPr>
        <p:txBody>
          <a:bodyPr>
            <a:noAutofit/>
          </a:bodyPr>
          <a:lstStyle>
            <a:lvl1pPr marL="0" indent="0">
              <a:lnSpc>
                <a:spcPct val="100000"/>
              </a:lnSpc>
              <a:buNone/>
              <a:defRPr sz="1400" b="0" i="0">
                <a:latin typeface="+mn-lt"/>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ante </a:t>
            </a:r>
            <a:r>
              <a:rPr lang="en-US" dirty="0" err="1"/>
              <a:t>quis</a:t>
            </a:r>
            <a:r>
              <a:rPr lang="en-US" dirty="0"/>
              <a:t> </a:t>
            </a:r>
            <a:r>
              <a:rPr lang="en-US" dirty="0" err="1"/>
              <a:t>sem</a:t>
            </a:r>
            <a:r>
              <a:rPr lang="en-US" dirty="0"/>
              <a:t> </a:t>
            </a:r>
            <a:r>
              <a:rPr lang="en-US" dirty="0" err="1"/>
              <a:t>accumsan</a:t>
            </a:r>
            <a:r>
              <a:rPr lang="en-US" dirty="0"/>
              <a:t> </a:t>
            </a:r>
            <a:r>
              <a:rPr lang="en-US" dirty="0" err="1"/>
              <a:t>dapibus</a:t>
            </a:r>
            <a:r>
              <a:rPr lang="en-US" dirty="0"/>
              <a:t>.</a:t>
            </a:r>
          </a:p>
        </p:txBody>
      </p:sp>
      <p:sp>
        <p:nvSpPr>
          <p:cNvPr id="25" name="Rounded Rectangle 24">
            <a:extLst>
              <a:ext uri="{FF2B5EF4-FFF2-40B4-BE49-F238E27FC236}">
                <a16:creationId xmlns:a16="http://schemas.microsoft.com/office/drawing/2014/main" id="{521950D0-95A1-1B4C-BBE5-5F29D9D7CB0A}"/>
              </a:ext>
            </a:extLst>
          </p:cNvPr>
          <p:cNvSpPr/>
          <p:nvPr userDrawn="1"/>
        </p:nvSpPr>
        <p:spPr>
          <a:xfrm>
            <a:off x="8741561" y="941695"/>
            <a:ext cx="2910005" cy="2374710"/>
          </a:xfrm>
          <a:prstGeom prst="roundRect">
            <a:avLst/>
          </a:prstGeom>
          <a:solidFill>
            <a:schemeClr val="bg1"/>
          </a:solidFill>
          <a:ln>
            <a:noFill/>
          </a:ln>
          <a:effectLst>
            <a:outerShdw blurRad="233933" dist="38100" dir="2700000" algn="tl"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2">
            <a:extLst>
              <a:ext uri="{FF2B5EF4-FFF2-40B4-BE49-F238E27FC236}">
                <a16:creationId xmlns:a16="http://schemas.microsoft.com/office/drawing/2014/main" id="{CB673210-ACDE-D244-83C0-C058C1CB0127}"/>
              </a:ext>
            </a:extLst>
          </p:cNvPr>
          <p:cNvSpPr>
            <a:spLocks noGrp="1"/>
          </p:cNvSpPr>
          <p:nvPr>
            <p:ph type="body" sz="quarter" idx="16" hasCustomPrompt="1"/>
          </p:nvPr>
        </p:nvSpPr>
        <p:spPr>
          <a:xfrm>
            <a:off x="9062453" y="1263699"/>
            <a:ext cx="2329805" cy="531813"/>
          </a:xfrm>
        </p:spPr>
        <p:txBody>
          <a:bodyPr>
            <a:normAutofit/>
          </a:bodyPr>
          <a:lstStyle>
            <a:lvl1pPr marL="0" indent="0">
              <a:buNone/>
              <a:defRPr sz="1600" b="1" i="0">
                <a:latin typeface="Poppins SemiBold" pitchFamily="2" charset="77"/>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Bolded text</a:t>
            </a:r>
          </a:p>
        </p:txBody>
      </p:sp>
      <p:sp>
        <p:nvSpPr>
          <p:cNvPr id="27" name="Text Placeholder 22">
            <a:extLst>
              <a:ext uri="{FF2B5EF4-FFF2-40B4-BE49-F238E27FC236}">
                <a16:creationId xmlns:a16="http://schemas.microsoft.com/office/drawing/2014/main" id="{60098562-9766-A343-AAE4-2AA5CA62890C}"/>
              </a:ext>
            </a:extLst>
          </p:cNvPr>
          <p:cNvSpPr>
            <a:spLocks noGrp="1"/>
          </p:cNvSpPr>
          <p:nvPr>
            <p:ph type="body" sz="quarter" idx="17" hasCustomPrompt="1"/>
          </p:nvPr>
        </p:nvSpPr>
        <p:spPr>
          <a:xfrm>
            <a:off x="9062453" y="1821388"/>
            <a:ext cx="2329805" cy="1136176"/>
          </a:xfrm>
        </p:spPr>
        <p:txBody>
          <a:bodyPr>
            <a:noAutofit/>
          </a:bodyPr>
          <a:lstStyle>
            <a:lvl1pPr marL="0" indent="0">
              <a:lnSpc>
                <a:spcPct val="100000"/>
              </a:lnSpc>
              <a:buNone/>
              <a:defRPr sz="1400" b="0" i="0">
                <a:latin typeface="+mn-lt"/>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ante </a:t>
            </a:r>
            <a:r>
              <a:rPr lang="en-US" dirty="0" err="1"/>
              <a:t>quis</a:t>
            </a:r>
            <a:r>
              <a:rPr lang="en-US" dirty="0"/>
              <a:t> </a:t>
            </a:r>
            <a:r>
              <a:rPr lang="en-US" dirty="0" err="1"/>
              <a:t>sem</a:t>
            </a:r>
            <a:r>
              <a:rPr lang="en-US" dirty="0"/>
              <a:t> </a:t>
            </a:r>
            <a:r>
              <a:rPr lang="en-US" dirty="0" err="1"/>
              <a:t>accumsan</a:t>
            </a:r>
            <a:r>
              <a:rPr lang="en-US" dirty="0"/>
              <a:t> </a:t>
            </a:r>
            <a:r>
              <a:rPr lang="en-US" dirty="0" err="1"/>
              <a:t>dapibus</a:t>
            </a:r>
            <a:r>
              <a:rPr lang="en-US" dirty="0"/>
              <a:t>.</a:t>
            </a:r>
          </a:p>
        </p:txBody>
      </p:sp>
      <p:sp>
        <p:nvSpPr>
          <p:cNvPr id="28" name="Rounded Rectangle 27">
            <a:extLst>
              <a:ext uri="{FF2B5EF4-FFF2-40B4-BE49-F238E27FC236}">
                <a16:creationId xmlns:a16="http://schemas.microsoft.com/office/drawing/2014/main" id="{EB87A9B0-1ACB-8F41-9053-0C6FEBEDA5D2}"/>
              </a:ext>
            </a:extLst>
          </p:cNvPr>
          <p:cNvSpPr/>
          <p:nvPr userDrawn="1"/>
        </p:nvSpPr>
        <p:spPr>
          <a:xfrm>
            <a:off x="5510664" y="3612004"/>
            <a:ext cx="2910005" cy="2374710"/>
          </a:xfrm>
          <a:prstGeom prst="roundRect">
            <a:avLst/>
          </a:prstGeom>
          <a:solidFill>
            <a:schemeClr val="bg1"/>
          </a:solidFill>
          <a:ln>
            <a:noFill/>
          </a:ln>
          <a:effectLst>
            <a:outerShdw blurRad="233933" dist="38100" dir="2700000" algn="tl"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22">
            <a:extLst>
              <a:ext uri="{FF2B5EF4-FFF2-40B4-BE49-F238E27FC236}">
                <a16:creationId xmlns:a16="http://schemas.microsoft.com/office/drawing/2014/main" id="{00A7A5B1-1256-2D45-BD31-9E0142636223}"/>
              </a:ext>
            </a:extLst>
          </p:cNvPr>
          <p:cNvSpPr>
            <a:spLocks noGrp="1"/>
          </p:cNvSpPr>
          <p:nvPr>
            <p:ph type="body" sz="quarter" idx="18" hasCustomPrompt="1"/>
          </p:nvPr>
        </p:nvSpPr>
        <p:spPr>
          <a:xfrm>
            <a:off x="5831556" y="3934008"/>
            <a:ext cx="2329805" cy="531813"/>
          </a:xfrm>
        </p:spPr>
        <p:txBody>
          <a:bodyPr>
            <a:normAutofit/>
          </a:bodyPr>
          <a:lstStyle>
            <a:lvl1pPr marL="0" indent="0">
              <a:buNone/>
              <a:defRPr sz="1600" b="1" i="0">
                <a:latin typeface="Poppins SemiBold" pitchFamily="2" charset="77"/>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Bolded text</a:t>
            </a:r>
          </a:p>
        </p:txBody>
      </p:sp>
      <p:sp>
        <p:nvSpPr>
          <p:cNvPr id="30" name="Text Placeholder 22">
            <a:extLst>
              <a:ext uri="{FF2B5EF4-FFF2-40B4-BE49-F238E27FC236}">
                <a16:creationId xmlns:a16="http://schemas.microsoft.com/office/drawing/2014/main" id="{2DB52A9D-0173-7E44-9574-913A69EC987E}"/>
              </a:ext>
            </a:extLst>
          </p:cNvPr>
          <p:cNvSpPr>
            <a:spLocks noGrp="1"/>
          </p:cNvSpPr>
          <p:nvPr>
            <p:ph type="body" sz="quarter" idx="19" hasCustomPrompt="1"/>
          </p:nvPr>
        </p:nvSpPr>
        <p:spPr>
          <a:xfrm>
            <a:off x="5831556" y="4491697"/>
            <a:ext cx="2329805" cy="1136176"/>
          </a:xfrm>
        </p:spPr>
        <p:txBody>
          <a:bodyPr>
            <a:noAutofit/>
          </a:bodyPr>
          <a:lstStyle>
            <a:lvl1pPr marL="0" indent="0">
              <a:lnSpc>
                <a:spcPct val="100000"/>
              </a:lnSpc>
              <a:buNone/>
              <a:defRPr sz="1400" b="0" i="0">
                <a:latin typeface="+mn-lt"/>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ante </a:t>
            </a:r>
            <a:r>
              <a:rPr lang="en-US" dirty="0" err="1"/>
              <a:t>quis</a:t>
            </a:r>
            <a:r>
              <a:rPr lang="en-US" dirty="0"/>
              <a:t> </a:t>
            </a:r>
            <a:r>
              <a:rPr lang="en-US" dirty="0" err="1"/>
              <a:t>sem</a:t>
            </a:r>
            <a:r>
              <a:rPr lang="en-US" dirty="0"/>
              <a:t> </a:t>
            </a:r>
            <a:r>
              <a:rPr lang="en-US" dirty="0" err="1"/>
              <a:t>accumsan</a:t>
            </a:r>
            <a:r>
              <a:rPr lang="en-US" dirty="0"/>
              <a:t> </a:t>
            </a:r>
            <a:r>
              <a:rPr lang="en-US" dirty="0" err="1"/>
              <a:t>dapibus</a:t>
            </a:r>
            <a:r>
              <a:rPr lang="en-US" dirty="0"/>
              <a:t>.</a:t>
            </a:r>
          </a:p>
        </p:txBody>
      </p:sp>
      <p:sp>
        <p:nvSpPr>
          <p:cNvPr id="31" name="Rounded Rectangle 30">
            <a:extLst>
              <a:ext uri="{FF2B5EF4-FFF2-40B4-BE49-F238E27FC236}">
                <a16:creationId xmlns:a16="http://schemas.microsoft.com/office/drawing/2014/main" id="{F94B90D4-A4D6-B644-BC5C-2943E3E1CC26}"/>
              </a:ext>
            </a:extLst>
          </p:cNvPr>
          <p:cNvSpPr/>
          <p:nvPr userDrawn="1"/>
        </p:nvSpPr>
        <p:spPr>
          <a:xfrm>
            <a:off x="8741561" y="3612004"/>
            <a:ext cx="2910005" cy="2374710"/>
          </a:xfrm>
          <a:prstGeom prst="roundRect">
            <a:avLst/>
          </a:prstGeom>
          <a:solidFill>
            <a:schemeClr val="bg1"/>
          </a:solidFill>
          <a:ln>
            <a:noFill/>
          </a:ln>
          <a:effectLst>
            <a:outerShdw blurRad="233933" dist="38100" dir="2700000" algn="tl"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22">
            <a:extLst>
              <a:ext uri="{FF2B5EF4-FFF2-40B4-BE49-F238E27FC236}">
                <a16:creationId xmlns:a16="http://schemas.microsoft.com/office/drawing/2014/main" id="{1AA50F97-3992-8D43-A937-B246C518B0AB}"/>
              </a:ext>
            </a:extLst>
          </p:cNvPr>
          <p:cNvSpPr>
            <a:spLocks noGrp="1"/>
          </p:cNvSpPr>
          <p:nvPr>
            <p:ph type="body" sz="quarter" idx="20" hasCustomPrompt="1"/>
          </p:nvPr>
        </p:nvSpPr>
        <p:spPr>
          <a:xfrm>
            <a:off x="9062453" y="3934008"/>
            <a:ext cx="2329805" cy="531813"/>
          </a:xfrm>
        </p:spPr>
        <p:txBody>
          <a:bodyPr>
            <a:normAutofit/>
          </a:bodyPr>
          <a:lstStyle>
            <a:lvl1pPr marL="0" indent="0">
              <a:buNone/>
              <a:defRPr sz="1600" b="1" i="0">
                <a:latin typeface="Poppins SemiBold" pitchFamily="2" charset="77"/>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Bolded text</a:t>
            </a:r>
          </a:p>
        </p:txBody>
      </p:sp>
      <p:sp>
        <p:nvSpPr>
          <p:cNvPr id="33" name="Text Placeholder 22">
            <a:extLst>
              <a:ext uri="{FF2B5EF4-FFF2-40B4-BE49-F238E27FC236}">
                <a16:creationId xmlns:a16="http://schemas.microsoft.com/office/drawing/2014/main" id="{36870797-B9C8-164D-A983-E8F84D10243F}"/>
              </a:ext>
            </a:extLst>
          </p:cNvPr>
          <p:cNvSpPr>
            <a:spLocks noGrp="1"/>
          </p:cNvSpPr>
          <p:nvPr>
            <p:ph type="body" sz="quarter" idx="21" hasCustomPrompt="1"/>
          </p:nvPr>
        </p:nvSpPr>
        <p:spPr>
          <a:xfrm>
            <a:off x="9062453" y="4491697"/>
            <a:ext cx="2329805" cy="1136176"/>
          </a:xfrm>
        </p:spPr>
        <p:txBody>
          <a:bodyPr>
            <a:noAutofit/>
          </a:bodyPr>
          <a:lstStyle>
            <a:lvl1pPr marL="0" indent="0">
              <a:lnSpc>
                <a:spcPct val="100000"/>
              </a:lnSpc>
              <a:buNone/>
              <a:defRPr sz="1400" b="0" i="0">
                <a:latin typeface="+mn-lt"/>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ante </a:t>
            </a:r>
            <a:r>
              <a:rPr lang="en-US" dirty="0" err="1"/>
              <a:t>quis</a:t>
            </a:r>
            <a:r>
              <a:rPr lang="en-US" dirty="0"/>
              <a:t> </a:t>
            </a:r>
            <a:r>
              <a:rPr lang="en-US" dirty="0" err="1"/>
              <a:t>sem</a:t>
            </a:r>
            <a:r>
              <a:rPr lang="en-US" dirty="0"/>
              <a:t> </a:t>
            </a:r>
            <a:r>
              <a:rPr lang="en-US" dirty="0" err="1"/>
              <a:t>accumsan</a:t>
            </a:r>
            <a:r>
              <a:rPr lang="en-US" dirty="0"/>
              <a:t> </a:t>
            </a:r>
            <a:r>
              <a:rPr lang="en-US" dirty="0" err="1"/>
              <a:t>dapibus</a:t>
            </a:r>
            <a:r>
              <a:rPr lang="en-US" dirty="0"/>
              <a:t>.</a:t>
            </a:r>
          </a:p>
        </p:txBody>
      </p:sp>
      <p:pic>
        <p:nvPicPr>
          <p:cNvPr id="12" name="Picture 11" descr="Icon&#10;&#10;Description automatically generated">
            <a:extLst>
              <a:ext uri="{FF2B5EF4-FFF2-40B4-BE49-F238E27FC236}">
                <a16:creationId xmlns:a16="http://schemas.microsoft.com/office/drawing/2014/main" id="{715F6CEA-E6AB-D1A0-3323-FD498574A587}"/>
              </a:ext>
            </a:extLst>
          </p:cNvPr>
          <p:cNvPicPr>
            <a:picLocks noChangeAspect="1"/>
          </p:cNvPicPr>
          <p:nvPr userDrawn="1"/>
        </p:nvPicPr>
        <p:blipFill>
          <a:blip r:embed="rId3"/>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246264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DF459D-EB72-1043-9F0F-E9CD3991085A}"/>
              </a:ext>
            </a:extLst>
          </p:cNvPr>
          <p:cNvSpPr>
            <a:spLocks noGrp="1"/>
          </p:cNvSpPr>
          <p:nvPr>
            <p:ph type="pic" idx="1"/>
          </p:nvPr>
        </p:nvSpPr>
        <p:spPr>
          <a:xfrm>
            <a:off x="5183187" y="875405"/>
            <a:ext cx="6521133" cy="4985645"/>
          </a:xfrm>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C029EE9-172C-5445-90AB-0F95317FB4C2}"/>
              </a:ext>
            </a:extLst>
          </p:cNvPr>
          <p:cNvSpPr>
            <a:spLocks noGrp="1"/>
          </p:cNvSpPr>
          <p:nvPr>
            <p:ph type="body" sz="half" idx="2" hasCustomPrompt="1"/>
          </p:nvPr>
        </p:nvSpPr>
        <p:spPr>
          <a:xfrm>
            <a:off x="406400" y="2336800"/>
            <a:ext cx="4365625" cy="3532188"/>
          </a:xfrm>
        </p:spPr>
        <p:txBody>
          <a:bodyPr>
            <a:normAutofit/>
          </a:bodyPr>
          <a:lstStyle>
            <a:lvl1pPr marL="0" indent="0">
              <a:spcBef>
                <a:spcPts val="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41BCF06B-A61F-3344-BCCA-1373DE5A1FF5}"/>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8" name="Footer Placeholder 4">
            <a:extLst>
              <a:ext uri="{FF2B5EF4-FFF2-40B4-BE49-F238E27FC236}">
                <a16:creationId xmlns:a16="http://schemas.microsoft.com/office/drawing/2014/main" id="{445E35B6-EBB9-2B49-A009-06BDC1176BEA}"/>
              </a:ext>
            </a:extLst>
          </p:cNvPr>
          <p:cNvSpPr>
            <a:spLocks noGrp="1"/>
          </p:cNvSpPr>
          <p:nvPr>
            <p:ph type="ftr" sz="quarter" idx="1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9" name="Title 1">
            <a:extLst>
              <a:ext uri="{FF2B5EF4-FFF2-40B4-BE49-F238E27FC236}">
                <a16:creationId xmlns:a16="http://schemas.microsoft.com/office/drawing/2014/main" id="{74E875B0-122F-3240-BDF4-8E5930D25751}"/>
              </a:ext>
            </a:extLst>
          </p:cNvPr>
          <p:cNvSpPr>
            <a:spLocks noGrp="1"/>
          </p:cNvSpPr>
          <p:nvPr>
            <p:ph type="title" hasCustomPrompt="1"/>
          </p:nvPr>
        </p:nvSpPr>
        <p:spPr>
          <a:xfrm>
            <a:off x="406400" y="457200"/>
            <a:ext cx="4365625" cy="1600200"/>
          </a:xfrm>
        </p:spPr>
        <p:txBody>
          <a:bodyPr anchor="t">
            <a:normAutofit/>
          </a:bodyPr>
          <a:lstStyle>
            <a:lvl1pPr>
              <a:defRPr sz="3600"/>
            </a:lvl1pPr>
          </a:lstStyle>
          <a:p>
            <a:r>
              <a:rPr lang="en-US" dirty="0"/>
              <a:t>Click to edit master title style</a:t>
            </a:r>
          </a:p>
        </p:txBody>
      </p:sp>
      <p:pic>
        <p:nvPicPr>
          <p:cNvPr id="2" name="Picture 1" descr="Icon&#10;&#10;Description automatically generated">
            <a:extLst>
              <a:ext uri="{FF2B5EF4-FFF2-40B4-BE49-F238E27FC236}">
                <a16:creationId xmlns:a16="http://schemas.microsoft.com/office/drawing/2014/main" id="{A26DE32A-0A6B-C3A7-142D-FDF3B642D0E8}"/>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3998534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Side and Picture">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EEB3D90-A6A6-662A-8B27-B61AECC716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0C029EE9-172C-5445-90AB-0F95317FB4C2}"/>
              </a:ext>
            </a:extLst>
          </p:cNvPr>
          <p:cNvSpPr>
            <a:spLocks noGrp="1"/>
          </p:cNvSpPr>
          <p:nvPr>
            <p:ph type="body" sz="half" idx="2" hasCustomPrompt="1"/>
          </p:nvPr>
        </p:nvSpPr>
        <p:spPr>
          <a:xfrm>
            <a:off x="406401" y="2336800"/>
            <a:ext cx="4191358" cy="3532188"/>
          </a:xfrm>
        </p:spPr>
        <p:txBody>
          <a:bodyPr>
            <a:normAutofit/>
          </a:bodyPr>
          <a:lstStyle>
            <a:lvl1pPr marL="0" indent="0">
              <a:spcBef>
                <a:spcPts val="0"/>
              </a:spcBef>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41BCF06B-A61F-3344-BCCA-1373DE5A1FF5}"/>
              </a:ext>
            </a:extLst>
          </p:cNvPr>
          <p:cNvSpPr>
            <a:spLocks noGrp="1"/>
          </p:cNvSpPr>
          <p:nvPr>
            <p:ph type="sldNum" sz="quarter" idx="12"/>
          </p:nvPr>
        </p:nvSpPr>
        <p:spPr/>
        <p:txBody>
          <a:bodyPr/>
          <a:lstStyle>
            <a:lvl1pPr>
              <a:defRPr>
                <a:solidFill>
                  <a:schemeClr val="bg1"/>
                </a:solidFill>
              </a:defRPr>
            </a:lvl1pPr>
          </a:lstStyle>
          <a:p>
            <a:fld id="{679D2152-1C30-894C-9781-951D3C9748DF}" type="slidenum">
              <a:rPr lang="en-US" smtClean="0"/>
              <a:pPr/>
              <a:t>‹#›</a:t>
            </a:fld>
            <a:endParaRPr lang="en-US"/>
          </a:p>
        </p:txBody>
      </p:sp>
      <p:sp>
        <p:nvSpPr>
          <p:cNvPr id="8" name="Footer Placeholder 4">
            <a:extLst>
              <a:ext uri="{FF2B5EF4-FFF2-40B4-BE49-F238E27FC236}">
                <a16:creationId xmlns:a16="http://schemas.microsoft.com/office/drawing/2014/main" id="{445E35B6-EBB9-2B49-A009-06BDC1176BEA}"/>
              </a:ext>
            </a:extLst>
          </p:cNvPr>
          <p:cNvSpPr>
            <a:spLocks noGrp="1"/>
          </p:cNvSpPr>
          <p:nvPr>
            <p:ph type="ftr" sz="quarter" idx="1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9" name="Title 1">
            <a:extLst>
              <a:ext uri="{FF2B5EF4-FFF2-40B4-BE49-F238E27FC236}">
                <a16:creationId xmlns:a16="http://schemas.microsoft.com/office/drawing/2014/main" id="{74E875B0-122F-3240-BDF4-8E5930D25751}"/>
              </a:ext>
            </a:extLst>
          </p:cNvPr>
          <p:cNvSpPr>
            <a:spLocks noGrp="1"/>
          </p:cNvSpPr>
          <p:nvPr>
            <p:ph type="title" hasCustomPrompt="1"/>
          </p:nvPr>
        </p:nvSpPr>
        <p:spPr>
          <a:xfrm>
            <a:off x="406400" y="457200"/>
            <a:ext cx="5148239" cy="1600200"/>
          </a:xfrm>
        </p:spPr>
        <p:txBody>
          <a:bodyPr anchor="t">
            <a:normAutofit/>
          </a:bodyPr>
          <a:lstStyle>
            <a:lvl1pPr>
              <a:defRPr sz="3600">
                <a:solidFill>
                  <a:schemeClr val="tx1"/>
                </a:solidFill>
              </a:defRPr>
            </a:lvl1pPr>
          </a:lstStyle>
          <a:p>
            <a:r>
              <a:rPr lang="en-US" dirty="0"/>
              <a:t>Click to edit master title style</a:t>
            </a:r>
          </a:p>
        </p:txBody>
      </p:sp>
      <p:pic>
        <p:nvPicPr>
          <p:cNvPr id="2" name="Picture 1" descr="Icon&#10;&#10;Description automatically generated">
            <a:extLst>
              <a:ext uri="{FF2B5EF4-FFF2-40B4-BE49-F238E27FC236}">
                <a16:creationId xmlns:a16="http://schemas.microsoft.com/office/drawing/2014/main" id="{9A1850E7-DAFD-B87D-7178-31BEA1BDE02C}"/>
              </a:ext>
            </a:extLst>
          </p:cNvPr>
          <p:cNvPicPr>
            <a:picLocks noChangeAspect="1"/>
          </p:cNvPicPr>
          <p:nvPr userDrawn="1"/>
        </p:nvPicPr>
        <p:blipFill>
          <a:blip r:embed="rId3"/>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119803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Coding">
    <p:spTree>
      <p:nvGrpSpPr>
        <p:cNvPr id="1" name=""/>
        <p:cNvGrpSpPr/>
        <p:nvPr/>
      </p:nvGrpSpPr>
      <p:grpSpPr>
        <a:xfrm>
          <a:off x="0" y="0"/>
          <a:ext cx="0" cy="0"/>
          <a:chOff x="0" y="0"/>
          <a:chExt cx="0" cy="0"/>
        </a:xfrm>
      </p:grpSpPr>
      <p:pic>
        <p:nvPicPr>
          <p:cNvPr id="17" name="Picture 16" descr="Text&#10;&#10;Description automatically generated">
            <a:extLst>
              <a:ext uri="{FF2B5EF4-FFF2-40B4-BE49-F238E27FC236}">
                <a16:creationId xmlns:a16="http://schemas.microsoft.com/office/drawing/2014/main" id="{52B824C7-451D-E3C6-2FD2-04C7355424B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E052AE5-2E8A-E14B-A350-C57A2FA18DE6}"/>
              </a:ext>
            </a:extLst>
          </p:cNvPr>
          <p:cNvSpPr>
            <a:spLocks noGrp="1"/>
          </p:cNvSpPr>
          <p:nvPr>
            <p:ph type="title" hasCustomPrompt="1"/>
          </p:nvPr>
        </p:nvSpPr>
        <p:spPr>
          <a:xfrm>
            <a:off x="831850" y="2295525"/>
            <a:ext cx="10515600" cy="1133475"/>
          </a:xfrm>
        </p:spPr>
        <p:txBody>
          <a:bodyPr anchor="b">
            <a:normAutofit/>
          </a:bodyPr>
          <a:lstStyle>
            <a:lvl1pPr algn="ct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65AB9FAE-9212-0240-87A8-84E2EB4DAE38}"/>
              </a:ext>
            </a:extLst>
          </p:cNvPr>
          <p:cNvSpPr>
            <a:spLocks noGrp="1"/>
          </p:cNvSpPr>
          <p:nvPr>
            <p:ph type="body" idx="1" hasCustomPrompt="1"/>
          </p:nvPr>
        </p:nvSpPr>
        <p:spPr>
          <a:xfrm>
            <a:off x="831850" y="3455990"/>
            <a:ext cx="10515600" cy="543629"/>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9219A960-FA53-924B-8B27-1DEA385F5D5B}"/>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8" name="Footer Placeholder 4">
            <a:extLst>
              <a:ext uri="{FF2B5EF4-FFF2-40B4-BE49-F238E27FC236}">
                <a16:creationId xmlns:a16="http://schemas.microsoft.com/office/drawing/2014/main" id="{53E3F84C-1E46-234A-83CB-CF24452C3E75}"/>
              </a:ext>
            </a:extLst>
          </p:cNvPr>
          <p:cNvSpPr>
            <a:spLocks noGrp="1"/>
          </p:cNvSpPr>
          <p:nvPr>
            <p:ph type="ftr" sz="quarter" idx="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dirty="0">
                <a:ea typeface="ＭＳ Ｐゴシック" panose="020B0600070205080204" pitchFamily="34" charset="-128"/>
              </a:rPr>
              <a:t>© 2023 SailPoint Technologies, Inc. All rights reserved.</a:t>
            </a:r>
          </a:p>
        </p:txBody>
      </p:sp>
      <p:pic>
        <p:nvPicPr>
          <p:cNvPr id="13" name="Picture 12" descr="Icon&#10;&#10;Description automatically generated">
            <a:extLst>
              <a:ext uri="{FF2B5EF4-FFF2-40B4-BE49-F238E27FC236}">
                <a16:creationId xmlns:a16="http://schemas.microsoft.com/office/drawing/2014/main" id="{12FF3654-3C95-E557-9A77-741293B2B93E}"/>
              </a:ext>
            </a:extLst>
          </p:cNvPr>
          <p:cNvPicPr>
            <a:picLocks noChangeAspect="1"/>
          </p:cNvPicPr>
          <p:nvPr userDrawn="1"/>
        </p:nvPicPr>
        <p:blipFill>
          <a:blip r:embed="rId3"/>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3674355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Blue Coding">
    <p:bg>
      <p:bgPr>
        <a:gradFill>
          <a:gsLst>
            <a:gs pos="100000">
              <a:schemeClr val="accent2"/>
            </a:gs>
            <a:gs pos="35000">
              <a:schemeClr val="tx1"/>
            </a:gs>
          </a:gsLst>
          <a:lin ang="2700000" scaled="1"/>
        </a:gra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B13465EA-560A-3825-4485-9E16E47D4D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9219A960-FA53-924B-8B27-1DEA385F5D5B}"/>
              </a:ext>
            </a:extLst>
          </p:cNvPr>
          <p:cNvSpPr>
            <a:spLocks noGrp="1"/>
          </p:cNvSpPr>
          <p:nvPr>
            <p:ph type="sldNum" sz="quarter" idx="12"/>
          </p:nvPr>
        </p:nvSpPr>
        <p:spPr/>
        <p:txBody>
          <a:bodyPr/>
          <a:lstStyle>
            <a:lvl1pPr>
              <a:defRPr>
                <a:solidFill>
                  <a:schemeClr val="bg1"/>
                </a:solidFill>
              </a:defRPr>
            </a:lvl1pPr>
          </a:lstStyle>
          <a:p>
            <a:fld id="{679D2152-1C30-894C-9781-951D3C9748DF}" type="slidenum">
              <a:rPr lang="en-US" smtClean="0"/>
              <a:pPr/>
              <a:t>‹#›</a:t>
            </a:fld>
            <a:endParaRPr lang="en-US"/>
          </a:p>
        </p:txBody>
      </p:sp>
      <p:sp>
        <p:nvSpPr>
          <p:cNvPr id="9" name="Footer Placeholder 4">
            <a:extLst>
              <a:ext uri="{FF2B5EF4-FFF2-40B4-BE49-F238E27FC236}">
                <a16:creationId xmlns:a16="http://schemas.microsoft.com/office/drawing/2014/main" id="{9D84DF0D-C3C3-534A-BBC7-B8901EC61549}"/>
              </a:ext>
            </a:extLst>
          </p:cNvPr>
          <p:cNvSpPr>
            <a:spLocks noGrp="1"/>
          </p:cNvSpPr>
          <p:nvPr>
            <p:ph type="ftr" sz="quarter" idx="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5" name="Picture 4" descr="Icon&#10;&#10;Description automatically generated">
            <a:extLst>
              <a:ext uri="{FF2B5EF4-FFF2-40B4-BE49-F238E27FC236}">
                <a16:creationId xmlns:a16="http://schemas.microsoft.com/office/drawing/2014/main" id="{A39C0FB6-78CF-E522-D003-42633766E472}"/>
              </a:ext>
            </a:extLst>
          </p:cNvPr>
          <p:cNvPicPr>
            <a:picLocks noChangeAspect="1"/>
          </p:cNvPicPr>
          <p:nvPr userDrawn="1"/>
        </p:nvPicPr>
        <p:blipFill>
          <a:blip r:embed="rId3"/>
          <a:stretch>
            <a:fillRect/>
          </a:stretch>
        </p:blipFill>
        <p:spPr>
          <a:xfrm>
            <a:off x="11041038" y="114055"/>
            <a:ext cx="915805" cy="761351"/>
          </a:xfrm>
          <a:prstGeom prst="rect">
            <a:avLst/>
          </a:prstGeom>
        </p:spPr>
      </p:pic>
      <p:sp>
        <p:nvSpPr>
          <p:cNvPr id="7" name="Title 1">
            <a:extLst>
              <a:ext uri="{FF2B5EF4-FFF2-40B4-BE49-F238E27FC236}">
                <a16:creationId xmlns:a16="http://schemas.microsoft.com/office/drawing/2014/main" id="{BA387A4E-C9CA-D0F9-DC61-E527D4DCD74F}"/>
              </a:ext>
            </a:extLst>
          </p:cNvPr>
          <p:cNvSpPr>
            <a:spLocks noGrp="1"/>
          </p:cNvSpPr>
          <p:nvPr>
            <p:ph type="title" hasCustomPrompt="1"/>
          </p:nvPr>
        </p:nvSpPr>
        <p:spPr>
          <a:xfrm>
            <a:off x="831850" y="2295525"/>
            <a:ext cx="10515600" cy="1133475"/>
          </a:xfrm>
        </p:spPr>
        <p:txBody>
          <a:bodyPr anchor="b">
            <a:normAutofit/>
          </a:bodyPr>
          <a:lstStyle>
            <a:lvl1pPr algn="ctr">
              <a:defRPr sz="5400">
                <a:solidFill>
                  <a:schemeClr val="bg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08271FB5-9C0D-6670-5E97-3010C8169398}"/>
              </a:ext>
            </a:extLst>
          </p:cNvPr>
          <p:cNvSpPr>
            <a:spLocks noGrp="1"/>
          </p:cNvSpPr>
          <p:nvPr>
            <p:ph type="body" idx="1" hasCustomPrompt="1"/>
          </p:nvPr>
        </p:nvSpPr>
        <p:spPr>
          <a:xfrm>
            <a:off x="831850" y="3455990"/>
            <a:ext cx="10515600" cy="543629"/>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86776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Blue">
    <p:bg>
      <p:bgPr>
        <a:gradFill>
          <a:gsLst>
            <a:gs pos="100000">
              <a:schemeClr val="accent2"/>
            </a:gs>
            <a:gs pos="35000">
              <a:schemeClr val="tx1"/>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52AE5-2E8A-E14B-A350-C57A2FA18DE6}"/>
              </a:ext>
            </a:extLst>
          </p:cNvPr>
          <p:cNvSpPr>
            <a:spLocks noGrp="1"/>
          </p:cNvSpPr>
          <p:nvPr>
            <p:ph type="title" hasCustomPrompt="1"/>
          </p:nvPr>
        </p:nvSpPr>
        <p:spPr>
          <a:xfrm>
            <a:off x="831850" y="2758471"/>
            <a:ext cx="10515600" cy="1014984"/>
          </a:xfrm>
        </p:spPr>
        <p:txBody>
          <a:bodyPr anchor="b">
            <a:normAutofit/>
          </a:bodyPr>
          <a:lstStyle>
            <a:lvl1pPr algn="ctr">
              <a:defRPr sz="5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5AB9FAE-9212-0240-87A8-84E2EB4DAE38}"/>
              </a:ext>
            </a:extLst>
          </p:cNvPr>
          <p:cNvSpPr>
            <a:spLocks noGrp="1"/>
          </p:cNvSpPr>
          <p:nvPr>
            <p:ph type="body" idx="1" hasCustomPrompt="1"/>
          </p:nvPr>
        </p:nvSpPr>
        <p:spPr>
          <a:xfrm>
            <a:off x="831850" y="3814399"/>
            <a:ext cx="10515600" cy="120797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9219A960-FA53-924B-8B27-1DEA385F5D5B}"/>
              </a:ext>
            </a:extLst>
          </p:cNvPr>
          <p:cNvSpPr>
            <a:spLocks noGrp="1"/>
          </p:cNvSpPr>
          <p:nvPr>
            <p:ph type="sldNum" sz="quarter" idx="12"/>
          </p:nvPr>
        </p:nvSpPr>
        <p:spPr/>
        <p:txBody>
          <a:bodyPr/>
          <a:lstStyle>
            <a:lvl1pPr>
              <a:defRPr>
                <a:solidFill>
                  <a:schemeClr val="bg1"/>
                </a:solidFill>
              </a:defRPr>
            </a:lvl1pPr>
          </a:lstStyle>
          <a:p>
            <a:fld id="{679D2152-1C30-894C-9781-951D3C9748DF}" type="slidenum">
              <a:rPr lang="en-US" smtClean="0"/>
              <a:pPr/>
              <a:t>‹#›</a:t>
            </a:fld>
            <a:endParaRPr lang="en-US"/>
          </a:p>
        </p:txBody>
      </p:sp>
      <p:sp>
        <p:nvSpPr>
          <p:cNvPr id="9" name="Footer Placeholder 4">
            <a:extLst>
              <a:ext uri="{FF2B5EF4-FFF2-40B4-BE49-F238E27FC236}">
                <a16:creationId xmlns:a16="http://schemas.microsoft.com/office/drawing/2014/main" id="{9D84DF0D-C3C3-534A-BBC7-B8901EC61549}"/>
              </a:ext>
            </a:extLst>
          </p:cNvPr>
          <p:cNvSpPr>
            <a:spLocks noGrp="1"/>
          </p:cNvSpPr>
          <p:nvPr>
            <p:ph type="ftr" sz="quarter" idx="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5" name="Picture 4" descr="Icon&#10;&#10;Description automatically generated">
            <a:extLst>
              <a:ext uri="{FF2B5EF4-FFF2-40B4-BE49-F238E27FC236}">
                <a16:creationId xmlns:a16="http://schemas.microsoft.com/office/drawing/2014/main" id="{A39C0FB6-78CF-E522-D003-42633766E472}"/>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1026292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EF4DC-8A0C-9A49-8FC7-D55AB97506A6}"/>
              </a:ext>
            </a:extLst>
          </p:cNvPr>
          <p:cNvSpPr>
            <a:spLocks noGrp="1"/>
          </p:cNvSpPr>
          <p:nvPr>
            <p:ph type="title" hasCustomPrompt="1"/>
          </p:nvPr>
        </p:nvSpPr>
        <p:spPr>
          <a:xfrm>
            <a:off x="1244600" y="365125"/>
            <a:ext cx="9702800" cy="797753"/>
          </a:xfrm>
        </p:spPr>
        <p:txBody>
          <a:bodyPr/>
          <a:lstStyle>
            <a:lvl1pPr algn="ctr">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AB22E09-30B4-8A42-AB39-5E952EF9321E}"/>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7" name="Footer Placeholder 4">
            <a:extLst>
              <a:ext uri="{FF2B5EF4-FFF2-40B4-BE49-F238E27FC236}">
                <a16:creationId xmlns:a16="http://schemas.microsoft.com/office/drawing/2014/main" id="{98C5BB9F-B32B-5341-9D04-F9019576450B}"/>
              </a:ext>
            </a:extLst>
          </p:cNvPr>
          <p:cNvSpPr>
            <a:spLocks noGrp="1"/>
          </p:cNvSpPr>
          <p:nvPr>
            <p:ph type="ftr" sz="quarter" idx="1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3" name="Picture 2" descr="Icon&#10;&#10;Description automatically generated">
            <a:extLst>
              <a:ext uri="{FF2B5EF4-FFF2-40B4-BE49-F238E27FC236}">
                <a16:creationId xmlns:a16="http://schemas.microsoft.com/office/drawing/2014/main" id="{3D863D0E-59C9-47A7-9FB1-B4C2EF120088}"/>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2432332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2B2DB0-39C8-1C40-BE15-DDDE06404D28}"/>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5" name="Footer Placeholder 4">
            <a:extLst>
              <a:ext uri="{FF2B5EF4-FFF2-40B4-BE49-F238E27FC236}">
                <a16:creationId xmlns:a16="http://schemas.microsoft.com/office/drawing/2014/main" id="{3D928643-64C5-AF40-B9D9-AAFB07F505D5}"/>
              </a:ext>
            </a:extLst>
          </p:cNvPr>
          <p:cNvSpPr>
            <a:spLocks noGrp="1"/>
          </p:cNvSpPr>
          <p:nvPr>
            <p:ph type="ftr" sz="quarter" idx="1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2" name="Picture 1" descr="Icon&#10;&#10;Description automatically generated">
            <a:extLst>
              <a:ext uri="{FF2B5EF4-FFF2-40B4-BE49-F238E27FC236}">
                <a16:creationId xmlns:a16="http://schemas.microsoft.com/office/drawing/2014/main" id="{C65DF285-1CC2-0C4B-E191-64BA0318387B}"/>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4256478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Developer Days 2 Speaker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457D7FF-BC93-6043-BCA7-E61AE511315B}"/>
              </a:ext>
            </a:extLst>
          </p:cNvPr>
          <p:cNvSpPr>
            <a:spLocks noGrp="1"/>
          </p:cNvSpPr>
          <p:nvPr>
            <p:ph type="ctrTitle" hasCustomPrompt="1"/>
          </p:nvPr>
        </p:nvSpPr>
        <p:spPr>
          <a:xfrm>
            <a:off x="3854370" y="2455502"/>
            <a:ext cx="7691636" cy="1960559"/>
          </a:xfrm>
        </p:spPr>
        <p:txBody>
          <a:bodyPr anchor="b">
            <a:normAutofit/>
          </a:bodyPr>
          <a:lstStyle>
            <a:lvl1pPr algn="l">
              <a:defRPr sz="6000"/>
            </a:lvl1pPr>
          </a:lstStyle>
          <a:p>
            <a:r>
              <a:rPr lang="en-US" dirty="0"/>
              <a:t>Click to edit master title style</a:t>
            </a:r>
          </a:p>
        </p:txBody>
      </p:sp>
      <p:sp>
        <p:nvSpPr>
          <p:cNvPr id="5" name="Text Placeholder 11">
            <a:extLst>
              <a:ext uri="{FF2B5EF4-FFF2-40B4-BE49-F238E27FC236}">
                <a16:creationId xmlns:a16="http://schemas.microsoft.com/office/drawing/2014/main" id="{85E8DEEE-81AE-BFAB-2D33-82685E11EC44}"/>
              </a:ext>
            </a:extLst>
          </p:cNvPr>
          <p:cNvSpPr>
            <a:spLocks noGrp="1"/>
          </p:cNvSpPr>
          <p:nvPr>
            <p:ph type="body" sz="quarter" idx="11" hasCustomPrompt="1"/>
          </p:nvPr>
        </p:nvSpPr>
        <p:spPr>
          <a:xfrm>
            <a:off x="4614300" y="5142631"/>
            <a:ext cx="2963400" cy="826369"/>
          </a:xfrm>
        </p:spPr>
        <p:txBody>
          <a:bodyPr>
            <a:normAutofit/>
          </a:bodyPr>
          <a:lstStyle>
            <a:lvl1pPr marL="0" indent="0">
              <a:buNone/>
              <a:defRPr sz="14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speaker: Name;</a:t>
            </a:r>
            <a:br>
              <a:rPr lang="en-US" dirty="0"/>
            </a:br>
            <a:r>
              <a:rPr lang="en-US" dirty="0"/>
              <a:t>title: Name;</a:t>
            </a:r>
            <a:br>
              <a:rPr lang="en-US" dirty="0"/>
            </a:br>
            <a:r>
              <a:rPr lang="en-US" dirty="0"/>
              <a:t>company: Name;</a:t>
            </a:r>
          </a:p>
        </p:txBody>
      </p:sp>
      <p:pic>
        <p:nvPicPr>
          <p:cNvPr id="10" name="Picture 9" descr="Logo&#10;&#10;Description automatically generated">
            <a:extLst>
              <a:ext uri="{FF2B5EF4-FFF2-40B4-BE49-F238E27FC236}">
                <a16:creationId xmlns:a16="http://schemas.microsoft.com/office/drawing/2014/main" id="{050491DA-02FA-B5CF-32A2-2BD46A76FC5C}"/>
              </a:ext>
            </a:extLst>
          </p:cNvPr>
          <p:cNvPicPr>
            <a:picLocks noChangeAspect="1"/>
          </p:cNvPicPr>
          <p:nvPr userDrawn="1"/>
        </p:nvPicPr>
        <p:blipFill>
          <a:blip r:embed="rId2"/>
          <a:stretch>
            <a:fillRect/>
          </a:stretch>
        </p:blipFill>
        <p:spPr>
          <a:xfrm>
            <a:off x="0" y="0"/>
            <a:ext cx="3483025" cy="6858000"/>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AB467448-CC20-E4FC-DD87-27628C816A08}"/>
              </a:ext>
            </a:extLst>
          </p:cNvPr>
          <p:cNvPicPr>
            <a:picLocks noChangeAspect="1"/>
          </p:cNvPicPr>
          <p:nvPr userDrawn="1"/>
        </p:nvPicPr>
        <p:blipFill>
          <a:blip r:embed="rId3"/>
          <a:stretch>
            <a:fillRect/>
          </a:stretch>
        </p:blipFill>
        <p:spPr>
          <a:xfrm>
            <a:off x="3847055" y="331086"/>
            <a:ext cx="3315745" cy="1484480"/>
          </a:xfrm>
          <a:prstGeom prst="rect">
            <a:avLst/>
          </a:prstGeom>
        </p:spPr>
      </p:pic>
      <p:sp>
        <p:nvSpPr>
          <p:cNvPr id="13" name="TextBox 12">
            <a:extLst>
              <a:ext uri="{FF2B5EF4-FFF2-40B4-BE49-F238E27FC236}">
                <a16:creationId xmlns:a16="http://schemas.microsoft.com/office/drawing/2014/main" id="{32D271C3-CF48-68C9-45E5-9AB4AC6CB3E7}"/>
              </a:ext>
            </a:extLst>
          </p:cNvPr>
          <p:cNvSpPr txBox="1"/>
          <p:nvPr userDrawn="1"/>
        </p:nvSpPr>
        <p:spPr>
          <a:xfrm>
            <a:off x="8432800" y="-292100"/>
            <a:ext cx="184731" cy="369332"/>
          </a:xfrm>
          <a:prstGeom prst="rect">
            <a:avLst/>
          </a:prstGeom>
          <a:noFill/>
        </p:spPr>
        <p:txBody>
          <a:bodyPr wrap="none" rtlCol="0">
            <a:spAutoFit/>
          </a:bodyPr>
          <a:lstStyle/>
          <a:p>
            <a:pPr algn="l"/>
            <a:endParaRPr lang="en-US" dirty="0">
              <a:solidFill>
                <a:schemeClr val="accent6"/>
              </a:solidFill>
            </a:endParaRPr>
          </a:p>
        </p:txBody>
      </p:sp>
      <p:sp>
        <p:nvSpPr>
          <p:cNvPr id="2" name="Text Placeholder 11">
            <a:extLst>
              <a:ext uri="{FF2B5EF4-FFF2-40B4-BE49-F238E27FC236}">
                <a16:creationId xmlns:a16="http://schemas.microsoft.com/office/drawing/2014/main" id="{6FA180BC-E4D7-8D5E-2755-D63C8EC3D8FE}"/>
              </a:ext>
            </a:extLst>
          </p:cNvPr>
          <p:cNvSpPr>
            <a:spLocks noGrp="1"/>
          </p:cNvSpPr>
          <p:nvPr>
            <p:ph type="body" sz="quarter" idx="12" hasCustomPrompt="1"/>
          </p:nvPr>
        </p:nvSpPr>
        <p:spPr>
          <a:xfrm>
            <a:off x="8616506" y="5142631"/>
            <a:ext cx="2963400" cy="826369"/>
          </a:xfrm>
        </p:spPr>
        <p:txBody>
          <a:bodyPr>
            <a:normAutofit/>
          </a:bodyPr>
          <a:lstStyle>
            <a:lvl1pPr marL="0" indent="0">
              <a:buNone/>
              <a:defRPr sz="14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speaker: Name;</a:t>
            </a:r>
            <a:br>
              <a:rPr lang="en-US" dirty="0"/>
            </a:br>
            <a:r>
              <a:rPr lang="en-US" dirty="0"/>
              <a:t>title: Name;</a:t>
            </a:r>
            <a:br>
              <a:rPr lang="en-US" dirty="0"/>
            </a:br>
            <a:r>
              <a:rPr lang="en-US" dirty="0"/>
              <a:t>company: Name;</a:t>
            </a:r>
          </a:p>
        </p:txBody>
      </p:sp>
      <p:sp>
        <p:nvSpPr>
          <p:cNvPr id="3" name="Text Placeholder 11">
            <a:extLst>
              <a:ext uri="{FF2B5EF4-FFF2-40B4-BE49-F238E27FC236}">
                <a16:creationId xmlns:a16="http://schemas.microsoft.com/office/drawing/2014/main" id="{E43D0179-B16D-2F5F-45FB-E9E15C309599}"/>
              </a:ext>
            </a:extLst>
          </p:cNvPr>
          <p:cNvSpPr txBox="1">
            <a:spLocks/>
          </p:cNvSpPr>
          <p:nvPr userDrawn="1"/>
        </p:nvSpPr>
        <p:spPr>
          <a:xfrm>
            <a:off x="3867494" y="4258102"/>
            <a:ext cx="7692042" cy="46436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200" b="0" i="0" kern="1200">
                <a:solidFill>
                  <a:schemeClr val="bg2"/>
                </a:solidFill>
                <a:latin typeface="Poppins" pitchFamily="2" charset="77"/>
                <a:ea typeface="+mn-ea"/>
                <a:cs typeface="Poppins" pitchFamily="2" charset="77"/>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1800" b="0" i="0" kern="1200">
                <a:solidFill>
                  <a:schemeClr val="tx2"/>
                </a:solidFill>
                <a:latin typeface="Poppins" pitchFamily="2" charset="77"/>
                <a:ea typeface="+mn-ea"/>
                <a:cs typeface="Poppins" pitchFamily="2" charset="77"/>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1600" b="0" i="0" kern="1200">
                <a:solidFill>
                  <a:schemeClr val="tx2"/>
                </a:solidFill>
                <a:latin typeface="Poppins" pitchFamily="2" charset="77"/>
                <a:ea typeface="+mn-ea"/>
                <a:cs typeface="Poppins" pitchFamily="2" charset="77"/>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&lt;/title&gt;</a:t>
            </a:r>
          </a:p>
        </p:txBody>
      </p:sp>
      <p:sp>
        <p:nvSpPr>
          <p:cNvPr id="6" name="Text Placeholder 11">
            <a:extLst>
              <a:ext uri="{FF2B5EF4-FFF2-40B4-BE49-F238E27FC236}">
                <a16:creationId xmlns:a16="http://schemas.microsoft.com/office/drawing/2014/main" id="{1B72777A-1716-BF7B-C36B-54C7A0CFCBAF}"/>
              </a:ext>
            </a:extLst>
          </p:cNvPr>
          <p:cNvSpPr txBox="1">
            <a:spLocks/>
          </p:cNvSpPr>
          <p:nvPr userDrawn="1"/>
        </p:nvSpPr>
        <p:spPr>
          <a:xfrm>
            <a:off x="3867494" y="2013238"/>
            <a:ext cx="7692042" cy="46436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200" b="0" i="0" kern="1200">
                <a:solidFill>
                  <a:schemeClr val="bg2"/>
                </a:solidFill>
                <a:latin typeface="Poppins" pitchFamily="2" charset="77"/>
                <a:ea typeface="+mn-ea"/>
                <a:cs typeface="Poppins" pitchFamily="2" charset="77"/>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1800" b="0" i="0" kern="1200">
                <a:solidFill>
                  <a:schemeClr val="tx2"/>
                </a:solidFill>
                <a:latin typeface="Poppins" pitchFamily="2" charset="77"/>
                <a:ea typeface="+mn-ea"/>
                <a:cs typeface="Poppins" pitchFamily="2" charset="77"/>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1600" b="0" i="0" kern="1200">
                <a:solidFill>
                  <a:schemeClr val="tx2"/>
                </a:solidFill>
                <a:latin typeface="Poppins" pitchFamily="2" charset="77"/>
                <a:ea typeface="+mn-ea"/>
                <a:cs typeface="Poppins" pitchFamily="2" charset="77"/>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&lt;/title&gt;</a:t>
            </a:r>
          </a:p>
        </p:txBody>
      </p:sp>
    </p:spTree>
    <p:extLst>
      <p:ext uri="{BB962C8B-B14F-4D97-AF65-F5344CB8AC3E}">
        <p14:creationId xmlns:p14="http://schemas.microsoft.com/office/powerpoint/2010/main" val="3848668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Blue - Developer Days">
    <p:bg>
      <p:bgPr>
        <a:gradFill>
          <a:gsLst>
            <a:gs pos="100000">
              <a:schemeClr val="accent2"/>
            </a:gs>
            <a:gs pos="35000">
              <a:schemeClr val="tx1"/>
            </a:gs>
          </a:gsLst>
          <a:lin ang="2700000" scaled="1"/>
        </a:gradFill>
        <a:effectLst/>
      </p:bgPr>
    </p:bg>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702509F5-BFF3-A2DD-2BAD-46C234A73965}"/>
              </a:ext>
            </a:extLst>
          </p:cNvPr>
          <p:cNvPicPr>
            <a:picLocks noChangeAspect="1"/>
          </p:cNvPicPr>
          <p:nvPr userDrawn="1"/>
        </p:nvPicPr>
        <p:blipFill>
          <a:blip r:embed="rId2"/>
          <a:stretch>
            <a:fillRect/>
          </a:stretch>
        </p:blipFill>
        <p:spPr>
          <a:xfrm>
            <a:off x="3862749" y="346786"/>
            <a:ext cx="3303371" cy="1478940"/>
          </a:xfrm>
          <a:prstGeom prst="rect">
            <a:avLst/>
          </a:prstGeom>
        </p:spPr>
      </p:pic>
      <p:sp>
        <p:nvSpPr>
          <p:cNvPr id="4" name="Title 1">
            <a:extLst>
              <a:ext uri="{FF2B5EF4-FFF2-40B4-BE49-F238E27FC236}">
                <a16:creationId xmlns:a16="http://schemas.microsoft.com/office/drawing/2014/main" id="{466CA37A-309A-9788-AA83-86E9BA6B4DCB}"/>
              </a:ext>
            </a:extLst>
          </p:cNvPr>
          <p:cNvSpPr>
            <a:spLocks noGrp="1"/>
          </p:cNvSpPr>
          <p:nvPr>
            <p:ph type="ctrTitle" hasCustomPrompt="1"/>
          </p:nvPr>
        </p:nvSpPr>
        <p:spPr>
          <a:xfrm>
            <a:off x="3854370" y="2455502"/>
            <a:ext cx="7691636" cy="1960559"/>
          </a:xfrm>
        </p:spPr>
        <p:txBody>
          <a:bodyPr anchor="b">
            <a:normAutofit/>
          </a:bodyPr>
          <a:lstStyle>
            <a:lvl1pPr algn="l">
              <a:defRPr sz="6000">
                <a:solidFill>
                  <a:schemeClr val="bg1"/>
                </a:solidFill>
              </a:defRPr>
            </a:lvl1pPr>
          </a:lstStyle>
          <a:p>
            <a:r>
              <a:rPr lang="en-US" dirty="0"/>
              <a:t>Click to edit master title style</a:t>
            </a:r>
          </a:p>
        </p:txBody>
      </p:sp>
      <p:sp>
        <p:nvSpPr>
          <p:cNvPr id="7" name="Text Placeholder 11">
            <a:extLst>
              <a:ext uri="{FF2B5EF4-FFF2-40B4-BE49-F238E27FC236}">
                <a16:creationId xmlns:a16="http://schemas.microsoft.com/office/drawing/2014/main" id="{49FCB8F2-5EF1-287E-4DCA-77B1FEBB7C6B}"/>
              </a:ext>
            </a:extLst>
          </p:cNvPr>
          <p:cNvSpPr>
            <a:spLocks noGrp="1"/>
          </p:cNvSpPr>
          <p:nvPr>
            <p:ph type="body" sz="quarter" idx="11" hasCustomPrompt="1"/>
          </p:nvPr>
        </p:nvSpPr>
        <p:spPr>
          <a:xfrm>
            <a:off x="3867494" y="5142631"/>
            <a:ext cx="7692042" cy="1198916"/>
          </a:xfrm>
        </p:spPr>
        <p:txBody>
          <a:bodyPr>
            <a:norm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speaker: Name;</a:t>
            </a:r>
            <a:br>
              <a:rPr lang="en-US" dirty="0"/>
            </a:br>
            <a:r>
              <a:rPr lang="en-US" dirty="0"/>
              <a:t>title: Name;</a:t>
            </a:r>
            <a:br>
              <a:rPr lang="en-US" dirty="0"/>
            </a:br>
            <a:r>
              <a:rPr lang="en-US" dirty="0"/>
              <a:t>company: Name;</a:t>
            </a:r>
          </a:p>
        </p:txBody>
      </p:sp>
      <p:pic>
        <p:nvPicPr>
          <p:cNvPr id="11" name="Picture 10" descr="Icon&#10;&#10;Description automatically generated">
            <a:extLst>
              <a:ext uri="{FF2B5EF4-FFF2-40B4-BE49-F238E27FC236}">
                <a16:creationId xmlns:a16="http://schemas.microsoft.com/office/drawing/2014/main" id="{DC4B3324-30FA-01B2-FC76-80E4133482EC}"/>
              </a:ext>
            </a:extLst>
          </p:cNvPr>
          <p:cNvPicPr>
            <a:picLocks noChangeAspect="1"/>
          </p:cNvPicPr>
          <p:nvPr userDrawn="1"/>
        </p:nvPicPr>
        <p:blipFill>
          <a:blip r:embed="rId3"/>
          <a:stretch>
            <a:fillRect/>
          </a:stretch>
        </p:blipFill>
        <p:spPr>
          <a:xfrm>
            <a:off x="0" y="0"/>
            <a:ext cx="3486150" cy="6858000"/>
          </a:xfrm>
          <a:prstGeom prst="rect">
            <a:avLst/>
          </a:prstGeom>
        </p:spPr>
      </p:pic>
      <p:sp>
        <p:nvSpPr>
          <p:cNvPr id="2" name="Text Placeholder 11">
            <a:extLst>
              <a:ext uri="{FF2B5EF4-FFF2-40B4-BE49-F238E27FC236}">
                <a16:creationId xmlns:a16="http://schemas.microsoft.com/office/drawing/2014/main" id="{398EE6F9-5D40-DAD0-A595-159C0002075F}"/>
              </a:ext>
            </a:extLst>
          </p:cNvPr>
          <p:cNvSpPr txBox="1">
            <a:spLocks/>
          </p:cNvSpPr>
          <p:nvPr userDrawn="1"/>
        </p:nvSpPr>
        <p:spPr>
          <a:xfrm>
            <a:off x="3867494" y="4258102"/>
            <a:ext cx="7692042" cy="46436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200" b="0" i="0" kern="1200">
                <a:solidFill>
                  <a:schemeClr val="bg2"/>
                </a:solidFill>
                <a:latin typeface="Poppins" pitchFamily="2" charset="77"/>
                <a:ea typeface="+mn-ea"/>
                <a:cs typeface="Poppins" pitchFamily="2" charset="77"/>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1800" b="0" i="0" kern="1200">
                <a:solidFill>
                  <a:schemeClr val="tx2"/>
                </a:solidFill>
                <a:latin typeface="Poppins" pitchFamily="2" charset="77"/>
                <a:ea typeface="+mn-ea"/>
                <a:cs typeface="Poppins" pitchFamily="2" charset="77"/>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1600" b="0" i="0" kern="1200">
                <a:solidFill>
                  <a:schemeClr val="tx2"/>
                </a:solidFill>
                <a:latin typeface="Poppins" pitchFamily="2" charset="77"/>
                <a:ea typeface="+mn-ea"/>
                <a:cs typeface="Poppins" pitchFamily="2" charset="77"/>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&lt;/title&gt;</a:t>
            </a:r>
          </a:p>
        </p:txBody>
      </p:sp>
      <p:sp>
        <p:nvSpPr>
          <p:cNvPr id="5" name="Text Placeholder 11">
            <a:extLst>
              <a:ext uri="{FF2B5EF4-FFF2-40B4-BE49-F238E27FC236}">
                <a16:creationId xmlns:a16="http://schemas.microsoft.com/office/drawing/2014/main" id="{C49F0E2B-27E4-EFD5-E173-1EC0738CDC49}"/>
              </a:ext>
            </a:extLst>
          </p:cNvPr>
          <p:cNvSpPr txBox="1">
            <a:spLocks/>
          </p:cNvSpPr>
          <p:nvPr userDrawn="1"/>
        </p:nvSpPr>
        <p:spPr>
          <a:xfrm>
            <a:off x="3867494" y="2013238"/>
            <a:ext cx="7692042" cy="46436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200" b="0" i="0" kern="1200">
                <a:solidFill>
                  <a:schemeClr val="bg2"/>
                </a:solidFill>
                <a:latin typeface="Poppins" pitchFamily="2" charset="77"/>
                <a:ea typeface="+mn-ea"/>
                <a:cs typeface="Poppins" pitchFamily="2" charset="77"/>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1800" b="0" i="0" kern="1200">
                <a:solidFill>
                  <a:schemeClr val="tx2"/>
                </a:solidFill>
                <a:latin typeface="Poppins" pitchFamily="2" charset="77"/>
                <a:ea typeface="+mn-ea"/>
                <a:cs typeface="Poppins" pitchFamily="2" charset="77"/>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1600" b="0" i="0" kern="1200">
                <a:solidFill>
                  <a:schemeClr val="tx2"/>
                </a:solidFill>
                <a:latin typeface="Poppins" pitchFamily="2" charset="77"/>
                <a:ea typeface="+mn-ea"/>
                <a:cs typeface="Poppins" pitchFamily="2" charset="77"/>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&lt;/title&gt;</a:t>
            </a:r>
          </a:p>
        </p:txBody>
      </p:sp>
    </p:spTree>
    <p:extLst>
      <p:ext uri="{BB962C8B-B14F-4D97-AF65-F5344CB8AC3E}">
        <p14:creationId xmlns:p14="http://schemas.microsoft.com/office/powerpoint/2010/main" val="74849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gradFill>
          <a:gsLst>
            <a:gs pos="100000">
              <a:schemeClr val="accent2"/>
            </a:gs>
            <a:gs pos="35000">
              <a:schemeClr val="tx1"/>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52AE5-2E8A-E14B-A350-C57A2FA18DE6}"/>
              </a:ext>
            </a:extLst>
          </p:cNvPr>
          <p:cNvSpPr>
            <a:spLocks noGrp="1"/>
          </p:cNvSpPr>
          <p:nvPr>
            <p:ph type="title" hasCustomPrompt="1"/>
          </p:nvPr>
        </p:nvSpPr>
        <p:spPr>
          <a:xfrm>
            <a:off x="406400" y="2610946"/>
            <a:ext cx="3210257" cy="1636108"/>
          </a:xfrm>
        </p:spPr>
        <p:txBody>
          <a:bodyPr anchor="ctr">
            <a:noAutofit/>
          </a:bodyPr>
          <a:lstStyle>
            <a:lvl1pPr algn="ctr">
              <a:defRPr sz="36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219A960-FA53-924B-8B27-1DEA385F5D5B}"/>
              </a:ext>
            </a:extLst>
          </p:cNvPr>
          <p:cNvSpPr>
            <a:spLocks noGrp="1"/>
          </p:cNvSpPr>
          <p:nvPr>
            <p:ph type="sldNum" sz="quarter" idx="12"/>
          </p:nvPr>
        </p:nvSpPr>
        <p:spPr/>
        <p:txBody>
          <a:bodyPr/>
          <a:lstStyle>
            <a:lvl1pPr>
              <a:defRPr>
                <a:solidFill>
                  <a:schemeClr val="bg1"/>
                </a:solidFill>
              </a:defRPr>
            </a:lvl1pPr>
          </a:lstStyle>
          <a:p>
            <a:fld id="{679D2152-1C30-894C-9781-951D3C9748DF}" type="slidenum">
              <a:rPr lang="en-US" smtClean="0"/>
              <a:pPr/>
              <a:t>‹#›</a:t>
            </a:fld>
            <a:endParaRPr lang="en-US"/>
          </a:p>
        </p:txBody>
      </p:sp>
      <p:sp>
        <p:nvSpPr>
          <p:cNvPr id="9" name="Footer Placeholder 4">
            <a:extLst>
              <a:ext uri="{FF2B5EF4-FFF2-40B4-BE49-F238E27FC236}">
                <a16:creationId xmlns:a16="http://schemas.microsoft.com/office/drawing/2014/main" id="{9D84DF0D-C3C3-534A-BBC7-B8901EC61549}"/>
              </a:ext>
            </a:extLst>
          </p:cNvPr>
          <p:cNvSpPr>
            <a:spLocks noGrp="1"/>
          </p:cNvSpPr>
          <p:nvPr>
            <p:ph type="ftr" sz="quarter" idx="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7" name="Rounded Rectangle 6">
            <a:extLst>
              <a:ext uri="{FF2B5EF4-FFF2-40B4-BE49-F238E27FC236}">
                <a16:creationId xmlns:a16="http://schemas.microsoft.com/office/drawing/2014/main" id="{EEBFBFE7-C81D-F046-BF1D-2210155BABAF}"/>
              </a:ext>
            </a:extLst>
          </p:cNvPr>
          <p:cNvSpPr/>
          <p:nvPr userDrawn="1"/>
        </p:nvSpPr>
        <p:spPr>
          <a:xfrm>
            <a:off x="4012443" y="791570"/>
            <a:ext cx="7347708" cy="5199797"/>
          </a:xfrm>
          <a:prstGeom prst="roundRect">
            <a:avLst>
              <a:gd name="adj" fmla="val 13517"/>
            </a:avLst>
          </a:prstGeom>
          <a:solidFill>
            <a:schemeClr val="bg1"/>
          </a:solidFill>
          <a:ln>
            <a:noFill/>
          </a:ln>
          <a:effectLst>
            <a:outerShdw blurRad="233933" dist="38100" dir="2700000" algn="tl"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348F772E-0B10-3436-4091-2AF6506179B6}"/>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201559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C3BAE-D05F-1A49-8B85-D379B1E39E9B}"/>
              </a:ext>
            </a:extLst>
          </p:cNvPr>
          <p:cNvSpPr>
            <a:spLocks noGrp="1"/>
          </p:cNvSpPr>
          <p:nvPr>
            <p:ph type="title" hasCustomPrompt="1"/>
          </p:nvPr>
        </p:nvSpPr>
        <p:spPr>
          <a:xfrm>
            <a:off x="406400" y="365125"/>
            <a:ext cx="10634638" cy="79775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7EE4FA5-A75E-BB45-8976-E756865ED322}"/>
              </a:ext>
            </a:extLst>
          </p:cNvPr>
          <p:cNvSpPr>
            <a:spLocks noGrp="1"/>
          </p:cNvSpPr>
          <p:nvPr>
            <p:ph idx="1" hasCustomPrompt="1"/>
          </p:nvPr>
        </p:nvSpPr>
        <p:spPr>
          <a:xfrm>
            <a:off x="406400" y="1613949"/>
            <a:ext cx="11430000" cy="42805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022947C-C848-734C-B88F-459D6B95B515}"/>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8" name="Footer Placeholder 4">
            <a:extLst>
              <a:ext uri="{FF2B5EF4-FFF2-40B4-BE49-F238E27FC236}">
                <a16:creationId xmlns:a16="http://schemas.microsoft.com/office/drawing/2014/main" id="{31037887-B903-B04E-A6F3-86B826237DAB}"/>
              </a:ext>
            </a:extLst>
          </p:cNvPr>
          <p:cNvSpPr>
            <a:spLocks noGrp="1"/>
          </p:cNvSpPr>
          <p:nvPr>
            <p:ph type="ftr" sz="quarter" idx="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4" name="Picture 3" descr="Icon&#10;&#10;Description automatically generated">
            <a:extLst>
              <a:ext uri="{FF2B5EF4-FFF2-40B4-BE49-F238E27FC236}">
                <a16:creationId xmlns:a16="http://schemas.microsoft.com/office/drawing/2014/main" id="{69153A4E-97F0-F015-878A-9DE0EF10BF8A}"/>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127615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50CC1E-B4BC-6F40-8A77-F948E2F75327}"/>
              </a:ext>
            </a:extLst>
          </p:cNvPr>
          <p:cNvSpPr>
            <a:spLocks noGrp="1"/>
          </p:cNvSpPr>
          <p:nvPr>
            <p:ph type="body" idx="1" hasCustomPrompt="1"/>
          </p:nvPr>
        </p:nvSpPr>
        <p:spPr>
          <a:xfrm>
            <a:off x="570173" y="1681163"/>
            <a:ext cx="5157787" cy="823912"/>
          </a:xfrm>
        </p:spPr>
        <p:txBody>
          <a:bodyPr anchor="b"/>
          <a:lstStyle>
            <a:lvl1pPr marL="0" indent="0" algn="ctr">
              <a:buNone/>
              <a:defRPr sz="2400" b="1" i="0">
                <a:latin typeface="Poppins SemiBold" pitchFamily="2" charset="77"/>
                <a:cs typeface="Poppins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9F4A977-4331-DF4D-9551-A66B9AA46536}"/>
              </a:ext>
            </a:extLst>
          </p:cNvPr>
          <p:cNvSpPr>
            <a:spLocks noGrp="1"/>
          </p:cNvSpPr>
          <p:nvPr>
            <p:ph sz="half" idx="2" hasCustomPrompt="1"/>
          </p:nvPr>
        </p:nvSpPr>
        <p:spPr>
          <a:xfrm>
            <a:off x="570173" y="2505075"/>
            <a:ext cx="5157787" cy="321333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0AB22AB-6949-F848-A6EB-5D8A98590FFA}"/>
              </a:ext>
            </a:extLst>
          </p:cNvPr>
          <p:cNvSpPr>
            <a:spLocks noGrp="1"/>
          </p:cNvSpPr>
          <p:nvPr>
            <p:ph type="body" sz="quarter" idx="3" hasCustomPrompt="1"/>
          </p:nvPr>
        </p:nvSpPr>
        <p:spPr>
          <a:xfrm>
            <a:off x="6438639" y="1681163"/>
            <a:ext cx="5183188" cy="823912"/>
          </a:xfrm>
        </p:spPr>
        <p:txBody>
          <a:bodyPr anchor="b"/>
          <a:lstStyle>
            <a:lvl1pPr marL="0" indent="0" algn="ctr">
              <a:buNone/>
              <a:defRPr sz="2400" b="1" i="0">
                <a:latin typeface="Poppins SemiBold" pitchFamily="2" charset="77"/>
                <a:cs typeface="Poppins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E62064A-82A7-494B-A926-194686D8D374}"/>
              </a:ext>
            </a:extLst>
          </p:cNvPr>
          <p:cNvSpPr>
            <a:spLocks noGrp="1"/>
          </p:cNvSpPr>
          <p:nvPr>
            <p:ph sz="quarter" idx="4" hasCustomPrompt="1"/>
          </p:nvPr>
        </p:nvSpPr>
        <p:spPr>
          <a:xfrm>
            <a:off x="6438639" y="2505075"/>
            <a:ext cx="5183188" cy="321333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8CB9A171-73F0-3A47-BED5-25E52A1B2AD1}"/>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10" name="Footer Placeholder 4">
            <a:extLst>
              <a:ext uri="{FF2B5EF4-FFF2-40B4-BE49-F238E27FC236}">
                <a16:creationId xmlns:a16="http://schemas.microsoft.com/office/drawing/2014/main" id="{F5344BA9-C1A8-4244-8785-02EA8B56B285}"/>
              </a:ext>
            </a:extLst>
          </p:cNvPr>
          <p:cNvSpPr>
            <a:spLocks noGrp="1"/>
          </p:cNvSpPr>
          <p:nvPr>
            <p:ph type="ftr" sz="quarter" idx="1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11" name="Title 1">
            <a:extLst>
              <a:ext uri="{FF2B5EF4-FFF2-40B4-BE49-F238E27FC236}">
                <a16:creationId xmlns:a16="http://schemas.microsoft.com/office/drawing/2014/main" id="{510EBD89-A495-0C49-9448-EC02AE7CB0BD}"/>
              </a:ext>
            </a:extLst>
          </p:cNvPr>
          <p:cNvSpPr>
            <a:spLocks noGrp="1"/>
          </p:cNvSpPr>
          <p:nvPr>
            <p:ph type="title" hasCustomPrompt="1"/>
          </p:nvPr>
        </p:nvSpPr>
        <p:spPr>
          <a:xfrm>
            <a:off x="1153160" y="365125"/>
            <a:ext cx="9885680" cy="797753"/>
          </a:xfrm>
        </p:spPr>
        <p:txBody>
          <a:bodyPr/>
          <a:lstStyle>
            <a:lvl1pPr algn="ctr">
              <a:defRPr/>
            </a:lvl1pPr>
          </a:lstStyle>
          <a:p>
            <a:r>
              <a:rPr lang="en-US" dirty="0"/>
              <a:t>Click to edit master title style</a:t>
            </a:r>
          </a:p>
        </p:txBody>
      </p:sp>
      <p:pic>
        <p:nvPicPr>
          <p:cNvPr id="2" name="Picture 1" descr="Icon&#10;&#10;Description automatically generated">
            <a:extLst>
              <a:ext uri="{FF2B5EF4-FFF2-40B4-BE49-F238E27FC236}">
                <a16:creationId xmlns:a16="http://schemas.microsoft.com/office/drawing/2014/main" id="{AFB9C8B1-05DF-9406-94B6-F257DDC83CC0}"/>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92764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50CC1E-B4BC-6F40-8A77-F948E2F75327}"/>
              </a:ext>
            </a:extLst>
          </p:cNvPr>
          <p:cNvSpPr>
            <a:spLocks noGrp="1"/>
          </p:cNvSpPr>
          <p:nvPr>
            <p:ph type="body" idx="1" hasCustomPrompt="1"/>
          </p:nvPr>
        </p:nvSpPr>
        <p:spPr>
          <a:xfrm>
            <a:off x="379104" y="1831288"/>
            <a:ext cx="3715224" cy="823912"/>
          </a:xfrm>
        </p:spPr>
        <p:txBody>
          <a:bodyPr anchor="b">
            <a:normAutofit/>
          </a:bodyPr>
          <a:lstStyle>
            <a:lvl1pPr marL="0" indent="0" algn="ctr">
              <a:buNone/>
              <a:defRPr sz="2200" b="1" i="0">
                <a:latin typeface="Poppins SemiBold" pitchFamily="2" charset="77"/>
                <a:cs typeface="Poppins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9F4A977-4331-DF4D-9551-A66B9AA46536}"/>
              </a:ext>
            </a:extLst>
          </p:cNvPr>
          <p:cNvSpPr>
            <a:spLocks noGrp="1"/>
          </p:cNvSpPr>
          <p:nvPr>
            <p:ph sz="half" idx="2" hasCustomPrompt="1"/>
          </p:nvPr>
        </p:nvSpPr>
        <p:spPr>
          <a:xfrm>
            <a:off x="379104" y="2906973"/>
            <a:ext cx="3715224" cy="2961564"/>
          </a:xfrm>
        </p:spPr>
        <p:txBody>
          <a:bodyPr>
            <a:normAutofit/>
          </a:bodyPr>
          <a:lstStyle>
            <a:lvl1pPr marL="0" indent="0" algn="ctr">
              <a:spcAft>
                <a:spcPts val="300"/>
              </a:spcAft>
              <a:buNone/>
              <a:defRPr sz="1800"/>
            </a:lvl1pPr>
            <a:lvl2pPr marL="457200" indent="0" algn="ctr">
              <a:spcAft>
                <a:spcPts val="300"/>
              </a:spcAft>
              <a:buNone/>
              <a:defRPr sz="1600"/>
            </a:lvl2pPr>
            <a:lvl3pPr marL="914400" indent="0" algn="ctr">
              <a:spcAft>
                <a:spcPts val="300"/>
              </a:spcAft>
              <a:buNone/>
              <a:defRPr sz="1400"/>
            </a:lvl3pPr>
            <a:lvl4pPr marL="1371600" indent="0" algn="ctr">
              <a:spcAft>
                <a:spcPts val="300"/>
              </a:spcAft>
              <a:buNone/>
              <a:defRPr sz="1200"/>
            </a:lvl4pPr>
            <a:lvl5pPr marL="1828800" indent="0" algn="ctr">
              <a:spcAft>
                <a:spcPts val="300"/>
              </a:spcAft>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8CB9A171-73F0-3A47-BED5-25E52A1B2AD1}"/>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10" name="Footer Placeholder 4">
            <a:extLst>
              <a:ext uri="{FF2B5EF4-FFF2-40B4-BE49-F238E27FC236}">
                <a16:creationId xmlns:a16="http://schemas.microsoft.com/office/drawing/2014/main" id="{F5344BA9-C1A8-4244-8785-02EA8B56B285}"/>
              </a:ext>
            </a:extLst>
          </p:cNvPr>
          <p:cNvSpPr>
            <a:spLocks noGrp="1"/>
          </p:cNvSpPr>
          <p:nvPr>
            <p:ph type="ftr" sz="quarter" idx="1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11" name="Title 1">
            <a:extLst>
              <a:ext uri="{FF2B5EF4-FFF2-40B4-BE49-F238E27FC236}">
                <a16:creationId xmlns:a16="http://schemas.microsoft.com/office/drawing/2014/main" id="{510EBD89-A495-0C49-9448-EC02AE7CB0BD}"/>
              </a:ext>
            </a:extLst>
          </p:cNvPr>
          <p:cNvSpPr>
            <a:spLocks noGrp="1"/>
          </p:cNvSpPr>
          <p:nvPr>
            <p:ph type="title" hasCustomPrompt="1"/>
          </p:nvPr>
        </p:nvSpPr>
        <p:spPr>
          <a:xfrm>
            <a:off x="1209040" y="365125"/>
            <a:ext cx="9773920" cy="797753"/>
          </a:xfrm>
        </p:spPr>
        <p:txBody>
          <a:bodyPr/>
          <a:lstStyle>
            <a:lvl1pPr algn="ctr">
              <a:defRPr/>
            </a:lvl1pPr>
          </a:lstStyle>
          <a:p>
            <a:r>
              <a:rPr lang="en-US" dirty="0"/>
              <a:t>Click to edit master title style</a:t>
            </a:r>
          </a:p>
        </p:txBody>
      </p:sp>
      <p:sp>
        <p:nvSpPr>
          <p:cNvPr id="12" name="Text Placeholder 2">
            <a:extLst>
              <a:ext uri="{FF2B5EF4-FFF2-40B4-BE49-F238E27FC236}">
                <a16:creationId xmlns:a16="http://schemas.microsoft.com/office/drawing/2014/main" id="{08DD7127-3FBC-0941-987E-D6515D5BAC53}"/>
              </a:ext>
            </a:extLst>
          </p:cNvPr>
          <p:cNvSpPr>
            <a:spLocks noGrp="1"/>
          </p:cNvSpPr>
          <p:nvPr>
            <p:ph type="body" idx="14" hasCustomPrompt="1"/>
          </p:nvPr>
        </p:nvSpPr>
        <p:spPr>
          <a:xfrm>
            <a:off x="4238388" y="1831288"/>
            <a:ext cx="3715224" cy="823912"/>
          </a:xfrm>
        </p:spPr>
        <p:txBody>
          <a:bodyPr anchor="b">
            <a:normAutofit/>
          </a:bodyPr>
          <a:lstStyle>
            <a:lvl1pPr marL="0" indent="0" algn="ctr">
              <a:buNone/>
              <a:defRPr sz="2200" b="0" i="0">
                <a:latin typeface="Poppins SemiBold" pitchFamily="2" charset="77"/>
                <a:cs typeface="Poppins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745288EC-BAFB-6A43-BB36-54D9CB8BEF4E}"/>
              </a:ext>
            </a:extLst>
          </p:cNvPr>
          <p:cNvSpPr>
            <a:spLocks noGrp="1"/>
          </p:cNvSpPr>
          <p:nvPr>
            <p:ph sz="half" idx="15" hasCustomPrompt="1"/>
          </p:nvPr>
        </p:nvSpPr>
        <p:spPr>
          <a:xfrm>
            <a:off x="4238388" y="2906973"/>
            <a:ext cx="3715224" cy="2961564"/>
          </a:xfrm>
        </p:spPr>
        <p:txBody>
          <a:bodyPr>
            <a:normAutofit/>
          </a:bodyPr>
          <a:lstStyle>
            <a:lvl1pPr marL="0" indent="0" algn="ctr">
              <a:spcAft>
                <a:spcPts val="300"/>
              </a:spcAft>
              <a:buNone/>
              <a:defRPr sz="1800"/>
            </a:lvl1pPr>
            <a:lvl2pPr marL="0" indent="0" algn="ctr">
              <a:spcAft>
                <a:spcPts val="300"/>
              </a:spcAft>
              <a:buNone/>
              <a:defRPr sz="1600"/>
            </a:lvl2pPr>
            <a:lvl3pPr marL="0" indent="0" algn="ctr">
              <a:spcAft>
                <a:spcPts val="300"/>
              </a:spcAft>
              <a:buNone/>
              <a:defRPr sz="1400"/>
            </a:lvl3pPr>
            <a:lvl4pPr marL="0" indent="0" algn="ctr">
              <a:spcAft>
                <a:spcPts val="300"/>
              </a:spcAft>
              <a:buNone/>
              <a:defRPr sz="1200"/>
            </a:lvl4pPr>
            <a:lvl5pPr marL="0" indent="0" algn="ctr">
              <a:spcAft>
                <a:spcPts val="300"/>
              </a:spcAft>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a:extLst>
              <a:ext uri="{FF2B5EF4-FFF2-40B4-BE49-F238E27FC236}">
                <a16:creationId xmlns:a16="http://schemas.microsoft.com/office/drawing/2014/main" id="{B3B7D636-D969-2F4C-9CED-F548C5C74F7E}"/>
              </a:ext>
            </a:extLst>
          </p:cNvPr>
          <p:cNvSpPr>
            <a:spLocks noGrp="1"/>
          </p:cNvSpPr>
          <p:nvPr>
            <p:ph type="body" idx="16" hasCustomPrompt="1"/>
          </p:nvPr>
        </p:nvSpPr>
        <p:spPr>
          <a:xfrm>
            <a:off x="8093879" y="1831288"/>
            <a:ext cx="3715224" cy="823912"/>
          </a:xfrm>
        </p:spPr>
        <p:txBody>
          <a:bodyPr anchor="b">
            <a:normAutofit/>
          </a:bodyPr>
          <a:lstStyle>
            <a:lvl1pPr marL="0" indent="0" algn="ctr">
              <a:buNone/>
              <a:defRPr sz="2200" b="0" i="0">
                <a:latin typeface="Poppins SemiBold" pitchFamily="2" charset="77"/>
                <a:cs typeface="Poppins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3">
            <a:extLst>
              <a:ext uri="{FF2B5EF4-FFF2-40B4-BE49-F238E27FC236}">
                <a16:creationId xmlns:a16="http://schemas.microsoft.com/office/drawing/2014/main" id="{47086B62-F2A1-8E46-879C-0BA223ED573F}"/>
              </a:ext>
            </a:extLst>
          </p:cNvPr>
          <p:cNvSpPr>
            <a:spLocks noGrp="1"/>
          </p:cNvSpPr>
          <p:nvPr>
            <p:ph sz="half" idx="17" hasCustomPrompt="1"/>
          </p:nvPr>
        </p:nvSpPr>
        <p:spPr>
          <a:xfrm>
            <a:off x="8093879" y="2906973"/>
            <a:ext cx="3715224" cy="2961564"/>
          </a:xfrm>
        </p:spPr>
        <p:txBody>
          <a:bodyPr>
            <a:normAutofit/>
          </a:bodyPr>
          <a:lstStyle>
            <a:lvl1pPr marL="0" indent="0" algn="ctr">
              <a:spcAft>
                <a:spcPts val="300"/>
              </a:spcAft>
              <a:buNone/>
              <a:defRPr sz="1800"/>
            </a:lvl1pPr>
            <a:lvl2pPr marL="457200" indent="0" algn="ctr">
              <a:spcAft>
                <a:spcPts val="300"/>
              </a:spcAft>
              <a:buNone/>
              <a:defRPr sz="1600"/>
            </a:lvl2pPr>
            <a:lvl3pPr marL="914400" indent="0" algn="ctr">
              <a:spcAft>
                <a:spcPts val="300"/>
              </a:spcAft>
              <a:buNone/>
              <a:defRPr sz="1400"/>
            </a:lvl3pPr>
            <a:lvl4pPr marL="1371600" indent="0" algn="ctr">
              <a:spcAft>
                <a:spcPts val="300"/>
              </a:spcAft>
              <a:buNone/>
              <a:defRPr sz="1200"/>
            </a:lvl4pPr>
            <a:lvl5pPr marL="1828800" indent="0" algn="ctr">
              <a:spcAft>
                <a:spcPts val="300"/>
              </a:spcAft>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Icon&#10;&#10;Description automatically generated">
            <a:extLst>
              <a:ext uri="{FF2B5EF4-FFF2-40B4-BE49-F238E27FC236}">
                <a16:creationId xmlns:a16="http://schemas.microsoft.com/office/drawing/2014/main" id="{B9615636-7336-B895-8498-AE0769590D95}"/>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1467325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gradFill>
          <a:gsLst>
            <a:gs pos="100000">
              <a:schemeClr val="accent2"/>
            </a:gs>
            <a:gs pos="35000">
              <a:schemeClr val="tx1"/>
            </a:gs>
          </a:gsLst>
          <a:lin ang="2700000" scaled="1"/>
        </a:gra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7F11EDC6-4042-9B41-9829-40C1A03B2DDE}"/>
              </a:ext>
            </a:extLst>
          </p:cNvPr>
          <p:cNvSpPr/>
          <p:nvPr userDrawn="1"/>
        </p:nvSpPr>
        <p:spPr>
          <a:xfrm>
            <a:off x="612634" y="1825625"/>
            <a:ext cx="5181600" cy="4111151"/>
          </a:xfrm>
          <a:prstGeom prst="roundRect">
            <a:avLst>
              <a:gd name="adj" fmla="val 13517"/>
            </a:avLst>
          </a:prstGeom>
          <a:solidFill>
            <a:schemeClr val="bg1"/>
          </a:solidFill>
          <a:ln>
            <a:noFill/>
          </a:ln>
          <a:effectLst>
            <a:outerShdw blurRad="233933" dist="38100" dir="2700000" algn="tl"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CB925D-725D-9D40-A690-BA2FCB38A62C}"/>
              </a:ext>
            </a:extLst>
          </p:cNvPr>
          <p:cNvSpPr>
            <a:spLocks noGrp="1"/>
          </p:cNvSpPr>
          <p:nvPr>
            <p:ph type="title" hasCustomPrompt="1"/>
          </p:nvPr>
        </p:nvSpPr>
        <p:spPr>
          <a:xfrm>
            <a:off x="1225721" y="365125"/>
            <a:ext cx="9740558" cy="797753"/>
          </a:xfrm>
        </p:spPr>
        <p:txBody>
          <a:bodyPr/>
          <a:lstStyle>
            <a:lvl1pPr algn="ct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DEE8BD-E916-6649-B50D-2D000281131C}"/>
              </a:ext>
            </a:extLst>
          </p:cNvPr>
          <p:cNvSpPr>
            <a:spLocks noGrp="1"/>
          </p:cNvSpPr>
          <p:nvPr>
            <p:ph sz="half" idx="1" hasCustomPrompt="1"/>
          </p:nvPr>
        </p:nvSpPr>
        <p:spPr>
          <a:xfrm>
            <a:off x="1010314" y="2265529"/>
            <a:ext cx="4386240" cy="31799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B3E9716B-DC23-884E-AECE-26BBB5EBEED3}"/>
              </a:ext>
            </a:extLst>
          </p:cNvPr>
          <p:cNvSpPr>
            <a:spLocks noGrp="1"/>
          </p:cNvSpPr>
          <p:nvPr>
            <p:ph type="sldNum" sz="quarter" idx="12"/>
          </p:nvPr>
        </p:nvSpPr>
        <p:spPr/>
        <p:txBody>
          <a:bodyPr/>
          <a:lstStyle>
            <a:lvl1pPr>
              <a:defRPr>
                <a:solidFill>
                  <a:schemeClr val="bg1"/>
                </a:solidFill>
              </a:defRPr>
            </a:lvl1pPr>
          </a:lstStyle>
          <a:p>
            <a:fld id="{679D2152-1C30-894C-9781-951D3C9748DF}" type="slidenum">
              <a:rPr lang="en-US" smtClean="0"/>
              <a:pPr/>
              <a:t>‹#›</a:t>
            </a:fld>
            <a:endParaRPr lang="en-US"/>
          </a:p>
        </p:txBody>
      </p:sp>
      <p:sp>
        <p:nvSpPr>
          <p:cNvPr id="8" name="Footer Placeholder 4">
            <a:extLst>
              <a:ext uri="{FF2B5EF4-FFF2-40B4-BE49-F238E27FC236}">
                <a16:creationId xmlns:a16="http://schemas.microsoft.com/office/drawing/2014/main" id="{A90B0DA2-E7B0-644B-9A47-82FE4334E0B4}"/>
              </a:ext>
            </a:extLst>
          </p:cNvPr>
          <p:cNvSpPr>
            <a:spLocks noGrp="1"/>
          </p:cNvSpPr>
          <p:nvPr>
            <p:ph type="ftr" sz="quarter" idx="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10" name="Rounded Rectangle 9">
            <a:extLst>
              <a:ext uri="{FF2B5EF4-FFF2-40B4-BE49-F238E27FC236}">
                <a16:creationId xmlns:a16="http://schemas.microsoft.com/office/drawing/2014/main" id="{521C7368-EFDE-EA49-8C4E-96B84D738163}"/>
              </a:ext>
            </a:extLst>
          </p:cNvPr>
          <p:cNvSpPr/>
          <p:nvPr userDrawn="1"/>
        </p:nvSpPr>
        <p:spPr>
          <a:xfrm>
            <a:off x="6397766" y="1834948"/>
            <a:ext cx="5181600" cy="4111151"/>
          </a:xfrm>
          <a:prstGeom prst="roundRect">
            <a:avLst>
              <a:gd name="adj" fmla="val 13517"/>
            </a:avLst>
          </a:prstGeom>
          <a:solidFill>
            <a:schemeClr val="bg1"/>
          </a:solidFill>
          <a:ln>
            <a:noFill/>
          </a:ln>
          <a:effectLst>
            <a:outerShdw blurRad="233933" dist="38100" dir="2700000" algn="tl"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B5020119-07EA-6347-9446-78A596B21BB7}"/>
              </a:ext>
            </a:extLst>
          </p:cNvPr>
          <p:cNvSpPr>
            <a:spLocks noGrp="1"/>
          </p:cNvSpPr>
          <p:nvPr>
            <p:ph sz="half" idx="13" hasCustomPrompt="1"/>
          </p:nvPr>
        </p:nvSpPr>
        <p:spPr>
          <a:xfrm>
            <a:off x="6795446" y="2274852"/>
            <a:ext cx="4386240" cy="31799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Icon&#10;&#10;Description automatically generated">
            <a:extLst>
              <a:ext uri="{FF2B5EF4-FFF2-40B4-BE49-F238E27FC236}">
                <a16:creationId xmlns:a16="http://schemas.microsoft.com/office/drawing/2014/main" id="{4BD64F96-1A21-21F2-7A47-CC12E71ED0FA}"/>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392271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F61B9-CCEB-B640-96F9-C9D3B548E9D6}"/>
              </a:ext>
            </a:extLst>
          </p:cNvPr>
          <p:cNvSpPr>
            <a:spLocks noGrp="1"/>
          </p:cNvSpPr>
          <p:nvPr>
            <p:ph type="title" hasCustomPrompt="1"/>
          </p:nvPr>
        </p:nvSpPr>
        <p:spPr>
          <a:xfrm>
            <a:off x="406400" y="457200"/>
            <a:ext cx="4365625" cy="1600200"/>
          </a:xfrm>
        </p:spPr>
        <p:txBody>
          <a:bodyPr anchor="t">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9DF54595-A3ED-1D44-9F21-7FA099B68E0E}"/>
              </a:ext>
            </a:extLst>
          </p:cNvPr>
          <p:cNvSpPr>
            <a:spLocks noGrp="1"/>
          </p:cNvSpPr>
          <p:nvPr>
            <p:ph idx="1" hasCustomPrompt="1"/>
          </p:nvPr>
        </p:nvSpPr>
        <p:spPr>
          <a:xfrm>
            <a:off x="5183187" y="791569"/>
            <a:ext cx="6653211" cy="50694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CF27887C-7323-CA40-A9F4-63472FB95B76}"/>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8" name="Footer Placeholder 4">
            <a:extLst>
              <a:ext uri="{FF2B5EF4-FFF2-40B4-BE49-F238E27FC236}">
                <a16:creationId xmlns:a16="http://schemas.microsoft.com/office/drawing/2014/main" id="{5729B740-78D6-8D48-BA6D-8881485B9324}"/>
              </a:ext>
            </a:extLst>
          </p:cNvPr>
          <p:cNvSpPr>
            <a:spLocks noGrp="1"/>
          </p:cNvSpPr>
          <p:nvPr>
            <p:ph type="ftr" sz="quarter" idx="1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10" name="Text Placeholder 3">
            <a:extLst>
              <a:ext uri="{FF2B5EF4-FFF2-40B4-BE49-F238E27FC236}">
                <a16:creationId xmlns:a16="http://schemas.microsoft.com/office/drawing/2014/main" id="{81D623AB-66A3-974E-987E-157F5444EC3F}"/>
              </a:ext>
            </a:extLst>
          </p:cNvPr>
          <p:cNvSpPr>
            <a:spLocks noGrp="1"/>
          </p:cNvSpPr>
          <p:nvPr>
            <p:ph type="body" sz="half" idx="2" hasCustomPrompt="1"/>
          </p:nvPr>
        </p:nvSpPr>
        <p:spPr>
          <a:xfrm>
            <a:off x="406400" y="2336800"/>
            <a:ext cx="4365625" cy="3532188"/>
          </a:xfrm>
        </p:spPr>
        <p:txBody>
          <a:bodyPr>
            <a:normAutofit/>
          </a:bodyPr>
          <a:lstStyle>
            <a:lvl1pPr marL="0" indent="0">
              <a:spcBef>
                <a:spcPts val="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4" name="Picture 3" descr="Icon&#10;&#10;Description automatically generated">
            <a:extLst>
              <a:ext uri="{FF2B5EF4-FFF2-40B4-BE49-F238E27FC236}">
                <a16:creationId xmlns:a16="http://schemas.microsoft.com/office/drawing/2014/main" id="{F335AE3B-5B5A-DF5F-8982-B9C242C8CC09}"/>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593427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F553FD-7C76-724A-A15F-86098F2FD5EE}"/>
              </a:ext>
            </a:extLst>
          </p:cNvPr>
          <p:cNvSpPr>
            <a:spLocks noGrp="1"/>
          </p:cNvSpPr>
          <p:nvPr>
            <p:ph type="title"/>
          </p:nvPr>
        </p:nvSpPr>
        <p:spPr>
          <a:xfrm>
            <a:off x="406400" y="365125"/>
            <a:ext cx="11430000" cy="7977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6A67377-BA58-2F42-8B12-39431C924553}"/>
              </a:ext>
            </a:extLst>
          </p:cNvPr>
          <p:cNvSpPr>
            <a:spLocks noGrp="1"/>
          </p:cNvSpPr>
          <p:nvPr>
            <p:ph type="body" idx="1"/>
          </p:nvPr>
        </p:nvSpPr>
        <p:spPr>
          <a:xfrm>
            <a:off x="406400" y="1613949"/>
            <a:ext cx="11430000" cy="42805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09D02FB-8823-CE47-AA62-CD25D268AEB3}"/>
              </a:ext>
            </a:extLst>
          </p:cNvPr>
          <p:cNvSpPr>
            <a:spLocks noGrp="1"/>
          </p:cNvSpPr>
          <p:nvPr>
            <p:ph type="ftr" sz="quarter" idx="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6" name="Slide Number Placeholder 5">
            <a:extLst>
              <a:ext uri="{FF2B5EF4-FFF2-40B4-BE49-F238E27FC236}">
                <a16:creationId xmlns:a16="http://schemas.microsoft.com/office/drawing/2014/main" id="{B65D691F-E5BD-B040-B052-5392F7728705}"/>
              </a:ext>
            </a:extLst>
          </p:cNvPr>
          <p:cNvSpPr>
            <a:spLocks noGrp="1"/>
          </p:cNvSpPr>
          <p:nvPr>
            <p:ph type="sldNum" sz="quarter" idx="4"/>
          </p:nvPr>
        </p:nvSpPr>
        <p:spPr>
          <a:xfrm>
            <a:off x="11041038" y="6345555"/>
            <a:ext cx="795361" cy="228600"/>
          </a:xfrm>
          <a:prstGeom prst="rect">
            <a:avLst/>
          </a:prstGeom>
        </p:spPr>
        <p:txBody>
          <a:bodyPr vert="horz" lIns="91440" tIns="45720" rIns="91440" bIns="45720" rtlCol="0" anchor="ctr"/>
          <a:lstStyle>
            <a:lvl1pPr algn="r">
              <a:defRPr sz="700" b="1" i="0">
                <a:solidFill>
                  <a:schemeClr val="accent1"/>
                </a:solidFill>
                <a:latin typeface="Poppins SemiBold" pitchFamily="2" charset="77"/>
                <a:cs typeface="Poppins SemiBold" pitchFamily="2" charset="77"/>
              </a:defRPr>
            </a:lvl1pPr>
          </a:lstStyle>
          <a:p>
            <a:fld id="{679D2152-1C30-894C-9781-951D3C9748DF}" type="slidenum">
              <a:rPr lang="en-US" smtClean="0"/>
              <a:pPr/>
              <a:t>‹#›</a:t>
            </a:fld>
            <a:endParaRPr lang="en-US"/>
          </a:p>
        </p:txBody>
      </p:sp>
    </p:spTree>
    <p:extLst>
      <p:ext uri="{BB962C8B-B14F-4D97-AF65-F5344CB8AC3E}">
        <p14:creationId xmlns:p14="http://schemas.microsoft.com/office/powerpoint/2010/main" val="15821982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0" r:id="rId3"/>
    <p:sldLayoutId id="2147483663" r:id="rId4"/>
    <p:sldLayoutId id="2147483650" r:id="rId5"/>
    <p:sldLayoutId id="2147483653" r:id="rId6"/>
    <p:sldLayoutId id="2147483664" r:id="rId7"/>
    <p:sldLayoutId id="2147483652" r:id="rId8"/>
    <p:sldLayoutId id="2147483656" r:id="rId9"/>
    <p:sldLayoutId id="2147483665" r:id="rId10"/>
    <p:sldLayoutId id="2147483657" r:id="rId11"/>
    <p:sldLayoutId id="2147483666" r:id="rId12"/>
    <p:sldLayoutId id="2147483651" r:id="rId13"/>
    <p:sldLayoutId id="2147483667" r:id="rId14"/>
    <p:sldLayoutId id="2147483661" r:id="rId15"/>
    <p:sldLayoutId id="2147483654" r:id="rId16"/>
    <p:sldLayoutId id="2147483655" r:id="rId17"/>
  </p:sldLayoutIdLst>
  <p:hf hdr="0" dt="0"/>
  <p:txStyles>
    <p:titleStyle>
      <a:lvl1pPr algn="l" defTabSz="914400" rtl="0" eaLnBrk="1" latinLnBrk="0" hangingPunct="1">
        <a:lnSpc>
          <a:spcPct val="100000"/>
        </a:lnSpc>
        <a:spcBef>
          <a:spcPct val="0"/>
        </a:spcBef>
        <a:buNone/>
        <a:defRPr sz="3600" b="1" i="0" kern="1200">
          <a:solidFill>
            <a:schemeClr val="tx1"/>
          </a:solidFill>
          <a:latin typeface="Poppins SemiBold" pitchFamily="2" charset="77"/>
          <a:ea typeface="+mj-ea"/>
          <a:cs typeface="Poppins SemiBold" pitchFamily="2" charset="77"/>
        </a:defRPr>
      </a:lvl1pPr>
    </p:titleStyle>
    <p:body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000" b="0" i="0" kern="1200">
          <a:solidFill>
            <a:schemeClr val="tx2"/>
          </a:solidFill>
          <a:latin typeface="Poppins" pitchFamily="2" charset="77"/>
          <a:ea typeface="+mn-ea"/>
          <a:cs typeface="Poppins" pitchFamily="2" charset="77"/>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1800" b="0" i="0" kern="1200">
          <a:solidFill>
            <a:schemeClr val="tx2"/>
          </a:solidFill>
          <a:latin typeface="Poppins" pitchFamily="2" charset="77"/>
          <a:ea typeface="+mn-ea"/>
          <a:cs typeface="Poppins" pitchFamily="2" charset="77"/>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1600" b="0" i="0" kern="1200">
          <a:solidFill>
            <a:schemeClr val="tx2"/>
          </a:solidFill>
          <a:latin typeface="Poppins" pitchFamily="2" charset="77"/>
          <a:ea typeface="+mn-ea"/>
          <a:cs typeface="Poppins" pitchFamily="2" charset="77"/>
        </a:defRPr>
      </a:lvl3pPr>
      <a:lvl4pPr marL="1600200" indent="-228600" algn="l" defTabSz="914400" rtl="0" eaLnBrk="1" latinLnBrk="0" hangingPunct="1">
        <a:lnSpc>
          <a:spcPct val="100000"/>
        </a:lnSpc>
        <a:spcBef>
          <a:spcPts val="500"/>
        </a:spcBef>
        <a:spcAft>
          <a:spcPts val="300"/>
        </a:spcAft>
        <a:buFont typeface="Arial" panose="020B0604020202020204" pitchFamily="34" charset="0"/>
        <a:buChar char="•"/>
        <a:defRPr sz="1400" b="0" i="0" kern="1200">
          <a:solidFill>
            <a:schemeClr val="tx2"/>
          </a:solidFill>
          <a:latin typeface="Poppins" pitchFamily="2" charset="77"/>
          <a:ea typeface="+mn-ea"/>
          <a:cs typeface="Poppins" pitchFamily="2" charset="77"/>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400" b="0" i="0" kern="1200">
          <a:solidFill>
            <a:schemeClr val="tx2"/>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community.sailpoint.com/t5/Technical-White-Papers/BSDG-8-Measuring-the-Performance-of-Bean-Shell-Code/ta-p/73129"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16.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20.svg"/><Relationship Id="rId10" Type="http://schemas.openxmlformats.org/officeDocument/2006/relationships/image" Target="../media/image37.png"/><Relationship Id="rId4" Type="http://schemas.openxmlformats.org/officeDocument/2006/relationships/image" Target="../media/image19.png"/><Relationship Id="rId9" Type="http://schemas.openxmlformats.org/officeDocument/2006/relationships/image" Target="../media/image36.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6" Type="http://schemas.openxmlformats.org/officeDocument/2006/relationships/image" Target="../media/image64.svg"/><Relationship Id="rId21" Type="http://schemas.openxmlformats.org/officeDocument/2006/relationships/image" Target="../media/image59.png"/><Relationship Id="rId42" Type="http://schemas.openxmlformats.org/officeDocument/2006/relationships/image" Target="../media/image80.svg"/><Relationship Id="rId47" Type="http://schemas.openxmlformats.org/officeDocument/2006/relationships/image" Target="../media/image85.png"/><Relationship Id="rId63" Type="http://schemas.openxmlformats.org/officeDocument/2006/relationships/image" Target="../media/image101.png"/><Relationship Id="rId68" Type="http://schemas.openxmlformats.org/officeDocument/2006/relationships/image" Target="../media/image106.svg"/><Relationship Id="rId84" Type="http://schemas.openxmlformats.org/officeDocument/2006/relationships/image" Target="../media/image122.svg"/><Relationship Id="rId89" Type="http://schemas.openxmlformats.org/officeDocument/2006/relationships/image" Target="../media/image127.png"/><Relationship Id="rId16" Type="http://schemas.openxmlformats.org/officeDocument/2006/relationships/image" Target="../media/image54.svg"/><Relationship Id="rId11" Type="http://schemas.openxmlformats.org/officeDocument/2006/relationships/image" Target="../media/image49.png"/><Relationship Id="rId32" Type="http://schemas.openxmlformats.org/officeDocument/2006/relationships/image" Target="../media/image70.svg"/><Relationship Id="rId37" Type="http://schemas.openxmlformats.org/officeDocument/2006/relationships/image" Target="../media/image75.png"/><Relationship Id="rId53" Type="http://schemas.openxmlformats.org/officeDocument/2006/relationships/image" Target="../media/image91.png"/><Relationship Id="rId58" Type="http://schemas.openxmlformats.org/officeDocument/2006/relationships/image" Target="../media/image96.svg"/><Relationship Id="rId74" Type="http://schemas.openxmlformats.org/officeDocument/2006/relationships/image" Target="../media/image112.svg"/><Relationship Id="rId79" Type="http://schemas.openxmlformats.org/officeDocument/2006/relationships/image" Target="../media/image117.png"/><Relationship Id="rId5" Type="http://schemas.openxmlformats.org/officeDocument/2006/relationships/image" Target="../media/image43.png"/><Relationship Id="rId90" Type="http://schemas.openxmlformats.org/officeDocument/2006/relationships/image" Target="../media/image128.svg"/><Relationship Id="rId14" Type="http://schemas.openxmlformats.org/officeDocument/2006/relationships/image" Target="../media/image52.svg"/><Relationship Id="rId22" Type="http://schemas.openxmlformats.org/officeDocument/2006/relationships/image" Target="../media/image60.svg"/><Relationship Id="rId27" Type="http://schemas.openxmlformats.org/officeDocument/2006/relationships/image" Target="../media/image65.png"/><Relationship Id="rId30" Type="http://schemas.openxmlformats.org/officeDocument/2006/relationships/image" Target="../media/image68.svg"/><Relationship Id="rId35" Type="http://schemas.openxmlformats.org/officeDocument/2006/relationships/image" Target="../media/image73.png"/><Relationship Id="rId43" Type="http://schemas.openxmlformats.org/officeDocument/2006/relationships/image" Target="../media/image81.png"/><Relationship Id="rId48" Type="http://schemas.openxmlformats.org/officeDocument/2006/relationships/image" Target="../media/image86.svg"/><Relationship Id="rId56" Type="http://schemas.openxmlformats.org/officeDocument/2006/relationships/image" Target="../media/image94.svg"/><Relationship Id="rId64" Type="http://schemas.openxmlformats.org/officeDocument/2006/relationships/image" Target="../media/image102.svg"/><Relationship Id="rId69" Type="http://schemas.openxmlformats.org/officeDocument/2006/relationships/image" Target="../media/image107.png"/><Relationship Id="rId77" Type="http://schemas.openxmlformats.org/officeDocument/2006/relationships/image" Target="../media/image115.png"/><Relationship Id="rId8" Type="http://schemas.openxmlformats.org/officeDocument/2006/relationships/image" Target="../media/image46.svg"/><Relationship Id="rId51" Type="http://schemas.openxmlformats.org/officeDocument/2006/relationships/image" Target="../media/image89.png"/><Relationship Id="rId72" Type="http://schemas.openxmlformats.org/officeDocument/2006/relationships/image" Target="../media/image110.svg"/><Relationship Id="rId80" Type="http://schemas.openxmlformats.org/officeDocument/2006/relationships/image" Target="../media/image118.svg"/><Relationship Id="rId85" Type="http://schemas.openxmlformats.org/officeDocument/2006/relationships/image" Target="../media/image123.png"/><Relationship Id="rId3" Type="http://schemas.openxmlformats.org/officeDocument/2006/relationships/image" Target="../media/image41.png"/><Relationship Id="rId12" Type="http://schemas.openxmlformats.org/officeDocument/2006/relationships/image" Target="../media/image50.svg"/><Relationship Id="rId17" Type="http://schemas.openxmlformats.org/officeDocument/2006/relationships/image" Target="../media/image55.png"/><Relationship Id="rId25" Type="http://schemas.openxmlformats.org/officeDocument/2006/relationships/image" Target="../media/image63.png"/><Relationship Id="rId33" Type="http://schemas.openxmlformats.org/officeDocument/2006/relationships/image" Target="../media/image71.png"/><Relationship Id="rId38" Type="http://schemas.openxmlformats.org/officeDocument/2006/relationships/image" Target="../media/image76.svg"/><Relationship Id="rId46" Type="http://schemas.openxmlformats.org/officeDocument/2006/relationships/image" Target="../media/image84.svg"/><Relationship Id="rId59" Type="http://schemas.openxmlformats.org/officeDocument/2006/relationships/image" Target="../media/image97.png"/><Relationship Id="rId67" Type="http://schemas.openxmlformats.org/officeDocument/2006/relationships/image" Target="../media/image105.png"/><Relationship Id="rId20" Type="http://schemas.openxmlformats.org/officeDocument/2006/relationships/image" Target="../media/image58.svg"/><Relationship Id="rId41" Type="http://schemas.openxmlformats.org/officeDocument/2006/relationships/image" Target="../media/image79.png"/><Relationship Id="rId54" Type="http://schemas.openxmlformats.org/officeDocument/2006/relationships/image" Target="../media/image92.svg"/><Relationship Id="rId62" Type="http://schemas.openxmlformats.org/officeDocument/2006/relationships/image" Target="../media/image100.svg"/><Relationship Id="rId70" Type="http://schemas.openxmlformats.org/officeDocument/2006/relationships/image" Target="../media/image108.svg"/><Relationship Id="rId75" Type="http://schemas.openxmlformats.org/officeDocument/2006/relationships/image" Target="../media/image113.png"/><Relationship Id="rId83" Type="http://schemas.openxmlformats.org/officeDocument/2006/relationships/image" Target="../media/image121.png"/><Relationship Id="rId88" Type="http://schemas.openxmlformats.org/officeDocument/2006/relationships/image" Target="../media/image126.svg"/><Relationship Id="rId91" Type="http://schemas.openxmlformats.org/officeDocument/2006/relationships/hyperlink" Target="http://www.sailpoint.com/brand" TargetMode="External"/><Relationship Id="rId1" Type="http://schemas.openxmlformats.org/officeDocument/2006/relationships/slideLayout" Target="../slideLayouts/slideLayout16.xml"/><Relationship Id="rId6" Type="http://schemas.openxmlformats.org/officeDocument/2006/relationships/image" Target="../media/image44.sv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svg"/><Relationship Id="rId36" Type="http://schemas.openxmlformats.org/officeDocument/2006/relationships/image" Target="../media/image74.svg"/><Relationship Id="rId49" Type="http://schemas.openxmlformats.org/officeDocument/2006/relationships/image" Target="../media/image87.png"/><Relationship Id="rId57" Type="http://schemas.openxmlformats.org/officeDocument/2006/relationships/image" Target="../media/image95.png"/><Relationship Id="rId10" Type="http://schemas.openxmlformats.org/officeDocument/2006/relationships/image" Target="../media/image48.svg"/><Relationship Id="rId31" Type="http://schemas.openxmlformats.org/officeDocument/2006/relationships/image" Target="../media/image69.png"/><Relationship Id="rId44" Type="http://schemas.openxmlformats.org/officeDocument/2006/relationships/image" Target="../media/image82.svg"/><Relationship Id="rId52" Type="http://schemas.openxmlformats.org/officeDocument/2006/relationships/image" Target="../media/image90.svg"/><Relationship Id="rId60" Type="http://schemas.openxmlformats.org/officeDocument/2006/relationships/image" Target="../media/image98.svg"/><Relationship Id="rId65" Type="http://schemas.openxmlformats.org/officeDocument/2006/relationships/image" Target="../media/image103.png"/><Relationship Id="rId73" Type="http://schemas.openxmlformats.org/officeDocument/2006/relationships/image" Target="../media/image111.png"/><Relationship Id="rId78" Type="http://schemas.openxmlformats.org/officeDocument/2006/relationships/image" Target="../media/image116.svg"/><Relationship Id="rId81" Type="http://schemas.openxmlformats.org/officeDocument/2006/relationships/image" Target="../media/image119.png"/><Relationship Id="rId86" Type="http://schemas.openxmlformats.org/officeDocument/2006/relationships/image" Target="../media/image124.svg"/><Relationship Id="rId4" Type="http://schemas.openxmlformats.org/officeDocument/2006/relationships/image" Target="../media/image42.svg"/><Relationship Id="rId9" Type="http://schemas.openxmlformats.org/officeDocument/2006/relationships/image" Target="../media/image47.png"/><Relationship Id="rId13" Type="http://schemas.openxmlformats.org/officeDocument/2006/relationships/image" Target="../media/image51.png"/><Relationship Id="rId18" Type="http://schemas.openxmlformats.org/officeDocument/2006/relationships/image" Target="../media/image56.svg"/><Relationship Id="rId39" Type="http://schemas.openxmlformats.org/officeDocument/2006/relationships/image" Target="../media/image77.png"/><Relationship Id="rId34" Type="http://schemas.openxmlformats.org/officeDocument/2006/relationships/image" Target="../media/image72.svg"/><Relationship Id="rId50" Type="http://schemas.openxmlformats.org/officeDocument/2006/relationships/image" Target="../media/image88.svg"/><Relationship Id="rId55" Type="http://schemas.openxmlformats.org/officeDocument/2006/relationships/image" Target="../media/image93.png"/><Relationship Id="rId76" Type="http://schemas.openxmlformats.org/officeDocument/2006/relationships/image" Target="../media/image114.svg"/><Relationship Id="rId7" Type="http://schemas.openxmlformats.org/officeDocument/2006/relationships/image" Target="../media/image45.png"/><Relationship Id="rId71" Type="http://schemas.openxmlformats.org/officeDocument/2006/relationships/image" Target="../media/image109.png"/><Relationship Id="rId2" Type="http://schemas.openxmlformats.org/officeDocument/2006/relationships/notesSlide" Target="../notesSlides/notesSlide14.xml"/><Relationship Id="rId29" Type="http://schemas.openxmlformats.org/officeDocument/2006/relationships/image" Target="../media/image67.png"/><Relationship Id="rId24" Type="http://schemas.openxmlformats.org/officeDocument/2006/relationships/image" Target="../media/image62.svg"/><Relationship Id="rId40" Type="http://schemas.openxmlformats.org/officeDocument/2006/relationships/image" Target="../media/image78.svg"/><Relationship Id="rId45" Type="http://schemas.openxmlformats.org/officeDocument/2006/relationships/image" Target="../media/image83.png"/><Relationship Id="rId66" Type="http://schemas.openxmlformats.org/officeDocument/2006/relationships/image" Target="../media/image104.svg"/><Relationship Id="rId87" Type="http://schemas.openxmlformats.org/officeDocument/2006/relationships/image" Target="../media/image125.png"/><Relationship Id="rId61" Type="http://schemas.openxmlformats.org/officeDocument/2006/relationships/image" Target="../media/image99.png"/><Relationship Id="rId82" Type="http://schemas.openxmlformats.org/officeDocument/2006/relationships/image" Target="../media/image120.svg"/><Relationship Id="rId19" Type="http://schemas.openxmlformats.org/officeDocument/2006/relationships/image" Target="../media/image57.png"/></Relationships>
</file>

<file path=ppt/slides/_rels/slide37.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30.png"/><Relationship Id="rId7" Type="http://schemas.openxmlformats.org/officeDocument/2006/relationships/image" Target="../media/image132.svg"/><Relationship Id="rId12" Type="http://schemas.openxmlformats.org/officeDocument/2006/relationships/image" Target="../media/image137.emf"/><Relationship Id="rId2" Type="http://schemas.openxmlformats.org/officeDocument/2006/relationships/image" Target="../media/image129.png"/><Relationship Id="rId1" Type="http://schemas.openxmlformats.org/officeDocument/2006/relationships/slideLayout" Target="../slideLayouts/slideLayout16.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20.svg"/><Relationship Id="rId10" Type="http://schemas.openxmlformats.org/officeDocument/2006/relationships/image" Target="../media/image135.png"/><Relationship Id="rId4" Type="http://schemas.openxmlformats.org/officeDocument/2006/relationships/image" Target="../media/image19.png"/><Relationship Id="rId9" Type="http://schemas.openxmlformats.org/officeDocument/2006/relationships/image" Target="../media/image134.png"/><Relationship Id="rId14" Type="http://schemas.openxmlformats.org/officeDocument/2006/relationships/image" Target="../media/image139.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99D84-DEF3-5821-A743-9A0515F9673B}"/>
              </a:ext>
            </a:extLst>
          </p:cNvPr>
          <p:cNvSpPr>
            <a:spLocks noGrp="1"/>
          </p:cNvSpPr>
          <p:nvPr>
            <p:ph type="ctrTitle"/>
          </p:nvPr>
        </p:nvSpPr>
        <p:spPr/>
        <p:txBody>
          <a:bodyPr/>
          <a:lstStyle/>
          <a:p>
            <a:r>
              <a:rPr lang="en-US" dirty="0" err="1"/>
              <a:t>IdentityIQ</a:t>
            </a:r>
            <a:r>
              <a:rPr lang="en-US" dirty="0"/>
              <a:t> &amp; </a:t>
            </a:r>
            <a:r>
              <a:rPr lang="en-US" dirty="0" err="1"/>
              <a:t>BeanShell</a:t>
            </a:r>
            <a:endParaRPr lang="en-US" dirty="0"/>
          </a:p>
        </p:txBody>
      </p:sp>
      <p:sp>
        <p:nvSpPr>
          <p:cNvPr id="6" name="Text Placeholder 5">
            <a:extLst>
              <a:ext uri="{FF2B5EF4-FFF2-40B4-BE49-F238E27FC236}">
                <a16:creationId xmlns:a16="http://schemas.microsoft.com/office/drawing/2014/main" id="{3C198873-1E45-FCAA-E1F5-337F6975B2E5}"/>
              </a:ext>
            </a:extLst>
          </p:cNvPr>
          <p:cNvSpPr>
            <a:spLocks noGrp="1"/>
          </p:cNvSpPr>
          <p:nvPr>
            <p:ph type="body" sz="quarter" idx="11"/>
          </p:nvPr>
        </p:nvSpPr>
        <p:spPr>
          <a:xfrm>
            <a:off x="4964861" y="5142631"/>
            <a:ext cx="3968932" cy="779769"/>
          </a:xfrm>
        </p:spPr>
        <p:txBody>
          <a:bodyPr>
            <a:normAutofit/>
          </a:bodyPr>
          <a:lstStyle/>
          <a:p>
            <a:r>
              <a:rPr lang="en-US" sz="1400" dirty="0"/>
              <a:t>Speaker: </a:t>
            </a:r>
            <a:r>
              <a:rPr lang="en-US" sz="1400" dirty="0">
                <a:solidFill>
                  <a:schemeClr val="accent3"/>
                </a:solidFill>
              </a:rPr>
              <a:t>Christian Cairney</a:t>
            </a:r>
            <a:br>
              <a:rPr lang="en-US" sz="1400" dirty="0"/>
            </a:br>
            <a:r>
              <a:rPr lang="en-US" sz="1400" dirty="0"/>
              <a:t>title: Insert </a:t>
            </a:r>
            <a:r>
              <a:rPr lang="en-US" dirty="0">
                <a:solidFill>
                  <a:schemeClr val="accent1"/>
                </a:solidFill>
              </a:rPr>
              <a:t>Principal Solution Architect</a:t>
            </a:r>
            <a:br>
              <a:rPr lang="en-US" sz="1400" dirty="0"/>
            </a:br>
            <a:r>
              <a:rPr lang="en-US" sz="1400" dirty="0"/>
              <a:t>company: </a:t>
            </a:r>
            <a:r>
              <a:rPr lang="en-US" sz="1400" dirty="0">
                <a:solidFill>
                  <a:schemeClr val="accent1"/>
                </a:solidFill>
              </a:rPr>
              <a:t>SailPoint</a:t>
            </a:r>
            <a:endParaRPr lang="en-US" sz="1400" dirty="0"/>
          </a:p>
        </p:txBody>
      </p:sp>
    </p:spTree>
    <p:extLst>
      <p:ext uri="{BB962C8B-B14F-4D97-AF65-F5344CB8AC3E}">
        <p14:creationId xmlns:p14="http://schemas.microsoft.com/office/powerpoint/2010/main" val="348071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E7B42-CB6A-52D0-38BD-B7364CCEC24F}"/>
              </a:ext>
            </a:extLst>
          </p:cNvPr>
          <p:cNvSpPr>
            <a:spLocks noGrp="1"/>
          </p:cNvSpPr>
          <p:nvPr>
            <p:ph type="title"/>
          </p:nvPr>
        </p:nvSpPr>
        <p:spPr/>
        <p:txBody>
          <a:bodyPr/>
          <a:lstStyle/>
          <a:p>
            <a:r>
              <a:rPr lang="en-US" dirty="0"/>
              <a:t>Best Practices - Logging</a:t>
            </a:r>
          </a:p>
        </p:txBody>
      </p:sp>
      <p:sp>
        <p:nvSpPr>
          <p:cNvPr id="3" name="Content Placeholder 2">
            <a:extLst>
              <a:ext uri="{FF2B5EF4-FFF2-40B4-BE49-F238E27FC236}">
                <a16:creationId xmlns:a16="http://schemas.microsoft.com/office/drawing/2014/main" id="{9DA51F4C-BF88-42BE-46DE-8B022D8416FB}"/>
              </a:ext>
            </a:extLst>
          </p:cNvPr>
          <p:cNvSpPr>
            <a:spLocks noGrp="1"/>
          </p:cNvSpPr>
          <p:nvPr>
            <p:ph idx="1"/>
          </p:nvPr>
        </p:nvSpPr>
        <p:spPr/>
        <p:txBody>
          <a:bodyPr/>
          <a:lstStyle/>
          <a:p>
            <a:r>
              <a:rPr lang="en-US" dirty="0"/>
              <a:t>Remember that expressions are always evaluated before the method is called:</a:t>
            </a:r>
          </a:p>
          <a:p>
            <a:endParaRPr lang="en-US" dirty="0"/>
          </a:p>
          <a:p>
            <a:r>
              <a:rPr lang="en-US" dirty="0"/>
              <a:t>Even if debug is not enabled, the expression “</a:t>
            </a:r>
            <a:r>
              <a:rPr lang="en-US" dirty="0" err="1"/>
              <a:t>identity.toXml</a:t>
            </a:r>
            <a:r>
              <a:rPr lang="en-US" dirty="0"/>
              <a:t>()” is evaluated and passed to the debug method anyway.  </a:t>
            </a:r>
          </a:p>
          <a:p>
            <a:r>
              <a:rPr lang="en-US" dirty="0"/>
              <a:t>The debug method itself evaluates if the data is used. </a:t>
            </a:r>
          </a:p>
          <a:p>
            <a:r>
              <a:rPr lang="en-US" dirty="0"/>
              <a:t>Only evaluate if debug is enabled:</a:t>
            </a:r>
          </a:p>
          <a:p>
            <a:endParaRPr lang="en-US" dirty="0"/>
          </a:p>
        </p:txBody>
      </p:sp>
      <p:sp>
        <p:nvSpPr>
          <p:cNvPr id="4" name="Slide Number Placeholder 3">
            <a:extLst>
              <a:ext uri="{FF2B5EF4-FFF2-40B4-BE49-F238E27FC236}">
                <a16:creationId xmlns:a16="http://schemas.microsoft.com/office/drawing/2014/main" id="{C7A7A1E3-CFEF-8DA6-6382-9813412287A6}"/>
              </a:ext>
            </a:extLst>
          </p:cNvPr>
          <p:cNvSpPr>
            <a:spLocks noGrp="1"/>
          </p:cNvSpPr>
          <p:nvPr>
            <p:ph type="sldNum" sz="quarter" idx="12"/>
          </p:nvPr>
        </p:nvSpPr>
        <p:spPr/>
        <p:txBody>
          <a:bodyPr/>
          <a:lstStyle/>
          <a:p>
            <a:fld id="{679D2152-1C30-894C-9781-951D3C9748DF}" type="slidenum">
              <a:rPr lang="en-US" smtClean="0"/>
              <a:t>10</a:t>
            </a:fld>
            <a:endParaRPr lang="en-US"/>
          </a:p>
        </p:txBody>
      </p:sp>
      <p:sp>
        <p:nvSpPr>
          <p:cNvPr id="5" name="Footer Placeholder 4">
            <a:extLst>
              <a:ext uri="{FF2B5EF4-FFF2-40B4-BE49-F238E27FC236}">
                <a16:creationId xmlns:a16="http://schemas.microsoft.com/office/drawing/2014/main" id="{6419366E-E345-EDE2-299F-399A87342C67}"/>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6" name="TextBox 5">
            <a:extLst>
              <a:ext uri="{FF2B5EF4-FFF2-40B4-BE49-F238E27FC236}">
                <a16:creationId xmlns:a16="http://schemas.microsoft.com/office/drawing/2014/main" id="{884D9300-414E-AC09-A1DD-C1C04EDBB22A}"/>
              </a:ext>
            </a:extLst>
          </p:cNvPr>
          <p:cNvSpPr txBox="1"/>
          <p:nvPr/>
        </p:nvSpPr>
        <p:spPr>
          <a:xfrm>
            <a:off x="1635566" y="2048652"/>
            <a:ext cx="7211291" cy="646331"/>
          </a:xfrm>
          <a:prstGeom prst="rect">
            <a:avLst/>
          </a:prstGeom>
          <a:noFill/>
        </p:spPr>
        <p:txBody>
          <a:bodyPr wrap="square" rtlCol="0">
            <a:spAutoFit/>
          </a:bodyPr>
          <a:lstStyle/>
          <a:p>
            <a:r>
              <a:rPr lang="en-GB" b="1" dirty="0" err="1">
                <a:solidFill>
                  <a:srgbClr val="7F0055"/>
                </a:solidFill>
                <a:latin typeface="Menlo" panose="020B0609030804020204" pitchFamily="49" charset="0"/>
              </a:rPr>
              <a:t>l</a:t>
            </a:r>
            <a:r>
              <a:rPr lang="en-GB" sz="1800" b="1" dirty="0" err="1">
                <a:solidFill>
                  <a:srgbClr val="7F0055"/>
                </a:solidFill>
                <a:effectLst/>
                <a:latin typeface="Menlo" panose="020B0609030804020204" pitchFamily="49" charset="0"/>
              </a:rPr>
              <a:t>og.debug</a:t>
            </a:r>
            <a:r>
              <a:rPr lang="en-GB" sz="1800" b="1" dirty="0">
                <a:solidFill>
                  <a:srgbClr val="7F0055"/>
                </a:solidFill>
                <a:effectLst/>
                <a:latin typeface="Menlo" panose="020B0609030804020204" pitchFamily="49" charset="0"/>
              </a:rPr>
              <a:t>( </a:t>
            </a:r>
            <a:r>
              <a:rPr lang="en-GB" sz="1800" b="1" dirty="0" err="1">
                <a:solidFill>
                  <a:srgbClr val="7F0055"/>
                </a:solidFill>
                <a:effectLst/>
                <a:latin typeface="Menlo" panose="020B0609030804020204" pitchFamily="49" charset="0"/>
              </a:rPr>
              <a:t>identity.toXml</a:t>
            </a:r>
            <a:r>
              <a:rPr lang="en-GB" sz="1800" b="1" dirty="0">
                <a:solidFill>
                  <a:srgbClr val="7F0055"/>
                </a:solidFill>
                <a:effectLst/>
                <a:latin typeface="Menlo" panose="020B0609030804020204" pitchFamily="49" charset="0"/>
              </a:rPr>
              <a:t>() );</a:t>
            </a:r>
          </a:p>
          <a:p>
            <a:endParaRPr lang="en-US" dirty="0"/>
          </a:p>
        </p:txBody>
      </p:sp>
      <p:sp>
        <p:nvSpPr>
          <p:cNvPr id="7" name="TextBox 6">
            <a:extLst>
              <a:ext uri="{FF2B5EF4-FFF2-40B4-BE49-F238E27FC236}">
                <a16:creationId xmlns:a16="http://schemas.microsoft.com/office/drawing/2014/main" id="{ED1D4731-A017-EE92-20FD-B356BA4424BC}"/>
              </a:ext>
            </a:extLst>
          </p:cNvPr>
          <p:cNvSpPr txBox="1"/>
          <p:nvPr/>
        </p:nvSpPr>
        <p:spPr>
          <a:xfrm>
            <a:off x="1635566" y="4597720"/>
            <a:ext cx="8021782" cy="646331"/>
          </a:xfrm>
          <a:prstGeom prst="rect">
            <a:avLst/>
          </a:prstGeom>
          <a:noFill/>
        </p:spPr>
        <p:txBody>
          <a:bodyPr wrap="square" rtlCol="0">
            <a:spAutoFit/>
          </a:bodyPr>
          <a:lstStyle/>
          <a:p>
            <a:r>
              <a:rPr lang="en-GB" b="1" dirty="0">
                <a:solidFill>
                  <a:srgbClr val="7F0055"/>
                </a:solidFill>
                <a:latin typeface="Menlo" panose="020B0609030804020204" pitchFamily="49" charset="0"/>
              </a:rPr>
              <a:t>if (</a:t>
            </a:r>
            <a:r>
              <a:rPr lang="en-GB" b="1" dirty="0" err="1">
                <a:solidFill>
                  <a:srgbClr val="7F0055"/>
                </a:solidFill>
                <a:latin typeface="Menlo" panose="020B0609030804020204" pitchFamily="49" charset="0"/>
              </a:rPr>
              <a:t>log.isDebugEnabled</a:t>
            </a:r>
            <a:r>
              <a:rPr lang="en-GB" b="1" dirty="0">
                <a:solidFill>
                  <a:srgbClr val="7F0055"/>
                </a:solidFill>
                <a:latin typeface="Menlo" panose="020B0609030804020204" pitchFamily="49" charset="0"/>
              </a:rPr>
              <a:t>()) </a:t>
            </a:r>
            <a:r>
              <a:rPr lang="en-GB" b="1" dirty="0" err="1">
                <a:solidFill>
                  <a:srgbClr val="7F0055"/>
                </a:solidFill>
                <a:latin typeface="Menlo" panose="020B0609030804020204" pitchFamily="49" charset="0"/>
              </a:rPr>
              <a:t>l</a:t>
            </a:r>
            <a:r>
              <a:rPr lang="en-GB" sz="1800" b="1" dirty="0" err="1">
                <a:solidFill>
                  <a:srgbClr val="7F0055"/>
                </a:solidFill>
                <a:effectLst/>
                <a:latin typeface="Menlo" panose="020B0609030804020204" pitchFamily="49" charset="0"/>
              </a:rPr>
              <a:t>og.debug</a:t>
            </a:r>
            <a:r>
              <a:rPr lang="en-GB" sz="1800" b="1" dirty="0">
                <a:solidFill>
                  <a:srgbClr val="7F0055"/>
                </a:solidFill>
                <a:effectLst/>
                <a:latin typeface="Menlo" panose="020B0609030804020204" pitchFamily="49" charset="0"/>
              </a:rPr>
              <a:t>( </a:t>
            </a:r>
            <a:r>
              <a:rPr lang="en-GB" sz="1800" b="1" dirty="0" err="1">
                <a:solidFill>
                  <a:srgbClr val="7F0055"/>
                </a:solidFill>
                <a:effectLst/>
                <a:latin typeface="Menlo" panose="020B0609030804020204" pitchFamily="49" charset="0"/>
              </a:rPr>
              <a:t>identity.toXml</a:t>
            </a:r>
            <a:r>
              <a:rPr lang="en-GB" sz="1800" b="1" dirty="0">
                <a:solidFill>
                  <a:srgbClr val="7F0055"/>
                </a:solidFill>
                <a:effectLst/>
                <a:latin typeface="Menlo" panose="020B0609030804020204" pitchFamily="49" charset="0"/>
              </a:rPr>
              <a:t>() );</a:t>
            </a:r>
          </a:p>
          <a:p>
            <a:endParaRPr lang="en-US" dirty="0"/>
          </a:p>
        </p:txBody>
      </p:sp>
    </p:spTree>
    <p:extLst>
      <p:ext uri="{BB962C8B-B14F-4D97-AF65-F5344CB8AC3E}">
        <p14:creationId xmlns:p14="http://schemas.microsoft.com/office/powerpoint/2010/main" val="3451701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ADFAE-C7C8-A918-56F6-E357AF0B3C65}"/>
              </a:ext>
            </a:extLst>
          </p:cNvPr>
          <p:cNvSpPr>
            <a:spLocks noGrp="1"/>
          </p:cNvSpPr>
          <p:nvPr>
            <p:ph type="title"/>
          </p:nvPr>
        </p:nvSpPr>
        <p:spPr/>
        <p:txBody>
          <a:bodyPr/>
          <a:lstStyle/>
          <a:p>
            <a:r>
              <a:rPr lang="en-US" dirty="0"/>
              <a:t>Best Practices - Logging</a:t>
            </a:r>
          </a:p>
        </p:txBody>
      </p:sp>
      <p:sp>
        <p:nvSpPr>
          <p:cNvPr id="3" name="Content Placeholder 2">
            <a:extLst>
              <a:ext uri="{FF2B5EF4-FFF2-40B4-BE49-F238E27FC236}">
                <a16:creationId xmlns:a16="http://schemas.microsoft.com/office/drawing/2014/main" id="{105DCC03-50B5-7302-5889-68DECB149490}"/>
              </a:ext>
            </a:extLst>
          </p:cNvPr>
          <p:cNvSpPr>
            <a:spLocks noGrp="1"/>
          </p:cNvSpPr>
          <p:nvPr>
            <p:ph idx="1"/>
          </p:nvPr>
        </p:nvSpPr>
        <p:spPr/>
        <p:txBody>
          <a:bodyPr/>
          <a:lstStyle/>
          <a:p>
            <a:r>
              <a:rPr lang="en-US" dirty="0"/>
              <a:t>Checking debug is enabled adds noise to the code</a:t>
            </a:r>
          </a:p>
          <a:p>
            <a:endParaRPr lang="en-US" dirty="0"/>
          </a:p>
          <a:p>
            <a:r>
              <a:rPr lang="en-US" dirty="0"/>
              <a:t>Only have to check if the debug statement is evaluating</a:t>
            </a:r>
          </a:p>
          <a:p>
            <a:endParaRPr lang="en-US" dirty="0"/>
          </a:p>
          <a:p>
            <a:endParaRPr lang="en-US" dirty="0"/>
          </a:p>
          <a:p>
            <a:r>
              <a:rPr lang="en-US" dirty="0"/>
              <a:t>Are both light-weight.. No expressions are being evaluated, no need to check the log level.</a:t>
            </a:r>
          </a:p>
          <a:p>
            <a:endParaRPr lang="en-US" dirty="0"/>
          </a:p>
        </p:txBody>
      </p:sp>
      <p:sp>
        <p:nvSpPr>
          <p:cNvPr id="4" name="Slide Number Placeholder 3">
            <a:extLst>
              <a:ext uri="{FF2B5EF4-FFF2-40B4-BE49-F238E27FC236}">
                <a16:creationId xmlns:a16="http://schemas.microsoft.com/office/drawing/2014/main" id="{32CE8468-B45C-8304-1069-450C2F256800}"/>
              </a:ext>
            </a:extLst>
          </p:cNvPr>
          <p:cNvSpPr>
            <a:spLocks noGrp="1"/>
          </p:cNvSpPr>
          <p:nvPr>
            <p:ph type="sldNum" sz="quarter" idx="12"/>
          </p:nvPr>
        </p:nvSpPr>
        <p:spPr/>
        <p:txBody>
          <a:bodyPr/>
          <a:lstStyle/>
          <a:p>
            <a:fld id="{679D2152-1C30-894C-9781-951D3C9748DF}" type="slidenum">
              <a:rPr lang="en-US" smtClean="0"/>
              <a:t>11</a:t>
            </a:fld>
            <a:endParaRPr lang="en-US"/>
          </a:p>
        </p:txBody>
      </p:sp>
      <p:sp>
        <p:nvSpPr>
          <p:cNvPr id="5" name="Footer Placeholder 4">
            <a:extLst>
              <a:ext uri="{FF2B5EF4-FFF2-40B4-BE49-F238E27FC236}">
                <a16:creationId xmlns:a16="http://schemas.microsoft.com/office/drawing/2014/main" id="{BBF45375-D2C2-D31C-75A3-C76935B04CD2}"/>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6" name="TextBox 5">
            <a:extLst>
              <a:ext uri="{FF2B5EF4-FFF2-40B4-BE49-F238E27FC236}">
                <a16:creationId xmlns:a16="http://schemas.microsoft.com/office/drawing/2014/main" id="{AC9CC733-CFB0-D89C-2B42-866D29FAB3C4}"/>
              </a:ext>
            </a:extLst>
          </p:cNvPr>
          <p:cNvSpPr txBox="1"/>
          <p:nvPr/>
        </p:nvSpPr>
        <p:spPr>
          <a:xfrm>
            <a:off x="1133884" y="2026986"/>
            <a:ext cx="8021782" cy="646331"/>
          </a:xfrm>
          <a:prstGeom prst="rect">
            <a:avLst/>
          </a:prstGeom>
          <a:noFill/>
        </p:spPr>
        <p:txBody>
          <a:bodyPr wrap="square" rtlCol="0">
            <a:spAutoFit/>
          </a:bodyPr>
          <a:lstStyle/>
          <a:p>
            <a:r>
              <a:rPr lang="en-GB" dirty="0">
                <a:solidFill>
                  <a:srgbClr val="7F0055"/>
                </a:solidFill>
                <a:latin typeface="Menlo" panose="020B0609030804020204" pitchFamily="49" charset="0"/>
              </a:rPr>
              <a:t>if (</a:t>
            </a:r>
            <a:r>
              <a:rPr lang="en-GB" dirty="0" err="1">
                <a:solidFill>
                  <a:srgbClr val="7F0055"/>
                </a:solidFill>
                <a:latin typeface="Menlo" panose="020B0609030804020204" pitchFamily="49" charset="0"/>
              </a:rPr>
              <a:t>log.isDebugEnabled</a:t>
            </a:r>
            <a:r>
              <a:rPr lang="en-GB" dirty="0">
                <a:solidFill>
                  <a:srgbClr val="7F0055"/>
                </a:solidFill>
                <a:latin typeface="Menlo" panose="020B0609030804020204" pitchFamily="49" charset="0"/>
              </a:rPr>
              <a:t>()) </a:t>
            </a:r>
            <a:r>
              <a:rPr lang="en-GB" dirty="0" err="1">
                <a:solidFill>
                  <a:srgbClr val="7F0055"/>
                </a:solidFill>
                <a:latin typeface="Menlo" panose="020B0609030804020204" pitchFamily="49" charset="0"/>
              </a:rPr>
              <a:t>l</a:t>
            </a:r>
            <a:r>
              <a:rPr lang="en-GB" sz="1800" dirty="0" err="1">
                <a:solidFill>
                  <a:srgbClr val="7F0055"/>
                </a:solidFill>
                <a:effectLst/>
                <a:latin typeface="Menlo" panose="020B0609030804020204" pitchFamily="49" charset="0"/>
              </a:rPr>
              <a:t>og.debug</a:t>
            </a:r>
            <a:r>
              <a:rPr lang="en-GB" sz="1800" dirty="0">
                <a:solidFill>
                  <a:srgbClr val="7F0055"/>
                </a:solidFill>
                <a:effectLst/>
                <a:latin typeface="Menlo" panose="020B0609030804020204" pitchFamily="49" charset="0"/>
              </a:rPr>
              <a:t>( </a:t>
            </a:r>
            <a:r>
              <a:rPr lang="en-GB" sz="1800" dirty="0" err="1">
                <a:solidFill>
                  <a:srgbClr val="7F0055"/>
                </a:solidFill>
                <a:effectLst/>
                <a:latin typeface="Menlo" panose="020B0609030804020204" pitchFamily="49" charset="0"/>
              </a:rPr>
              <a:t>identity.toXml</a:t>
            </a:r>
            <a:r>
              <a:rPr lang="en-GB" sz="1800" dirty="0">
                <a:solidFill>
                  <a:srgbClr val="7F0055"/>
                </a:solidFill>
                <a:effectLst/>
                <a:latin typeface="Menlo" panose="020B0609030804020204" pitchFamily="49" charset="0"/>
              </a:rPr>
              <a:t>() );</a:t>
            </a:r>
          </a:p>
          <a:p>
            <a:endParaRPr lang="en-US" dirty="0"/>
          </a:p>
        </p:txBody>
      </p:sp>
      <p:sp>
        <p:nvSpPr>
          <p:cNvPr id="7" name="TextBox 6">
            <a:extLst>
              <a:ext uri="{FF2B5EF4-FFF2-40B4-BE49-F238E27FC236}">
                <a16:creationId xmlns:a16="http://schemas.microsoft.com/office/drawing/2014/main" id="{5C6ACBD3-3ABE-0358-AF23-34837BFDB2D5}"/>
              </a:ext>
            </a:extLst>
          </p:cNvPr>
          <p:cNvSpPr txBox="1"/>
          <p:nvPr/>
        </p:nvSpPr>
        <p:spPr>
          <a:xfrm>
            <a:off x="1133884" y="3124388"/>
            <a:ext cx="8021782" cy="923330"/>
          </a:xfrm>
          <a:prstGeom prst="rect">
            <a:avLst/>
          </a:prstGeom>
          <a:noFill/>
        </p:spPr>
        <p:txBody>
          <a:bodyPr wrap="square" rtlCol="0">
            <a:spAutoFit/>
          </a:bodyPr>
          <a:lstStyle/>
          <a:p>
            <a:r>
              <a:rPr lang="en-GB" dirty="0" err="1">
                <a:solidFill>
                  <a:srgbClr val="7F0055"/>
                </a:solidFill>
                <a:latin typeface="Menlo" panose="020B0609030804020204" pitchFamily="49" charset="0"/>
              </a:rPr>
              <a:t>l</a:t>
            </a:r>
            <a:r>
              <a:rPr lang="en-GB" sz="1800" dirty="0" err="1">
                <a:solidFill>
                  <a:srgbClr val="7F0055"/>
                </a:solidFill>
                <a:effectLst/>
                <a:latin typeface="Menlo" panose="020B0609030804020204" pitchFamily="49" charset="0"/>
              </a:rPr>
              <a:t>og.debug</a:t>
            </a:r>
            <a:r>
              <a:rPr lang="en-GB" sz="1800" dirty="0">
                <a:solidFill>
                  <a:srgbClr val="7F0055"/>
                </a:solidFill>
                <a:effectLst/>
                <a:latin typeface="Menlo" panose="020B0609030804020204" pitchFamily="49" charset="0"/>
              </a:rPr>
              <a:t>( identity );</a:t>
            </a:r>
          </a:p>
          <a:p>
            <a:r>
              <a:rPr lang="en-GB" dirty="0" err="1">
                <a:solidFill>
                  <a:srgbClr val="7F0055"/>
                </a:solidFill>
                <a:latin typeface="Menlo" panose="020B0609030804020204" pitchFamily="49" charset="0"/>
              </a:rPr>
              <a:t>log.debug</a:t>
            </a:r>
            <a:r>
              <a:rPr lang="en-GB" dirty="0">
                <a:solidFill>
                  <a:srgbClr val="7F0055"/>
                </a:solidFill>
                <a:latin typeface="Menlo" panose="020B0609030804020204" pitchFamily="49" charset="0"/>
              </a:rPr>
              <a:t>(“ Determining some logic here”);</a:t>
            </a:r>
            <a:endParaRPr lang="en-GB" sz="1800" dirty="0">
              <a:solidFill>
                <a:srgbClr val="7F0055"/>
              </a:solidFill>
              <a:effectLst/>
              <a:latin typeface="Menlo" panose="020B0609030804020204" pitchFamily="49" charset="0"/>
            </a:endParaRPr>
          </a:p>
          <a:p>
            <a:endParaRPr lang="en-US" dirty="0"/>
          </a:p>
        </p:txBody>
      </p:sp>
    </p:spTree>
    <p:extLst>
      <p:ext uri="{BB962C8B-B14F-4D97-AF65-F5344CB8AC3E}">
        <p14:creationId xmlns:p14="http://schemas.microsoft.com/office/powerpoint/2010/main" val="200558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6F29D-6DAB-ACBA-CFBA-8631A2899415}"/>
              </a:ext>
            </a:extLst>
          </p:cNvPr>
          <p:cNvSpPr>
            <a:spLocks noGrp="1"/>
          </p:cNvSpPr>
          <p:nvPr>
            <p:ph type="title"/>
          </p:nvPr>
        </p:nvSpPr>
        <p:spPr/>
        <p:txBody>
          <a:bodyPr/>
          <a:lstStyle/>
          <a:p>
            <a:r>
              <a:rPr lang="en-US" dirty="0"/>
              <a:t>Logging Façade</a:t>
            </a:r>
          </a:p>
        </p:txBody>
      </p:sp>
      <p:sp>
        <p:nvSpPr>
          <p:cNvPr id="3" name="Content Placeholder 2">
            <a:extLst>
              <a:ext uri="{FF2B5EF4-FFF2-40B4-BE49-F238E27FC236}">
                <a16:creationId xmlns:a16="http://schemas.microsoft.com/office/drawing/2014/main" id="{FB41E805-35F9-C843-7DC1-5CF03BAE37C9}"/>
              </a:ext>
            </a:extLst>
          </p:cNvPr>
          <p:cNvSpPr>
            <a:spLocks noGrp="1"/>
          </p:cNvSpPr>
          <p:nvPr>
            <p:ph idx="1"/>
          </p:nvPr>
        </p:nvSpPr>
        <p:spPr/>
        <p:txBody>
          <a:bodyPr/>
          <a:lstStyle/>
          <a:p>
            <a:r>
              <a:rPr lang="en-US" dirty="0"/>
              <a:t>You can use the sl4j logging façade which provides a richer API</a:t>
            </a:r>
          </a:p>
          <a:p>
            <a:endParaRPr lang="en-US" dirty="0"/>
          </a:p>
          <a:p>
            <a:endParaRPr lang="en-US" dirty="0"/>
          </a:p>
          <a:p>
            <a:endParaRPr lang="en-US" dirty="0"/>
          </a:p>
          <a:p>
            <a:endParaRPr lang="en-US" dirty="0"/>
          </a:p>
          <a:p>
            <a:r>
              <a:rPr lang="en-US" dirty="0"/>
              <a:t>We can avoid evaluating an expression by using parameterized logging</a:t>
            </a:r>
          </a:p>
          <a:p>
            <a:r>
              <a:rPr lang="en-US" dirty="0"/>
              <a:t>Allow the logger to perform method </a:t>
            </a:r>
            <a:r>
              <a:rPr lang="en-US" dirty="0" err="1"/>
              <a:t>toString</a:t>
            </a:r>
            <a:r>
              <a:rPr lang="en-US" dirty="0"/>
              <a:t>(), don’t call it yourself otherwise…it will be evaluated!</a:t>
            </a:r>
          </a:p>
          <a:p>
            <a:endParaRPr lang="en-US" dirty="0"/>
          </a:p>
        </p:txBody>
      </p:sp>
      <p:sp>
        <p:nvSpPr>
          <p:cNvPr id="4" name="Slide Number Placeholder 3">
            <a:extLst>
              <a:ext uri="{FF2B5EF4-FFF2-40B4-BE49-F238E27FC236}">
                <a16:creationId xmlns:a16="http://schemas.microsoft.com/office/drawing/2014/main" id="{B7257733-31BA-FEBD-1BBB-A0A1175B9FCD}"/>
              </a:ext>
            </a:extLst>
          </p:cNvPr>
          <p:cNvSpPr>
            <a:spLocks noGrp="1"/>
          </p:cNvSpPr>
          <p:nvPr>
            <p:ph type="sldNum" sz="quarter" idx="12"/>
          </p:nvPr>
        </p:nvSpPr>
        <p:spPr/>
        <p:txBody>
          <a:bodyPr/>
          <a:lstStyle/>
          <a:p>
            <a:fld id="{679D2152-1C30-894C-9781-951D3C9748DF}" type="slidenum">
              <a:rPr lang="en-US" smtClean="0"/>
              <a:t>12</a:t>
            </a:fld>
            <a:endParaRPr lang="en-US"/>
          </a:p>
        </p:txBody>
      </p:sp>
      <p:sp>
        <p:nvSpPr>
          <p:cNvPr id="5" name="Footer Placeholder 4">
            <a:extLst>
              <a:ext uri="{FF2B5EF4-FFF2-40B4-BE49-F238E27FC236}">
                <a16:creationId xmlns:a16="http://schemas.microsoft.com/office/drawing/2014/main" id="{ECD39B2E-859F-551D-DBE0-A41940DFEB78}"/>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6" name="TextBox 5">
            <a:extLst>
              <a:ext uri="{FF2B5EF4-FFF2-40B4-BE49-F238E27FC236}">
                <a16:creationId xmlns:a16="http://schemas.microsoft.com/office/drawing/2014/main" id="{C66C4212-9425-3BF7-014B-B4F0178D7710}"/>
              </a:ext>
            </a:extLst>
          </p:cNvPr>
          <p:cNvSpPr txBox="1"/>
          <p:nvPr/>
        </p:nvSpPr>
        <p:spPr>
          <a:xfrm>
            <a:off x="1380319" y="2027503"/>
            <a:ext cx="8686800" cy="2031325"/>
          </a:xfrm>
          <a:prstGeom prst="rect">
            <a:avLst/>
          </a:prstGeom>
          <a:noFill/>
        </p:spPr>
        <p:txBody>
          <a:bodyPr wrap="square" rtlCol="0">
            <a:spAutoFit/>
          </a:bodyPr>
          <a:lstStyle/>
          <a:p>
            <a:r>
              <a:rPr lang="en-GB" sz="1800" b="1" dirty="0">
                <a:solidFill>
                  <a:srgbClr val="7F0055"/>
                </a:solidFill>
                <a:effectLst/>
                <a:latin typeface="Menlo" panose="020B0609030804020204" pitchFamily="49" charset="0"/>
              </a:rPr>
              <a:t>import org.slf4j.Logger;</a:t>
            </a:r>
          </a:p>
          <a:p>
            <a:r>
              <a:rPr lang="en-GB" sz="1800" b="1" dirty="0">
                <a:solidFill>
                  <a:srgbClr val="7F0055"/>
                </a:solidFill>
                <a:effectLst/>
                <a:latin typeface="Menlo" panose="020B0609030804020204" pitchFamily="49" charset="0"/>
              </a:rPr>
              <a:t>import org.slf4j.LoggerFactory;</a:t>
            </a:r>
          </a:p>
          <a:p>
            <a:r>
              <a:rPr lang="en-GB" sz="1800" b="1" dirty="0">
                <a:solidFill>
                  <a:srgbClr val="7F0055"/>
                </a:solidFill>
                <a:effectLst/>
                <a:latin typeface="Menlo" panose="020B0609030804020204" pitchFamily="49" charset="0"/>
              </a:rPr>
              <a:t>  </a:t>
            </a:r>
          </a:p>
          <a:p>
            <a:r>
              <a:rPr lang="en-GB" b="1" dirty="0">
                <a:solidFill>
                  <a:srgbClr val="7F0055"/>
                </a:solidFill>
                <a:latin typeface="Menlo" panose="020B0609030804020204" pitchFamily="49" charset="0"/>
              </a:rPr>
              <a:t>String test = </a:t>
            </a:r>
            <a:r>
              <a:rPr lang="en-GB" b="1" dirty="0" err="1">
                <a:solidFill>
                  <a:srgbClr val="7F0055"/>
                </a:solidFill>
                <a:latin typeface="Menlo" panose="020B0609030804020204" pitchFamily="49" charset="0"/>
              </a:rPr>
              <a:t>someMethod</a:t>
            </a:r>
            <a:r>
              <a:rPr lang="en-GB" b="1" dirty="0">
                <a:solidFill>
                  <a:srgbClr val="7F0055"/>
                </a:solidFill>
                <a:latin typeface="Menlo" panose="020B0609030804020204" pitchFamily="49" charset="0"/>
              </a:rPr>
              <a:t>(identity);</a:t>
            </a:r>
            <a:endParaRPr lang="en-GB" sz="1800" b="1" dirty="0">
              <a:solidFill>
                <a:srgbClr val="7F0055"/>
              </a:solidFill>
              <a:effectLst/>
              <a:latin typeface="Menlo" panose="020B0609030804020204" pitchFamily="49" charset="0"/>
            </a:endParaRPr>
          </a:p>
          <a:p>
            <a:r>
              <a:rPr lang="en-GB" sz="1800" b="1" dirty="0">
                <a:solidFill>
                  <a:srgbClr val="7F0055"/>
                </a:solidFill>
                <a:effectLst/>
                <a:latin typeface="Menlo" panose="020B0609030804020204" pitchFamily="49" charset="0"/>
              </a:rPr>
              <a:t>log = </a:t>
            </a:r>
            <a:r>
              <a:rPr lang="en-GB" sz="1800" b="1" dirty="0" err="1">
                <a:solidFill>
                  <a:srgbClr val="7F0055"/>
                </a:solidFill>
                <a:effectLst/>
                <a:latin typeface="Menlo" panose="020B0609030804020204" pitchFamily="49" charset="0"/>
              </a:rPr>
              <a:t>LoggerFactory.getLogger</a:t>
            </a:r>
            <a:r>
              <a:rPr lang="en-GB" sz="1800" b="1" dirty="0">
                <a:solidFill>
                  <a:srgbClr val="7F0055"/>
                </a:solidFill>
                <a:effectLst/>
                <a:latin typeface="Menlo" panose="020B0609030804020204" pitchFamily="49" charset="0"/>
              </a:rPr>
              <a:t>(”</a:t>
            </a:r>
            <a:r>
              <a:rPr lang="en-GB" sz="1800" b="1" dirty="0" err="1">
                <a:solidFill>
                  <a:srgbClr val="7F0055"/>
                </a:solidFill>
                <a:effectLst/>
                <a:latin typeface="Menlo" panose="020B0609030804020204" pitchFamily="49" charset="0"/>
              </a:rPr>
              <a:t>org.rules.my.rule</a:t>
            </a:r>
            <a:r>
              <a:rPr lang="en-GB" b="1" dirty="0" err="1">
                <a:solidFill>
                  <a:srgbClr val="7F0055"/>
                </a:solidFill>
                <a:latin typeface="Menlo" panose="020B0609030804020204" pitchFamily="49" charset="0"/>
              </a:rPr>
              <a:t>_name</a:t>
            </a:r>
            <a:r>
              <a:rPr lang="en-GB" sz="1800" b="1" dirty="0">
                <a:solidFill>
                  <a:srgbClr val="7F0055"/>
                </a:solidFill>
                <a:effectLst/>
                <a:latin typeface="Menlo" panose="020B0609030804020204" pitchFamily="49" charset="0"/>
              </a:rPr>
              <a:t>");</a:t>
            </a:r>
          </a:p>
          <a:p>
            <a:r>
              <a:rPr lang="en-GB" sz="1800" b="1" dirty="0" err="1">
                <a:solidFill>
                  <a:srgbClr val="7F0055"/>
                </a:solidFill>
                <a:effectLst/>
                <a:latin typeface="Menlo" panose="020B0609030804020204" pitchFamily="49" charset="0"/>
              </a:rPr>
              <a:t>log.debug</a:t>
            </a:r>
            <a:r>
              <a:rPr lang="en-GB" sz="1800" b="1" dirty="0">
                <a:solidFill>
                  <a:srgbClr val="7F0055"/>
                </a:solidFill>
                <a:effectLst/>
                <a:latin typeface="Menlo" panose="020B0609030804020204" pitchFamily="49" charset="0"/>
              </a:rPr>
              <a:t>(”Identity object ‘{}’ has test value {}", identity,     </a:t>
            </a:r>
          </a:p>
          <a:p>
            <a:r>
              <a:rPr lang="en-GB" b="1" dirty="0">
                <a:solidFill>
                  <a:srgbClr val="7F0055"/>
                </a:solidFill>
                <a:latin typeface="Menlo" panose="020B0609030804020204" pitchFamily="49" charset="0"/>
              </a:rPr>
              <a:t>          </a:t>
            </a:r>
            <a:r>
              <a:rPr lang="en-GB" sz="1800" b="1" dirty="0">
                <a:solidFill>
                  <a:srgbClr val="7F0055"/>
                </a:solidFill>
                <a:effectLst/>
                <a:latin typeface="Menlo" panose="020B0609030804020204" pitchFamily="49" charset="0"/>
              </a:rPr>
              <a:t>"wobbler”, test);</a:t>
            </a:r>
            <a:endParaRPr lang="en-US" dirty="0"/>
          </a:p>
        </p:txBody>
      </p:sp>
    </p:spTree>
    <p:extLst>
      <p:ext uri="{BB962C8B-B14F-4D97-AF65-F5344CB8AC3E}">
        <p14:creationId xmlns:p14="http://schemas.microsoft.com/office/powerpoint/2010/main" val="3316757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CE990-63F6-B10E-8C5E-075A506C6604}"/>
              </a:ext>
            </a:extLst>
          </p:cNvPr>
          <p:cNvSpPr>
            <a:spLocks noGrp="1"/>
          </p:cNvSpPr>
          <p:nvPr>
            <p:ph type="title"/>
          </p:nvPr>
        </p:nvSpPr>
        <p:spPr/>
        <p:txBody>
          <a:bodyPr/>
          <a:lstStyle/>
          <a:p>
            <a:r>
              <a:rPr lang="en-US" dirty="0"/>
              <a:t>Best Practices - Query</a:t>
            </a:r>
          </a:p>
        </p:txBody>
      </p:sp>
      <p:sp>
        <p:nvSpPr>
          <p:cNvPr id="3" name="Content Placeholder 2">
            <a:extLst>
              <a:ext uri="{FF2B5EF4-FFF2-40B4-BE49-F238E27FC236}">
                <a16:creationId xmlns:a16="http://schemas.microsoft.com/office/drawing/2014/main" id="{3D6FA4F7-645A-A6F5-1C4E-EB535CD25226}"/>
              </a:ext>
            </a:extLst>
          </p:cNvPr>
          <p:cNvSpPr>
            <a:spLocks noGrp="1"/>
          </p:cNvSpPr>
          <p:nvPr>
            <p:ph idx="1"/>
          </p:nvPr>
        </p:nvSpPr>
        <p:spPr/>
        <p:txBody>
          <a:bodyPr/>
          <a:lstStyle/>
          <a:p>
            <a:r>
              <a:rPr lang="en-US" dirty="0"/>
              <a:t>When querying for objects in </a:t>
            </a:r>
            <a:r>
              <a:rPr lang="en-US" dirty="0" err="1"/>
              <a:t>BeanShell</a:t>
            </a:r>
            <a:r>
              <a:rPr lang="en-US" dirty="0"/>
              <a:t> (or Java for that matter) be aware of that the following methods pull all the objects into memory first:</a:t>
            </a:r>
          </a:p>
          <a:p>
            <a:pPr lvl="1"/>
            <a:r>
              <a:rPr lang="en-GB" dirty="0"/>
              <a:t>Iterator it = </a:t>
            </a:r>
            <a:r>
              <a:rPr lang="en-GB" dirty="0" err="1"/>
              <a:t>context.search</a:t>
            </a:r>
            <a:r>
              <a:rPr lang="en-GB" dirty="0"/>
              <a:t>(</a:t>
            </a:r>
            <a:r>
              <a:rPr lang="en-GB" dirty="0" err="1"/>
              <a:t>Identity.class</a:t>
            </a:r>
            <a:r>
              <a:rPr lang="en-GB" dirty="0"/>
              <a:t>, </a:t>
            </a:r>
            <a:r>
              <a:rPr lang="en-GB" dirty="0" err="1"/>
              <a:t>qo</a:t>
            </a:r>
            <a:r>
              <a:rPr lang="en-GB" dirty="0"/>
              <a:t>);</a:t>
            </a:r>
          </a:p>
          <a:p>
            <a:pPr lvl="1"/>
            <a:r>
              <a:rPr lang="en-GB" dirty="0"/>
              <a:t>List its = </a:t>
            </a:r>
            <a:r>
              <a:rPr lang="en-GB" dirty="0" err="1"/>
              <a:t>context.getObjects</a:t>
            </a:r>
            <a:r>
              <a:rPr lang="en-GB" dirty="0"/>
              <a:t>(</a:t>
            </a:r>
            <a:r>
              <a:rPr lang="en-GB" dirty="0" err="1"/>
              <a:t>Identity.class</a:t>
            </a:r>
            <a:r>
              <a:rPr lang="en-GB" dirty="0"/>
              <a:t>, </a:t>
            </a:r>
            <a:r>
              <a:rPr lang="en-GB" dirty="0" err="1"/>
              <a:t>qo</a:t>
            </a:r>
            <a:r>
              <a:rPr lang="en-GB" dirty="0"/>
              <a:t>);</a:t>
            </a:r>
          </a:p>
          <a:p>
            <a:r>
              <a:rPr lang="en-US" dirty="0"/>
              <a:t>Projected queries, is a database cursor</a:t>
            </a:r>
          </a:p>
          <a:p>
            <a:pPr lvl="1"/>
            <a:r>
              <a:rPr lang="en-GB" dirty="0"/>
              <a:t>Iterator it = </a:t>
            </a:r>
            <a:r>
              <a:rPr lang="en-GB" dirty="0" err="1"/>
              <a:t>context.search</a:t>
            </a:r>
            <a:r>
              <a:rPr lang="en-GB" dirty="0"/>
              <a:t>(</a:t>
            </a:r>
            <a:r>
              <a:rPr lang="en-GB" dirty="0" err="1"/>
              <a:t>Identity.class</a:t>
            </a:r>
            <a:r>
              <a:rPr lang="en-GB" dirty="0"/>
              <a:t>, </a:t>
            </a:r>
            <a:r>
              <a:rPr lang="en-GB" dirty="0" err="1"/>
              <a:t>qo</a:t>
            </a:r>
            <a:r>
              <a:rPr lang="en-GB" dirty="0"/>
              <a:t>, </a:t>
            </a:r>
            <a:r>
              <a:rPr lang="en-GB" dirty="0" err="1"/>
              <a:t>fieldList</a:t>
            </a:r>
            <a:r>
              <a:rPr lang="en-GB" dirty="0"/>
              <a:t>);</a:t>
            </a:r>
          </a:p>
          <a:p>
            <a:endParaRPr lang="en-US" dirty="0"/>
          </a:p>
        </p:txBody>
      </p:sp>
      <p:sp>
        <p:nvSpPr>
          <p:cNvPr id="4" name="Slide Number Placeholder 3">
            <a:extLst>
              <a:ext uri="{FF2B5EF4-FFF2-40B4-BE49-F238E27FC236}">
                <a16:creationId xmlns:a16="http://schemas.microsoft.com/office/drawing/2014/main" id="{76F9CCB2-E4F1-29F4-8CD4-340143970DDC}"/>
              </a:ext>
            </a:extLst>
          </p:cNvPr>
          <p:cNvSpPr>
            <a:spLocks noGrp="1"/>
          </p:cNvSpPr>
          <p:nvPr>
            <p:ph type="sldNum" sz="quarter" idx="12"/>
          </p:nvPr>
        </p:nvSpPr>
        <p:spPr/>
        <p:txBody>
          <a:bodyPr/>
          <a:lstStyle/>
          <a:p>
            <a:fld id="{679D2152-1C30-894C-9781-951D3C9748DF}" type="slidenum">
              <a:rPr lang="en-US" smtClean="0"/>
              <a:t>13</a:t>
            </a:fld>
            <a:endParaRPr lang="en-US"/>
          </a:p>
        </p:txBody>
      </p:sp>
      <p:sp>
        <p:nvSpPr>
          <p:cNvPr id="5" name="Footer Placeholder 4">
            <a:extLst>
              <a:ext uri="{FF2B5EF4-FFF2-40B4-BE49-F238E27FC236}">
                <a16:creationId xmlns:a16="http://schemas.microsoft.com/office/drawing/2014/main" id="{049C07AE-8FC2-12BF-F941-52B996F936A8}"/>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6" name="Picture 2" descr="FlySpeed SQL Query - a tool to work with data and SQL queries | LinkedIn">
            <a:extLst>
              <a:ext uri="{FF2B5EF4-FFF2-40B4-BE49-F238E27FC236}">
                <a16:creationId xmlns:a16="http://schemas.microsoft.com/office/drawing/2014/main" id="{5C5E2960-B969-CA82-FAA0-C41A1E92E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8" y="4001294"/>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601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DBA5B-BEEA-33A7-EEEA-B4BF31E48440}"/>
              </a:ext>
            </a:extLst>
          </p:cNvPr>
          <p:cNvSpPr>
            <a:spLocks noGrp="1"/>
          </p:cNvSpPr>
          <p:nvPr>
            <p:ph type="title"/>
          </p:nvPr>
        </p:nvSpPr>
        <p:spPr/>
        <p:txBody>
          <a:bodyPr/>
          <a:lstStyle/>
          <a:p>
            <a:r>
              <a:rPr lang="en-US" dirty="0"/>
              <a:t>Best Practices – Updating Objects</a:t>
            </a:r>
          </a:p>
        </p:txBody>
      </p:sp>
      <p:sp>
        <p:nvSpPr>
          <p:cNvPr id="3" name="Content Placeholder 2">
            <a:extLst>
              <a:ext uri="{FF2B5EF4-FFF2-40B4-BE49-F238E27FC236}">
                <a16:creationId xmlns:a16="http://schemas.microsoft.com/office/drawing/2014/main" id="{151DDE8A-DA96-6E98-E36E-D19A920A773E}"/>
              </a:ext>
            </a:extLst>
          </p:cNvPr>
          <p:cNvSpPr>
            <a:spLocks noGrp="1"/>
          </p:cNvSpPr>
          <p:nvPr>
            <p:ph idx="1"/>
          </p:nvPr>
        </p:nvSpPr>
        <p:spPr/>
        <p:txBody>
          <a:bodyPr/>
          <a:lstStyle/>
          <a:p>
            <a:r>
              <a:rPr lang="en-GB" dirty="0"/>
              <a:t>Lock the object first (Object Util)</a:t>
            </a:r>
            <a:br>
              <a:rPr lang="en-GB" dirty="0"/>
            </a:br>
            <a:r>
              <a:rPr lang="en-GB" sz="2000" dirty="0">
                <a:latin typeface="Consolas" panose="020B0609020204030204" pitchFamily="49" charset="0"/>
                <a:cs typeface="Consolas" panose="020B0609020204030204" pitchFamily="49" charset="0"/>
              </a:rPr>
              <a:t>https://</a:t>
            </a:r>
            <a:r>
              <a:rPr lang="en-GB" sz="2000" dirty="0" err="1">
                <a:latin typeface="Consolas" panose="020B0609020204030204" pitchFamily="49" charset="0"/>
                <a:cs typeface="Consolas" panose="020B0609020204030204" pitchFamily="49" charset="0"/>
              </a:rPr>
              <a:t>community.sailpoint.com</a:t>
            </a:r>
            <a:r>
              <a:rPr lang="en-GB" sz="2000" dirty="0">
                <a:latin typeface="Consolas" panose="020B0609020204030204" pitchFamily="49" charset="0"/>
                <a:cs typeface="Consolas" panose="020B0609020204030204" pitchFamily="49" charset="0"/>
              </a:rPr>
              <a:t>/t5/Technical-White-Papers/BSDG-20-Locking-Identity-Objects-for-Modification/ta-p/76456</a:t>
            </a:r>
          </a:p>
          <a:p>
            <a:r>
              <a:rPr lang="en-GB" dirty="0"/>
              <a:t>If fetching objects, </a:t>
            </a:r>
            <a:r>
              <a:rPr lang="en-GB" dirty="0" err="1"/>
              <a:t>decache</a:t>
            </a:r>
            <a:r>
              <a:rPr lang="en-GB" dirty="0"/>
              <a:t> when used</a:t>
            </a:r>
          </a:p>
          <a:p>
            <a:pPr lvl="1"/>
            <a:r>
              <a:rPr lang="en-GB" dirty="0"/>
              <a:t>Note: </a:t>
            </a:r>
            <a:r>
              <a:rPr lang="en-GB" dirty="0" err="1"/>
              <a:t>context.decache</a:t>
            </a:r>
            <a:r>
              <a:rPr lang="en-GB" dirty="0"/>
              <a:t>(object) may not work as you expect!  </a:t>
            </a:r>
          </a:p>
          <a:p>
            <a:pPr lvl="1"/>
            <a:r>
              <a:rPr lang="en-GB" dirty="0"/>
              <a:t>Recommend, use </a:t>
            </a:r>
            <a:r>
              <a:rPr lang="en-GB" dirty="0" err="1"/>
              <a:t>context.decache</a:t>
            </a:r>
            <a:r>
              <a:rPr lang="en-GB" dirty="0"/>
              <a:t>()</a:t>
            </a:r>
          </a:p>
          <a:p>
            <a:endParaRPr lang="en-US" dirty="0"/>
          </a:p>
        </p:txBody>
      </p:sp>
      <p:sp>
        <p:nvSpPr>
          <p:cNvPr id="4" name="Slide Number Placeholder 3">
            <a:extLst>
              <a:ext uri="{FF2B5EF4-FFF2-40B4-BE49-F238E27FC236}">
                <a16:creationId xmlns:a16="http://schemas.microsoft.com/office/drawing/2014/main" id="{8BAE169D-FDF3-7CE6-4651-C93F58784F7B}"/>
              </a:ext>
            </a:extLst>
          </p:cNvPr>
          <p:cNvSpPr>
            <a:spLocks noGrp="1"/>
          </p:cNvSpPr>
          <p:nvPr>
            <p:ph type="sldNum" sz="quarter" idx="12"/>
          </p:nvPr>
        </p:nvSpPr>
        <p:spPr/>
        <p:txBody>
          <a:bodyPr/>
          <a:lstStyle/>
          <a:p>
            <a:fld id="{679D2152-1C30-894C-9781-951D3C9748DF}" type="slidenum">
              <a:rPr lang="en-US" smtClean="0"/>
              <a:t>14</a:t>
            </a:fld>
            <a:endParaRPr lang="en-US"/>
          </a:p>
        </p:txBody>
      </p:sp>
      <p:sp>
        <p:nvSpPr>
          <p:cNvPr id="5" name="Footer Placeholder 4">
            <a:extLst>
              <a:ext uri="{FF2B5EF4-FFF2-40B4-BE49-F238E27FC236}">
                <a16:creationId xmlns:a16="http://schemas.microsoft.com/office/drawing/2014/main" id="{6817AAF3-5036-BE05-6D26-E02A6FC000E0}"/>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6" name="Picture 2" descr="How to Keep Your PC Updated in Windows 10 (Video)">
            <a:extLst>
              <a:ext uri="{FF2B5EF4-FFF2-40B4-BE49-F238E27FC236}">
                <a16:creationId xmlns:a16="http://schemas.microsoft.com/office/drawing/2014/main" id="{058F9586-1587-7CF6-65A7-F4F592AE98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273" y="4974217"/>
            <a:ext cx="5832763" cy="2099946"/>
          </a:xfrm>
          <a:prstGeom prst="rect">
            <a:avLst/>
          </a:prstGeom>
          <a:noFill/>
          <a:effectLst>
            <a:softEdge rad="52541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48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DBA5B-BEEA-33A7-EEEA-B4BF31E48440}"/>
              </a:ext>
            </a:extLst>
          </p:cNvPr>
          <p:cNvSpPr>
            <a:spLocks noGrp="1"/>
          </p:cNvSpPr>
          <p:nvPr>
            <p:ph type="title"/>
          </p:nvPr>
        </p:nvSpPr>
        <p:spPr/>
        <p:txBody>
          <a:bodyPr/>
          <a:lstStyle/>
          <a:p>
            <a:r>
              <a:rPr lang="en-US" dirty="0"/>
              <a:t>Best Practices – Updating Objects</a:t>
            </a:r>
          </a:p>
        </p:txBody>
      </p:sp>
      <p:sp>
        <p:nvSpPr>
          <p:cNvPr id="3" name="Content Placeholder 2">
            <a:extLst>
              <a:ext uri="{FF2B5EF4-FFF2-40B4-BE49-F238E27FC236}">
                <a16:creationId xmlns:a16="http://schemas.microsoft.com/office/drawing/2014/main" id="{151DDE8A-DA96-6E98-E36E-D19A920A773E}"/>
              </a:ext>
            </a:extLst>
          </p:cNvPr>
          <p:cNvSpPr>
            <a:spLocks noGrp="1"/>
          </p:cNvSpPr>
          <p:nvPr>
            <p:ph idx="1"/>
          </p:nvPr>
        </p:nvSpPr>
        <p:spPr/>
        <p:txBody>
          <a:bodyPr/>
          <a:lstStyle/>
          <a:p>
            <a:r>
              <a:rPr lang="en-GB" dirty="0"/>
              <a:t>Updating objects in </a:t>
            </a:r>
            <a:r>
              <a:rPr lang="en-GB" dirty="0" err="1"/>
              <a:t>IdentityIQ</a:t>
            </a:r>
            <a:r>
              <a:rPr lang="en-GB" dirty="0"/>
              <a:t> 8.0 and above will close database cursors. A change from previous releases </a:t>
            </a:r>
            <a:br>
              <a:rPr lang="en-GB" dirty="0"/>
            </a:br>
            <a:r>
              <a:rPr lang="en-GB" sz="2000" dirty="0">
                <a:solidFill>
                  <a:schemeClr val="accent1">
                    <a:lumMod val="75000"/>
                  </a:schemeClr>
                </a:solidFill>
                <a:latin typeface="Consolas" panose="020B0609020204030204" pitchFamily="49" charset="0"/>
                <a:cs typeface="Consolas" panose="020B0609020204030204" pitchFamily="49" charset="0"/>
              </a:rPr>
              <a:t>https://</a:t>
            </a:r>
            <a:r>
              <a:rPr lang="en-GB" sz="2000" dirty="0" err="1">
                <a:solidFill>
                  <a:schemeClr val="accent1">
                    <a:lumMod val="75000"/>
                  </a:schemeClr>
                </a:solidFill>
                <a:latin typeface="Consolas" panose="020B0609020204030204" pitchFamily="49" charset="0"/>
                <a:cs typeface="Consolas" panose="020B0609020204030204" pitchFamily="49" charset="0"/>
              </a:rPr>
              <a:t>community.sailpoint.com</a:t>
            </a:r>
            <a:r>
              <a:rPr lang="en-GB" sz="2000" dirty="0">
                <a:solidFill>
                  <a:schemeClr val="accent1">
                    <a:lumMod val="75000"/>
                  </a:schemeClr>
                </a:solidFill>
                <a:latin typeface="Consolas" panose="020B0609020204030204" pitchFamily="49" charset="0"/>
                <a:cs typeface="Consolas" panose="020B0609020204030204" pitchFamily="49" charset="0"/>
              </a:rPr>
              <a:t>/t5/</a:t>
            </a:r>
            <a:r>
              <a:rPr lang="en-GB" sz="2000" dirty="0" err="1">
                <a:solidFill>
                  <a:schemeClr val="accent1">
                    <a:lumMod val="75000"/>
                  </a:schemeClr>
                </a:solidFill>
                <a:latin typeface="Consolas" panose="020B0609020204030204" pitchFamily="49" charset="0"/>
                <a:cs typeface="Consolas" panose="020B0609020204030204" pitchFamily="49" charset="0"/>
              </a:rPr>
              <a:t>IdentityIQ</a:t>
            </a:r>
            <a:r>
              <a:rPr lang="en-GB" sz="2000" dirty="0">
                <a:solidFill>
                  <a:schemeClr val="accent1">
                    <a:lumMod val="75000"/>
                  </a:schemeClr>
                </a:solidFill>
                <a:latin typeface="Consolas" panose="020B0609020204030204" pitchFamily="49" charset="0"/>
                <a:cs typeface="Consolas" panose="020B0609020204030204" pitchFamily="49" charset="0"/>
              </a:rPr>
              <a:t>-Articles/IdentityIQ-8-0-and-commitTransaction-While-Using-an-Iterator/ta-p/143225</a:t>
            </a:r>
          </a:p>
          <a:p>
            <a:r>
              <a:rPr lang="en-GB" dirty="0"/>
              <a:t>Use these iterators to update Object Datasets</a:t>
            </a:r>
          </a:p>
          <a:p>
            <a:pPr lvl="1"/>
            <a:r>
              <a:rPr lang="en-GB" b="0" i="0" dirty="0" err="1">
                <a:solidFill>
                  <a:srgbClr val="415364"/>
                </a:solidFill>
                <a:effectLst/>
                <a:latin typeface="Poppins" pitchFamily="2" charset="77"/>
              </a:rPr>
              <a:t>IncrementalObjectIterator</a:t>
            </a:r>
            <a:endParaRPr lang="en-GB" b="0" i="0" dirty="0">
              <a:solidFill>
                <a:srgbClr val="415364"/>
              </a:solidFill>
              <a:effectLst/>
              <a:latin typeface="Poppins" pitchFamily="2" charset="77"/>
            </a:endParaRPr>
          </a:p>
          <a:p>
            <a:pPr lvl="1"/>
            <a:r>
              <a:rPr lang="en-GB" b="0" i="0" dirty="0" err="1">
                <a:solidFill>
                  <a:srgbClr val="415364"/>
                </a:solidFill>
                <a:effectLst/>
                <a:latin typeface="Poppins" pitchFamily="2" charset="77"/>
              </a:rPr>
              <a:t>IdIterator</a:t>
            </a:r>
            <a:endParaRPr lang="en-GB" b="0" i="0" dirty="0">
              <a:solidFill>
                <a:srgbClr val="415364"/>
              </a:solidFill>
              <a:effectLst/>
              <a:latin typeface="Poppins" pitchFamily="2" charset="77"/>
            </a:endParaRPr>
          </a:p>
          <a:p>
            <a:r>
              <a:rPr lang="en-GB" dirty="0">
                <a:solidFill>
                  <a:srgbClr val="415364"/>
                </a:solidFill>
              </a:rPr>
              <a:t>Update the </a:t>
            </a:r>
            <a:r>
              <a:rPr lang="en-GB" dirty="0" err="1">
                <a:solidFill>
                  <a:srgbClr val="415364"/>
                </a:solidFill>
              </a:rPr>
              <a:t>QueryOptions</a:t>
            </a:r>
            <a:r>
              <a:rPr lang="en-GB" dirty="0">
                <a:solidFill>
                  <a:srgbClr val="415364"/>
                </a:solidFill>
              </a:rPr>
              <a:t>:</a:t>
            </a:r>
          </a:p>
          <a:p>
            <a:pPr marL="457200" lvl="1" indent="0">
              <a:buNone/>
            </a:pPr>
            <a:r>
              <a:rPr lang="en-GB" dirty="0" err="1">
                <a:latin typeface="Consolas" panose="020B0609020204030204" pitchFamily="49" charset="0"/>
                <a:cs typeface="Consolas" panose="020B0609020204030204" pitchFamily="49" charset="0"/>
              </a:rPr>
              <a:t>QueryOptions</a:t>
            </a:r>
            <a:r>
              <a:rPr lang="en-GB" dirty="0">
                <a:latin typeface="Consolas" panose="020B0609020204030204" pitchFamily="49" charset="0"/>
                <a:cs typeface="Consolas" panose="020B0609020204030204" pitchFamily="49" charset="0"/>
              </a:rPr>
              <a:t> </a:t>
            </a:r>
            <a:r>
              <a:rPr lang="en-GB" dirty="0" err="1">
                <a:latin typeface="Consolas" panose="020B0609020204030204" pitchFamily="49" charset="0"/>
                <a:cs typeface="Consolas" panose="020B0609020204030204" pitchFamily="49" charset="0"/>
              </a:rPr>
              <a:t>qo</a:t>
            </a:r>
            <a:r>
              <a:rPr lang="en-GB" dirty="0">
                <a:latin typeface="Consolas" panose="020B0609020204030204" pitchFamily="49" charset="0"/>
                <a:cs typeface="Consolas" panose="020B0609020204030204" pitchFamily="49" charset="0"/>
              </a:rPr>
              <a:t> </a:t>
            </a:r>
            <a:r>
              <a:rPr lang="en-GB" dirty="0">
                <a:solidFill>
                  <a:srgbClr val="A67F59"/>
                </a:solidFill>
                <a:effectLst/>
                <a:latin typeface="Consolas" panose="020B0609020204030204" pitchFamily="49" charset="0"/>
                <a:cs typeface="Consolas" panose="020B0609020204030204" pitchFamily="49" charset="0"/>
              </a:rPr>
              <a:t>=</a:t>
            </a:r>
            <a:r>
              <a:rPr lang="en-GB" dirty="0">
                <a:latin typeface="Consolas" panose="020B0609020204030204" pitchFamily="49" charset="0"/>
                <a:cs typeface="Consolas" panose="020B0609020204030204" pitchFamily="49" charset="0"/>
              </a:rPr>
              <a:t> </a:t>
            </a:r>
            <a:r>
              <a:rPr lang="en-GB" dirty="0">
                <a:solidFill>
                  <a:srgbClr val="0077AA"/>
                </a:solidFill>
                <a:effectLst/>
                <a:latin typeface="Consolas" panose="020B0609020204030204" pitchFamily="49" charset="0"/>
                <a:cs typeface="Consolas" panose="020B0609020204030204" pitchFamily="49" charset="0"/>
              </a:rPr>
              <a:t>new</a:t>
            </a:r>
            <a:r>
              <a:rPr lang="en-GB" dirty="0">
                <a:latin typeface="Consolas" panose="020B0609020204030204" pitchFamily="49" charset="0"/>
                <a:cs typeface="Consolas" panose="020B0609020204030204" pitchFamily="49" charset="0"/>
              </a:rPr>
              <a:t> </a:t>
            </a:r>
            <a:r>
              <a:rPr lang="en-GB" dirty="0" err="1">
                <a:effectLst/>
                <a:latin typeface="Consolas" panose="020B0609020204030204" pitchFamily="49" charset="0"/>
                <a:cs typeface="Consolas" panose="020B0609020204030204" pitchFamily="49" charset="0"/>
              </a:rPr>
              <a:t>QueryOptions</a:t>
            </a:r>
            <a:r>
              <a:rPr lang="en-GB" dirty="0">
                <a:solidFill>
                  <a:srgbClr val="999999"/>
                </a:solidFill>
                <a:effectLst/>
                <a:latin typeface="Consolas" panose="020B0609020204030204" pitchFamily="49" charset="0"/>
                <a:cs typeface="Consolas" panose="020B0609020204030204" pitchFamily="49" charset="0"/>
              </a:rPr>
              <a:t>();</a:t>
            </a:r>
            <a:r>
              <a:rPr lang="en-GB" dirty="0">
                <a:latin typeface="Consolas" panose="020B0609020204030204" pitchFamily="49" charset="0"/>
                <a:cs typeface="Consolas" panose="020B0609020204030204" pitchFamily="49" charset="0"/>
              </a:rPr>
              <a:t> </a:t>
            </a:r>
            <a:br>
              <a:rPr lang="en-GB" dirty="0">
                <a:latin typeface="Consolas" panose="020B0609020204030204" pitchFamily="49" charset="0"/>
                <a:cs typeface="Consolas" panose="020B0609020204030204" pitchFamily="49" charset="0"/>
              </a:rPr>
            </a:br>
            <a:r>
              <a:rPr lang="en-GB" dirty="0" err="1">
                <a:latin typeface="Consolas" panose="020B0609020204030204" pitchFamily="49" charset="0"/>
                <a:cs typeface="Consolas" panose="020B0609020204030204" pitchFamily="49" charset="0"/>
              </a:rPr>
              <a:t>qo</a:t>
            </a:r>
            <a:r>
              <a:rPr lang="en-GB" dirty="0" err="1">
                <a:solidFill>
                  <a:srgbClr val="999999"/>
                </a:solidFill>
                <a:effectLst/>
                <a:latin typeface="Consolas" panose="020B0609020204030204" pitchFamily="49" charset="0"/>
                <a:cs typeface="Consolas" panose="020B0609020204030204" pitchFamily="49" charset="0"/>
              </a:rPr>
              <a:t>.</a:t>
            </a:r>
            <a:r>
              <a:rPr lang="en-GB" dirty="0" err="1">
                <a:solidFill>
                  <a:srgbClr val="DD4A68"/>
                </a:solidFill>
                <a:effectLst/>
                <a:latin typeface="Consolas" panose="020B0609020204030204" pitchFamily="49" charset="0"/>
                <a:cs typeface="Consolas" panose="020B0609020204030204" pitchFamily="49" charset="0"/>
              </a:rPr>
              <a:t>setCloneResults</a:t>
            </a:r>
            <a:r>
              <a:rPr lang="en-GB" dirty="0">
                <a:solidFill>
                  <a:srgbClr val="999999"/>
                </a:solidFill>
                <a:effectLst/>
                <a:latin typeface="Consolas" panose="020B0609020204030204" pitchFamily="49" charset="0"/>
                <a:cs typeface="Consolas" panose="020B0609020204030204" pitchFamily="49" charset="0"/>
              </a:rPr>
              <a:t>(</a:t>
            </a:r>
            <a:r>
              <a:rPr lang="en-GB" dirty="0">
                <a:solidFill>
                  <a:srgbClr val="990055"/>
                </a:solidFill>
                <a:effectLst/>
                <a:latin typeface="Consolas" panose="020B0609020204030204" pitchFamily="49" charset="0"/>
                <a:cs typeface="Consolas" panose="020B0609020204030204" pitchFamily="49" charset="0"/>
              </a:rPr>
              <a:t>true</a:t>
            </a:r>
            <a:r>
              <a:rPr lang="en-GB" dirty="0">
                <a:solidFill>
                  <a:srgbClr val="999999"/>
                </a:solidFill>
                <a:effectLst/>
                <a:latin typeface="Consolas" panose="020B0609020204030204" pitchFamily="49" charset="0"/>
                <a:cs typeface="Consolas" panose="020B0609020204030204" pitchFamily="49" charset="0"/>
              </a:rPr>
              <a:t>);</a:t>
            </a:r>
            <a:endParaRPr lang="en-GB" b="0" i="0" dirty="0">
              <a:solidFill>
                <a:srgbClr val="415364"/>
              </a:solidFill>
              <a:effectLst/>
              <a:latin typeface="Consolas" panose="020B0609020204030204" pitchFamily="49" charset="0"/>
              <a:cs typeface="Consolas" panose="020B0609020204030204" pitchFamily="49" charset="0"/>
            </a:endParaRPr>
          </a:p>
        </p:txBody>
      </p:sp>
      <p:sp>
        <p:nvSpPr>
          <p:cNvPr id="4" name="Slide Number Placeholder 3">
            <a:extLst>
              <a:ext uri="{FF2B5EF4-FFF2-40B4-BE49-F238E27FC236}">
                <a16:creationId xmlns:a16="http://schemas.microsoft.com/office/drawing/2014/main" id="{8BAE169D-FDF3-7CE6-4651-C93F58784F7B}"/>
              </a:ext>
            </a:extLst>
          </p:cNvPr>
          <p:cNvSpPr>
            <a:spLocks noGrp="1"/>
          </p:cNvSpPr>
          <p:nvPr>
            <p:ph type="sldNum" sz="quarter" idx="12"/>
          </p:nvPr>
        </p:nvSpPr>
        <p:spPr/>
        <p:txBody>
          <a:bodyPr/>
          <a:lstStyle/>
          <a:p>
            <a:fld id="{679D2152-1C30-894C-9781-951D3C9748DF}" type="slidenum">
              <a:rPr lang="en-US" smtClean="0"/>
              <a:t>15</a:t>
            </a:fld>
            <a:endParaRPr lang="en-US"/>
          </a:p>
        </p:txBody>
      </p:sp>
      <p:sp>
        <p:nvSpPr>
          <p:cNvPr id="5" name="Footer Placeholder 4">
            <a:extLst>
              <a:ext uri="{FF2B5EF4-FFF2-40B4-BE49-F238E27FC236}">
                <a16:creationId xmlns:a16="http://schemas.microsoft.com/office/drawing/2014/main" id="{6817AAF3-5036-BE05-6D26-E02A6FC000E0}"/>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6" name="Picture 2" descr="How to Keep Your PC Updated in Windows 10 (Video)">
            <a:extLst>
              <a:ext uri="{FF2B5EF4-FFF2-40B4-BE49-F238E27FC236}">
                <a16:creationId xmlns:a16="http://schemas.microsoft.com/office/drawing/2014/main" id="{058F9586-1587-7CF6-65A7-F4F592AE98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273" y="4974217"/>
            <a:ext cx="5832763" cy="2099946"/>
          </a:xfrm>
          <a:prstGeom prst="rect">
            <a:avLst/>
          </a:prstGeom>
          <a:noFill/>
          <a:effectLst>
            <a:softEdge rad="52541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423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621C2-6C80-A497-62EB-B0F6621D907E}"/>
              </a:ext>
            </a:extLst>
          </p:cNvPr>
          <p:cNvSpPr>
            <a:spLocks noGrp="1"/>
          </p:cNvSpPr>
          <p:nvPr>
            <p:ph type="title"/>
          </p:nvPr>
        </p:nvSpPr>
        <p:spPr/>
        <p:txBody>
          <a:bodyPr/>
          <a:lstStyle/>
          <a:p>
            <a:r>
              <a:rPr lang="en-US" dirty="0"/>
              <a:t>Best Practices – Hibernate</a:t>
            </a:r>
          </a:p>
        </p:txBody>
      </p:sp>
      <p:sp>
        <p:nvSpPr>
          <p:cNvPr id="3" name="Content Placeholder 2">
            <a:extLst>
              <a:ext uri="{FF2B5EF4-FFF2-40B4-BE49-F238E27FC236}">
                <a16:creationId xmlns:a16="http://schemas.microsoft.com/office/drawing/2014/main" id="{4DE26847-7A8F-4618-46FE-6678E9410301}"/>
              </a:ext>
            </a:extLst>
          </p:cNvPr>
          <p:cNvSpPr>
            <a:spLocks noGrp="1"/>
          </p:cNvSpPr>
          <p:nvPr>
            <p:ph idx="1"/>
          </p:nvPr>
        </p:nvSpPr>
        <p:spPr/>
        <p:txBody>
          <a:bodyPr/>
          <a:lstStyle/>
          <a:p>
            <a:r>
              <a:rPr lang="en-US" dirty="0"/>
              <a:t>Avoid using </a:t>
            </a:r>
            <a:r>
              <a:rPr lang="en-US" dirty="0" err="1"/>
              <a:t>commitTransaction</a:t>
            </a:r>
            <a:r>
              <a:rPr lang="en-US" dirty="0"/>
              <a:t> in Rule Hooks</a:t>
            </a:r>
          </a:p>
          <a:p>
            <a:pPr lvl="1"/>
            <a:r>
              <a:rPr lang="en-US" dirty="0"/>
              <a:t>Underlying process will also have its session committed.</a:t>
            </a:r>
          </a:p>
          <a:p>
            <a:pPr lvl="1"/>
            <a:r>
              <a:rPr lang="en-US" dirty="0"/>
              <a:t>No roll back possible after this point.</a:t>
            </a:r>
          </a:p>
          <a:p>
            <a:r>
              <a:rPr lang="en-US" dirty="0" err="1"/>
              <a:t>decache</a:t>
            </a:r>
            <a:r>
              <a:rPr lang="en-US" dirty="0"/>
              <a:t> is your friend, and it’s cheap!</a:t>
            </a:r>
          </a:p>
          <a:p>
            <a:r>
              <a:rPr lang="en-US" dirty="0"/>
              <a:t>If the rule is designed to query lots of objects… is that the best design?</a:t>
            </a:r>
          </a:p>
          <a:p>
            <a:r>
              <a:rPr lang="en-US" dirty="0"/>
              <a:t>SailPoint Object “.</a:t>
            </a:r>
            <a:r>
              <a:rPr lang="en-US" dirty="0" err="1"/>
              <a:t>toXml</a:t>
            </a:r>
            <a:r>
              <a:rPr lang="en-US" dirty="0"/>
              <a:t>()” method is very expensive, avoid unless necessary.</a:t>
            </a:r>
          </a:p>
          <a:p>
            <a:r>
              <a:rPr lang="en-US" dirty="0"/>
              <a:t>Avoid side effects of logging</a:t>
            </a:r>
          </a:p>
          <a:p>
            <a:r>
              <a:rPr lang="en-US" dirty="0"/>
              <a:t>Avoid expensive evaluations, if possible short cut them where necessary</a:t>
            </a:r>
          </a:p>
          <a:p>
            <a:endParaRPr lang="en-US" dirty="0"/>
          </a:p>
          <a:p>
            <a:endParaRPr lang="en-US" dirty="0"/>
          </a:p>
        </p:txBody>
      </p:sp>
      <p:sp>
        <p:nvSpPr>
          <p:cNvPr id="4" name="Slide Number Placeholder 3">
            <a:extLst>
              <a:ext uri="{FF2B5EF4-FFF2-40B4-BE49-F238E27FC236}">
                <a16:creationId xmlns:a16="http://schemas.microsoft.com/office/drawing/2014/main" id="{4E37D5EE-C2F4-AE5A-61C8-601A6956AE97}"/>
              </a:ext>
            </a:extLst>
          </p:cNvPr>
          <p:cNvSpPr>
            <a:spLocks noGrp="1"/>
          </p:cNvSpPr>
          <p:nvPr>
            <p:ph type="sldNum" sz="quarter" idx="12"/>
          </p:nvPr>
        </p:nvSpPr>
        <p:spPr/>
        <p:txBody>
          <a:bodyPr/>
          <a:lstStyle/>
          <a:p>
            <a:fld id="{679D2152-1C30-894C-9781-951D3C9748DF}" type="slidenum">
              <a:rPr lang="en-US" smtClean="0"/>
              <a:t>16</a:t>
            </a:fld>
            <a:endParaRPr lang="en-US"/>
          </a:p>
        </p:txBody>
      </p:sp>
      <p:sp>
        <p:nvSpPr>
          <p:cNvPr id="5" name="Footer Placeholder 4">
            <a:extLst>
              <a:ext uri="{FF2B5EF4-FFF2-40B4-BE49-F238E27FC236}">
                <a16:creationId xmlns:a16="http://schemas.microsoft.com/office/drawing/2014/main" id="{D9445C6D-EA9D-1C05-80DB-2F99E060EC4C}"/>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454634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F9A0-8B16-41FB-78B7-642FDD498B25}"/>
              </a:ext>
            </a:extLst>
          </p:cNvPr>
          <p:cNvSpPr>
            <a:spLocks noGrp="1"/>
          </p:cNvSpPr>
          <p:nvPr>
            <p:ph type="title"/>
          </p:nvPr>
        </p:nvSpPr>
        <p:spPr/>
        <p:txBody>
          <a:bodyPr/>
          <a:lstStyle/>
          <a:p>
            <a:r>
              <a:rPr lang="en-US" dirty="0"/>
              <a:t>Best Practices - Monitor</a:t>
            </a:r>
          </a:p>
        </p:txBody>
      </p:sp>
      <p:sp>
        <p:nvSpPr>
          <p:cNvPr id="3" name="Content Placeholder 2">
            <a:extLst>
              <a:ext uri="{FF2B5EF4-FFF2-40B4-BE49-F238E27FC236}">
                <a16:creationId xmlns:a16="http://schemas.microsoft.com/office/drawing/2014/main" id="{F4E7F221-43ED-8646-3CC8-9EBCEAFC8B1A}"/>
              </a:ext>
            </a:extLst>
          </p:cNvPr>
          <p:cNvSpPr>
            <a:spLocks noGrp="1"/>
          </p:cNvSpPr>
          <p:nvPr>
            <p:ph idx="1"/>
          </p:nvPr>
        </p:nvSpPr>
        <p:spPr/>
        <p:txBody>
          <a:bodyPr/>
          <a:lstStyle/>
          <a:p>
            <a:r>
              <a:rPr lang="en-US" dirty="0"/>
              <a:t>Use logs and their time stamps to discern execution times</a:t>
            </a:r>
          </a:p>
          <a:p>
            <a:r>
              <a:rPr lang="en-US" dirty="0"/>
              <a:t>Use </a:t>
            </a:r>
            <a:r>
              <a:rPr lang="en-US" dirty="0" err="1"/>
              <a:t>sailpoint.api.Meter</a:t>
            </a:r>
            <a:r>
              <a:rPr lang="en-US" dirty="0"/>
              <a:t> to track execution time</a:t>
            </a:r>
            <a:br>
              <a:rPr lang="en-US" dirty="0"/>
            </a:br>
            <a:r>
              <a:rPr lang="en-US" sz="2000" dirty="0">
                <a:latin typeface="Consolas" panose="020B0609020204030204" pitchFamily="49" charset="0"/>
                <a:cs typeface="Consolas" panose="020B0609020204030204" pitchFamily="49" charset="0"/>
                <a:hlinkClick r:id="rId3"/>
              </a:rPr>
              <a:t>https://community.sailpoint.com/t5/Technical-White-Papers/BSDG-8-Measuring-the-Performance-of-Bean-Shell-Code/ta-p/73129</a:t>
            </a:r>
            <a:br>
              <a:rPr lang="en-US" sz="2000" dirty="0">
                <a:latin typeface="Consolas" panose="020B0609020204030204" pitchFamily="49" charset="0"/>
                <a:cs typeface="Consolas" panose="020B0609020204030204" pitchFamily="49" charset="0"/>
              </a:rPr>
            </a:br>
            <a:endParaRPr lang="en-US" sz="2000" dirty="0">
              <a:latin typeface="Consolas" panose="020B0609020204030204" pitchFamily="49" charset="0"/>
              <a:cs typeface="Consolas" panose="020B0609020204030204" pitchFamily="49" charset="0"/>
            </a:endParaRPr>
          </a:p>
          <a:p>
            <a:pPr marL="457200" lvl="1" indent="0">
              <a:buNone/>
            </a:pPr>
            <a:r>
              <a:rPr lang="en-GB" sz="1600" dirty="0" err="1">
                <a:latin typeface="Consolas" panose="020B0609020204030204" pitchFamily="49" charset="0"/>
                <a:cs typeface="Consolas" panose="020B0609020204030204" pitchFamily="49" charset="0"/>
              </a:rPr>
              <a:t>Meter.enterByName</a:t>
            </a:r>
            <a:r>
              <a:rPr lang="en-GB" sz="1600" dirty="0">
                <a:latin typeface="Consolas" panose="020B0609020204030204" pitchFamily="49" charset="0"/>
                <a:cs typeface="Consolas" panose="020B0609020204030204" pitchFamily="49" charset="0"/>
              </a:rPr>
              <a:t>(”rule-identity-iteration");</a:t>
            </a:r>
          </a:p>
          <a:p>
            <a:pPr marL="457200" lvl="1" indent="0">
              <a:buNone/>
            </a:pPr>
            <a:r>
              <a:rPr lang="en-GB" sz="1600" dirty="0">
                <a:latin typeface="Consolas" panose="020B0609020204030204" pitchFamily="49" charset="0"/>
                <a:cs typeface="Consolas" panose="020B0609020204030204" pitchFamily="49" charset="0"/>
              </a:rPr>
              <a:t>…</a:t>
            </a:r>
          </a:p>
          <a:p>
            <a:pPr marL="457200" lvl="1" indent="0">
              <a:buNone/>
            </a:pPr>
            <a:r>
              <a:rPr lang="en-GB" sz="1600" dirty="0" err="1">
                <a:latin typeface="Consolas" panose="020B0609020204030204" pitchFamily="49" charset="0"/>
                <a:cs typeface="Consolas" panose="020B0609020204030204" pitchFamily="49" charset="0"/>
              </a:rPr>
              <a:t>Meter.exitByName</a:t>
            </a:r>
            <a:r>
              <a:rPr lang="en-GB" sz="1600" dirty="0">
                <a:latin typeface="Consolas" panose="020B0609020204030204" pitchFamily="49" charset="0"/>
                <a:cs typeface="Consolas" panose="020B0609020204030204" pitchFamily="49" charset="0"/>
              </a:rPr>
              <a:t>(”rule-identity-iteration");</a:t>
            </a:r>
            <a:endParaRPr lang="en-US" dirty="0"/>
          </a:p>
        </p:txBody>
      </p:sp>
      <p:sp>
        <p:nvSpPr>
          <p:cNvPr id="4" name="Slide Number Placeholder 3">
            <a:extLst>
              <a:ext uri="{FF2B5EF4-FFF2-40B4-BE49-F238E27FC236}">
                <a16:creationId xmlns:a16="http://schemas.microsoft.com/office/drawing/2014/main" id="{EA56190E-B553-BB3A-9893-450199606187}"/>
              </a:ext>
            </a:extLst>
          </p:cNvPr>
          <p:cNvSpPr>
            <a:spLocks noGrp="1"/>
          </p:cNvSpPr>
          <p:nvPr>
            <p:ph type="sldNum" sz="quarter" idx="12"/>
          </p:nvPr>
        </p:nvSpPr>
        <p:spPr/>
        <p:txBody>
          <a:bodyPr/>
          <a:lstStyle/>
          <a:p>
            <a:fld id="{679D2152-1C30-894C-9781-951D3C9748DF}" type="slidenum">
              <a:rPr lang="en-US" smtClean="0"/>
              <a:t>17</a:t>
            </a:fld>
            <a:endParaRPr lang="en-US"/>
          </a:p>
        </p:txBody>
      </p:sp>
      <p:sp>
        <p:nvSpPr>
          <p:cNvPr id="5" name="Footer Placeholder 4">
            <a:extLst>
              <a:ext uri="{FF2B5EF4-FFF2-40B4-BE49-F238E27FC236}">
                <a16:creationId xmlns:a16="http://schemas.microsoft.com/office/drawing/2014/main" id="{611D2765-369E-2CDB-6B09-B6AE463AF737}"/>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6" name="Picture 2" descr="Icon For Progress Monitoring, HD Png Download , Transparent Png Image -  PNGitem">
            <a:extLst>
              <a:ext uri="{FF2B5EF4-FFF2-40B4-BE49-F238E27FC236}">
                <a16:creationId xmlns:a16="http://schemas.microsoft.com/office/drawing/2014/main" id="{09E684E9-A9B9-62EA-6166-8FDECB970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241" y="3740729"/>
            <a:ext cx="4590759" cy="3117271"/>
          </a:xfrm>
          <a:prstGeom prst="rect">
            <a:avLst/>
          </a:prstGeom>
          <a:noFill/>
          <a:effectLst>
            <a:softEdge rad="776693"/>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886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4201-E333-FF71-6AC7-DC6728502D05}"/>
              </a:ext>
            </a:extLst>
          </p:cNvPr>
          <p:cNvSpPr>
            <a:spLocks noGrp="1"/>
          </p:cNvSpPr>
          <p:nvPr>
            <p:ph type="title"/>
          </p:nvPr>
        </p:nvSpPr>
        <p:spPr/>
        <p:txBody>
          <a:bodyPr/>
          <a:lstStyle/>
          <a:p>
            <a:r>
              <a:rPr lang="en-US" dirty="0"/>
              <a:t>Testing</a:t>
            </a:r>
          </a:p>
        </p:txBody>
      </p:sp>
      <p:sp>
        <p:nvSpPr>
          <p:cNvPr id="3" name="Text Placeholder 2">
            <a:extLst>
              <a:ext uri="{FF2B5EF4-FFF2-40B4-BE49-F238E27FC236}">
                <a16:creationId xmlns:a16="http://schemas.microsoft.com/office/drawing/2014/main" id="{D52E5185-3D41-788D-1A6C-342D721184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5567B6-BAB8-4A55-8B85-BB8C621E894B}"/>
              </a:ext>
            </a:extLst>
          </p:cNvPr>
          <p:cNvSpPr>
            <a:spLocks noGrp="1"/>
          </p:cNvSpPr>
          <p:nvPr>
            <p:ph type="sldNum" sz="quarter" idx="12"/>
          </p:nvPr>
        </p:nvSpPr>
        <p:spPr/>
        <p:txBody>
          <a:bodyPr/>
          <a:lstStyle/>
          <a:p>
            <a:fld id="{679D2152-1C30-894C-9781-951D3C9748DF}" type="slidenum">
              <a:rPr lang="en-US" smtClean="0"/>
              <a:t>18</a:t>
            </a:fld>
            <a:endParaRPr lang="en-US"/>
          </a:p>
        </p:txBody>
      </p:sp>
      <p:sp>
        <p:nvSpPr>
          <p:cNvPr id="5" name="Footer Placeholder 4">
            <a:extLst>
              <a:ext uri="{FF2B5EF4-FFF2-40B4-BE49-F238E27FC236}">
                <a16:creationId xmlns:a16="http://schemas.microsoft.com/office/drawing/2014/main" id="{71C9169B-4E73-1E3E-10D0-BD7105A4C761}"/>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05379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0C28A-AAB4-0FC4-6D89-28B8BCD48E27}"/>
              </a:ext>
            </a:extLst>
          </p:cNvPr>
          <p:cNvSpPr>
            <a:spLocks noGrp="1"/>
          </p:cNvSpPr>
          <p:nvPr>
            <p:ph type="title"/>
          </p:nvPr>
        </p:nvSpPr>
        <p:spPr/>
        <p:txBody>
          <a:bodyPr/>
          <a:lstStyle/>
          <a:p>
            <a:r>
              <a:rPr lang="en-US" dirty="0"/>
              <a:t>Testing</a:t>
            </a:r>
          </a:p>
        </p:txBody>
      </p:sp>
      <p:sp>
        <p:nvSpPr>
          <p:cNvPr id="3" name="Content Placeholder 2">
            <a:extLst>
              <a:ext uri="{FF2B5EF4-FFF2-40B4-BE49-F238E27FC236}">
                <a16:creationId xmlns:a16="http://schemas.microsoft.com/office/drawing/2014/main" id="{C2C06097-713A-0377-3981-A96A1D5C8C26}"/>
              </a:ext>
            </a:extLst>
          </p:cNvPr>
          <p:cNvSpPr>
            <a:spLocks noGrp="1"/>
          </p:cNvSpPr>
          <p:nvPr>
            <p:ph idx="1"/>
          </p:nvPr>
        </p:nvSpPr>
        <p:spPr/>
        <p:txBody>
          <a:bodyPr/>
          <a:lstStyle/>
          <a:p>
            <a:r>
              <a:rPr lang="en-US" b="1" dirty="0" err="1"/>
              <a:t>iiq</a:t>
            </a:r>
            <a:r>
              <a:rPr lang="en-US" b="1" dirty="0"/>
              <a:t> console - </a:t>
            </a:r>
            <a:r>
              <a:rPr lang="en-US" dirty="0"/>
              <a:t> Test rules in the </a:t>
            </a:r>
            <a:r>
              <a:rPr lang="en-US" dirty="0" err="1"/>
              <a:t>IdentityIQ</a:t>
            </a:r>
            <a:r>
              <a:rPr lang="en-US" dirty="0"/>
              <a:t> instance</a:t>
            </a:r>
          </a:p>
          <a:p>
            <a:r>
              <a:rPr lang="en-US" b="1" dirty="0" err="1"/>
              <a:t>IdentityIQ</a:t>
            </a:r>
            <a:r>
              <a:rPr lang="en-US" b="1" dirty="0"/>
              <a:t> debug page - </a:t>
            </a:r>
            <a:r>
              <a:rPr lang="en-US" dirty="0"/>
              <a:t>Test rules, does not support arguments</a:t>
            </a:r>
          </a:p>
          <a:p>
            <a:r>
              <a:rPr lang="en-US" b="1" dirty="0"/>
              <a:t>PS JUnit helper –</a:t>
            </a:r>
            <a:r>
              <a:rPr lang="en-US" dirty="0"/>
              <a:t> Test rules in Java Code</a:t>
            </a:r>
            <a:endParaRPr lang="en-US" b="1" dirty="0"/>
          </a:p>
          <a:p>
            <a:r>
              <a:rPr lang="en-US" b="1" dirty="0" err="1"/>
              <a:t>DevSAK</a:t>
            </a:r>
            <a:r>
              <a:rPr lang="en-US" dirty="0"/>
              <a:t> </a:t>
            </a:r>
            <a:r>
              <a:rPr lang="en-US" b="1" dirty="0"/>
              <a:t> Plugin - </a:t>
            </a:r>
            <a:r>
              <a:rPr lang="en-US" dirty="0"/>
              <a:t>Test rules remotely</a:t>
            </a:r>
          </a:p>
          <a:p>
            <a:endParaRPr lang="en-US" dirty="0"/>
          </a:p>
        </p:txBody>
      </p:sp>
      <p:sp>
        <p:nvSpPr>
          <p:cNvPr id="4" name="Slide Number Placeholder 3">
            <a:extLst>
              <a:ext uri="{FF2B5EF4-FFF2-40B4-BE49-F238E27FC236}">
                <a16:creationId xmlns:a16="http://schemas.microsoft.com/office/drawing/2014/main" id="{F7194592-7CBB-55D1-62D5-6BEC2395DD7B}"/>
              </a:ext>
            </a:extLst>
          </p:cNvPr>
          <p:cNvSpPr>
            <a:spLocks noGrp="1"/>
          </p:cNvSpPr>
          <p:nvPr>
            <p:ph type="sldNum" sz="quarter" idx="12"/>
          </p:nvPr>
        </p:nvSpPr>
        <p:spPr/>
        <p:txBody>
          <a:bodyPr/>
          <a:lstStyle/>
          <a:p>
            <a:fld id="{679D2152-1C30-894C-9781-951D3C9748DF}" type="slidenum">
              <a:rPr lang="en-US" smtClean="0"/>
              <a:t>19</a:t>
            </a:fld>
            <a:endParaRPr lang="en-US"/>
          </a:p>
        </p:txBody>
      </p:sp>
      <p:sp>
        <p:nvSpPr>
          <p:cNvPr id="5" name="Footer Placeholder 4">
            <a:extLst>
              <a:ext uri="{FF2B5EF4-FFF2-40B4-BE49-F238E27FC236}">
                <a16:creationId xmlns:a16="http://schemas.microsoft.com/office/drawing/2014/main" id="{7307A80F-700D-E822-7413-AE00F7C76E74}"/>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6" name="Picture 2" descr="What Is White Box Testing- A Definitive Guide">
            <a:extLst>
              <a:ext uri="{FF2B5EF4-FFF2-40B4-BE49-F238E27FC236}">
                <a16:creationId xmlns:a16="http://schemas.microsoft.com/office/drawing/2014/main" id="{F48E9865-371E-A7C2-5566-DD12AA1EB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537" y="2626638"/>
            <a:ext cx="7772400" cy="5676900"/>
          </a:xfrm>
          <a:prstGeom prst="rect">
            <a:avLst/>
          </a:prstGeom>
          <a:noFill/>
          <a:effectLst>
            <a:softEdge rad="670663"/>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473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D55F36-846C-044E-8F97-EF500A1A776B}"/>
              </a:ext>
            </a:extLst>
          </p:cNvPr>
          <p:cNvSpPr>
            <a:spLocks noGrp="1"/>
          </p:cNvSpPr>
          <p:nvPr>
            <p:ph type="title"/>
          </p:nvPr>
        </p:nvSpPr>
        <p:spPr/>
        <p:txBody>
          <a:bodyPr/>
          <a:lstStyle/>
          <a:p>
            <a:r>
              <a:rPr lang="en-US" dirty="0"/>
              <a:t>Agenda</a:t>
            </a:r>
          </a:p>
        </p:txBody>
      </p:sp>
      <p:sp>
        <p:nvSpPr>
          <p:cNvPr id="4" name="Slide Number Placeholder 3">
            <a:extLst>
              <a:ext uri="{FF2B5EF4-FFF2-40B4-BE49-F238E27FC236}">
                <a16:creationId xmlns:a16="http://schemas.microsoft.com/office/drawing/2014/main" id="{D92F7190-EE1D-4B4E-9393-369B9ADF1C6F}"/>
              </a:ext>
            </a:extLst>
          </p:cNvPr>
          <p:cNvSpPr>
            <a:spLocks noGrp="1"/>
          </p:cNvSpPr>
          <p:nvPr>
            <p:ph type="sldNum" sz="quarter" idx="12"/>
          </p:nvPr>
        </p:nvSpPr>
        <p:spPr/>
        <p:txBody>
          <a:bodyPr/>
          <a:lstStyle/>
          <a:p>
            <a:fld id="{679D2152-1C30-894C-9781-951D3C9748DF}" type="slidenum">
              <a:rPr lang="en-US" smtClean="0"/>
              <a:pPr/>
              <a:t>2</a:t>
            </a:fld>
            <a:endParaRPr lang="en-US"/>
          </a:p>
        </p:txBody>
      </p:sp>
      <p:sp>
        <p:nvSpPr>
          <p:cNvPr id="5" name="Footer Placeholder 4">
            <a:extLst>
              <a:ext uri="{FF2B5EF4-FFF2-40B4-BE49-F238E27FC236}">
                <a16:creationId xmlns:a16="http://schemas.microsoft.com/office/drawing/2014/main" id="{B2D0338C-B678-784E-B846-D4A5E0F7B72C}"/>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graphicFrame>
        <p:nvGraphicFramePr>
          <p:cNvPr id="8" name="Table 4">
            <a:extLst>
              <a:ext uri="{FF2B5EF4-FFF2-40B4-BE49-F238E27FC236}">
                <a16:creationId xmlns:a16="http://schemas.microsoft.com/office/drawing/2014/main" id="{13ADC894-EC4D-CA48-B5A2-D445BD6AC6D1}"/>
              </a:ext>
            </a:extLst>
          </p:cNvPr>
          <p:cNvGraphicFramePr>
            <a:graphicFrameLocks noGrp="1"/>
          </p:cNvGraphicFramePr>
          <p:nvPr>
            <p:extLst>
              <p:ext uri="{D42A27DB-BD31-4B8C-83A1-F6EECF244321}">
                <p14:modId xmlns:p14="http://schemas.microsoft.com/office/powerpoint/2010/main" val="461582290"/>
              </p:ext>
            </p:extLst>
          </p:nvPr>
        </p:nvGraphicFramePr>
        <p:xfrm>
          <a:off x="4449170" y="1351128"/>
          <a:ext cx="6591868" cy="4121621"/>
        </p:xfrm>
        <a:graphic>
          <a:graphicData uri="http://schemas.openxmlformats.org/drawingml/2006/table">
            <a:tbl>
              <a:tblPr firstRow="1" bandRow="1">
                <a:tableStyleId>{5940675A-B579-460E-94D1-54222C63F5DA}</a:tableStyleId>
              </a:tblPr>
              <a:tblGrid>
                <a:gridCol w="3364999">
                  <a:extLst>
                    <a:ext uri="{9D8B030D-6E8A-4147-A177-3AD203B41FA5}">
                      <a16:colId xmlns:a16="http://schemas.microsoft.com/office/drawing/2014/main" val="3482971295"/>
                    </a:ext>
                  </a:extLst>
                </a:gridCol>
                <a:gridCol w="3226869">
                  <a:extLst>
                    <a:ext uri="{9D8B030D-6E8A-4147-A177-3AD203B41FA5}">
                      <a16:colId xmlns:a16="http://schemas.microsoft.com/office/drawing/2014/main" val="245915264"/>
                    </a:ext>
                  </a:extLst>
                </a:gridCol>
              </a:tblGrid>
              <a:tr h="512785">
                <a:tc>
                  <a:txBody>
                    <a:bodyPr/>
                    <a:lstStyle/>
                    <a:p>
                      <a:pPr marL="285750" indent="-285750">
                        <a:buFont typeface="Arial" panose="020B0604020202020204" pitchFamily="34" charset="0"/>
                        <a:buChar char="•"/>
                      </a:pPr>
                      <a:r>
                        <a:rPr lang="en-US" b="1" i="0" dirty="0" err="1">
                          <a:solidFill>
                            <a:schemeClr val="accent6"/>
                          </a:solidFill>
                          <a:latin typeface="Poppins SemiBold" pitchFamily="2" charset="77"/>
                          <a:cs typeface="Poppins SemiBold" pitchFamily="2" charset="77"/>
                        </a:rPr>
                        <a:t>BeanShell</a:t>
                      </a:r>
                      <a:r>
                        <a:rPr lang="en-US" b="1" i="0" dirty="0">
                          <a:solidFill>
                            <a:schemeClr val="accent6"/>
                          </a:solidFill>
                          <a:latin typeface="Poppins SemiBold" pitchFamily="2" charset="77"/>
                          <a:cs typeface="Poppins SemiBold" pitchFamily="2" charset="77"/>
                        </a:rPr>
                        <a:t> Overview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solidFill>
                          <a:schemeClr val="accent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2457309"/>
                  </a:ext>
                </a:extLst>
              </a:tr>
              <a:tr h="515548">
                <a:tc>
                  <a:txBody>
                    <a:bodyPr/>
                    <a:lstStyle/>
                    <a:p>
                      <a:pPr marL="285750" indent="-285750">
                        <a:buFont typeface="Arial" panose="020B0604020202020204" pitchFamily="34" charset="0"/>
                        <a:buChar char="•"/>
                      </a:pPr>
                      <a:r>
                        <a:rPr lang="en-US" b="1" i="0" dirty="0">
                          <a:solidFill>
                            <a:schemeClr val="accent6"/>
                          </a:solidFill>
                          <a:latin typeface="Poppins SemiBold" pitchFamily="2" charset="77"/>
                          <a:cs typeface="Poppins SemiBold" pitchFamily="2" charset="77"/>
                        </a:rPr>
                        <a:t>Best Practice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solidFill>
                          <a:schemeClr val="accent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2718128"/>
                  </a:ext>
                </a:extLst>
              </a:tr>
              <a:tr h="515548">
                <a:tc>
                  <a:txBody>
                    <a:bodyPr/>
                    <a:lstStyle/>
                    <a:p>
                      <a:pPr marL="285750" indent="-285750">
                        <a:buFont typeface="Arial" panose="020B0604020202020204" pitchFamily="34" charset="0"/>
                        <a:buChar char="•"/>
                      </a:pPr>
                      <a:r>
                        <a:rPr lang="en-US" b="1" i="0" dirty="0">
                          <a:solidFill>
                            <a:schemeClr val="accent6"/>
                          </a:solidFill>
                          <a:latin typeface="Poppins SemiBold" pitchFamily="2" charset="77"/>
                          <a:cs typeface="Poppins SemiBold" pitchFamily="2" charset="77"/>
                        </a:rPr>
                        <a:t>Testing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solidFill>
                          <a:schemeClr val="accent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6531433"/>
                  </a:ext>
                </a:extLst>
              </a:tr>
              <a:tr h="515548">
                <a:tc>
                  <a:txBody>
                    <a:bodyPr/>
                    <a:lstStyle/>
                    <a:p>
                      <a:endParaRPr lang="en-US" b="1" i="0" dirty="0">
                        <a:solidFill>
                          <a:schemeClr val="accent6"/>
                        </a:solidFill>
                        <a:latin typeface="Poppins SemiBold" pitchFamily="2" charset="77"/>
                        <a:cs typeface="Poppins Semi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solidFill>
                          <a:schemeClr val="accent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622095"/>
                  </a:ext>
                </a:extLst>
              </a:tr>
              <a:tr h="515548">
                <a:tc>
                  <a:txBody>
                    <a:bodyPr/>
                    <a:lstStyle/>
                    <a:p>
                      <a:endParaRPr lang="en-US" b="1" i="0" dirty="0">
                        <a:solidFill>
                          <a:schemeClr val="accent6"/>
                        </a:solidFill>
                        <a:latin typeface="Poppins SemiBold" pitchFamily="2" charset="77"/>
                        <a:cs typeface="Poppins Semi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solidFill>
                          <a:schemeClr val="accent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5174392"/>
                  </a:ext>
                </a:extLst>
              </a:tr>
              <a:tr h="515548">
                <a:tc>
                  <a:txBody>
                    <a:bodyPr/>
                    <a:lstStyle/>
                    <a:p>
                      <a:endParaRPr lang="en-US" b="1" i="0" dirty="0">
                        <a:solidFill>
                          <a:schemeClr val="accent6"/>
                        </a:solidFill>
                        <a:latin typeface="Poppins SemiBold" pitchFamily="2" charset="77"/>
                        <a:cs typeface="Poppins Semi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solidFill>
                          <a:schemeClr val="accent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0298539"/>
                  </a:ext>
                </a:extLst>
              </a:tr>
              <a:tr h="515548">
                <a:tc>
                  <a:txBody>
                    <a:bodyPr/>
                    <a:lstStyle/>
                    <a:p>
                      <a:endParaRPr lang="en-US" b="1" i="0" dirty="0">
                        <a:solidFill>
                          <a:schemeClr val="accent6"/>
                        </a:solidFill>
                        <a:latin typeface="Poppins SemiBold" pitchFamily="2" charset="77"/>
                        <a:cs typeface="Poppins Semi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solidFill>
                          <a:schemeClr val="accent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6822824"/>
                  </a:ext>
                </a:extLst>
              </a:tr>
              <a:tr h="515548">
                <a:tc>
                  <a:txBody>
                    <a:bodyPr/>
                    <a:lstStyle/>
                    <a:p>
                      <a:endParaRPr lang="en-US" b="1" i="0" dirty="0">
                        <a:solidFill>
                          <a:schemeClr val="accent6"/>
                        </a:solidFill>
                        <a:latin typeface="Poppins SemiBold" pitchFamily="2" charset="77"/>
                        <a:cs typeface="Poppins Semi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solidFill>
                          <a:schemeClr val="accent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5841181"/>
                  </a:ext>
                </a:extLst>
              </a:tr>
            </a:tbl>
          </a:graphicData>
        </a:graphic>
      </p:graphicFrame>
      <p:pic>
        <p:nvPicPr>
          <p:cNvPr id="2" name="Picture 2" descr="BeanShell">
            <a:extLst>
              <a:ext uri="{FF2B5EF4-FFF2-40B4-BE49-F238E27FC236}">
                <a16:creationId xmlns:a16="http://schemas.microsoft.com/office/drawing/2014/main" id="{E358C3CA-8AFD-A2C7-3DF0-700478DFF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600" y="2933700"/>
            <a:ext cx="7518400" cy="3924300"/>
          </a:xfrm>
          <a:prstGeom prst="rect">
            <a:avLst/>
          </a:prstGeom>
          <a:noFill/>
          <a:effectLst>
            <a:softEdge rad="574456"/>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985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62FB3D-DF17-8D27-7E0E-6CA8229B1685}"/>
              </a:ext>
            </a:extLst>
          </p:cNvPr>
          <p:cNvSpPr>
            <a:spLocks noGrp="1"/>
          </p:cNvSpPr>
          <p:nvPr>
            <p:ph type="sldNum" sz="quarter" idx="12"/>
          </p:nvPr>
        </p:nvSpPr>
        <p:spPr/>
        <p:txBody>
          <a:bodyPr/>
          <a:lstStyle/>
          <a:p>
            <a:fld id="{679D2152-1C30-894C-9781-951D3C9748DF}" type="slidenum">
              <a:rPr lang="en-US" smtClean="0"/>
              <a:t>20</a:t>
            </a:fld>
            <a:endParaRPr lang="en-US"/>
          </a:p>
        </p:txBody>
      </p:sp>
      <p:sp>
        <p:nvSpPr>
          <p:cNvPr id="3" name="Footer Placeholder 2">
            <a:extLst>
              <a:ext uri="{FF2B5EF4-FFF2-40B4-BE49-F238E27FC236}">
                <a16:creationId xmlns:a16="http://schemas.microsoft.com/office/drawing/2014/main" id="{825DC99E-286C-678A-1C61-10D88CC0E70B}"/>
              </a:ext>
            </a:extLst>
          </p:cNvPr>
          <p:cNvSpPr>
            <a:spLocks noGrp="1"/>
          </p:cNvSpPr>
          <p:nvPr>
            <p:ph type="ftr" sz="quarter" idx="1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6" name="Graphic 5" descr="SailPoint">
            <a:extLst>
              <a:ext uri="{FF2B5EF4-FFF2-40B4-BE49-F238E27FC236}">
                <a16:creationId xmlns:a16="http://schemas.microsoft.com/office/drawing/2014/main" id="{412E68D0-EED9-3551-5FC0-5C5D56DDD3BF}"/>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52835" y="1715262"/>
            <a:ext cx="2686330" cy="953855"/>
          </a:xfrm>
          <a:prstGeom prst="rect">
            <a:avLst/>
          </a:prstGeom>
        </p:spPr>
      </p:pic>
      <p:pic>
        <p:nvPicPr>
          <p:cNvPr id="8" name="Picture 7" descr="A picture containing text, clock&#10;&#10;Description automatically generated">
            <a:extLst>
              <a:ext uri="{FF2B5EF4-FFF2-40B4-BE49-F238E27FC236}">
                <a16:creationId xmlns:a16="http://schemas.microsoft.com/office/drawing/2014/main" id="{67F51C1E-5126-7A85-CB60-69A7FFA65BA8}"/>
              </a:ext>
            </a:extLst>
          </p:cNvPr>
          <p:cNvPicPr>
            <a:picLocks noChangeAspect="1"/>
          </p:cNvPicPr>
          <p:nvPr/>
        </p:nvPicPr>
        <p:blipFill>
          <a:blip r:embed="rId4"/>
          <a:stretch>
            <a:fillRect/>
          </a:stretch>
        </p:blipFill>
        <p:spPr>
          <a:xfrm>
            <a:off x="2901072" y="2496662"/>
            <a:ext cx="2163097" cy="1795225"/>
          </a:xfrm>
          <a:prstGeom prst="rect">
            <a:avLst/>
          </a:prstGeom>
        </p:spPr>
      </p:pic>
      <p:pic>
        <p:nvPicPr>
          <p:cNvPr id="10" name="Picture 9" descr="Chart, histogram&#10;&#10;Description automatically generated">
            <a:extLst>
              <a:ext uri="{FF2B5EF4-FFF2-40B4-BE49-F238E27FC236}">
                <a16:creationId xmlns:a16="http://schemas.microsoft.com/office/drawing/2014/main" id="{AF7FAFF6-650B-2857-ED7D-3B0B35E6F9C0}"/>
              </a:ext>
            </a:extLst>
          </p:cNvPr>
          <p:cNvPicPr>
            <a:picLocks noChangeAspect="1"/>
          </p:cNvPicPr>
          <p:nvPr/>
        </p:nvPicPr>
        <p:blipFill>
          <a:blip r:embed="rId5"/>
          <a:stretch>
            <a:fillRect/>
          </a:stretch>
        </p:blipFill>
        <p:spPr>
          <a:xfrm>
            <a:off x="7139407" y="2496662"/>
            <a:ext cx="2163097" cy="1795225"/>
          </a:xfrm>
          <a:prstGeom prst="rect">
            <a:avLst/>
          </a:prstGeom>
        </p:spPr>
      </p:pic>
      <p:sp>
        <p:nvSpPr>
          <p:cNvPr id="11" name="Title 5">
            <a:extLst>
              <a:ext uri="{FF2B5EF4-FFF2-40B4-BE49-F238E27FC236}">
                <a16:creationId xmlns:a16="http://schemas.microsoft.com/office/drawing/2014/main" id="{ABF4BD4E-E703-E9BC-B809-876288039522}"/>
              </a:ext>
            </a:extLst>
          </p:cNvPr>
          <p:cNvSpPr txBox="1">
            <a:spLocks/>
          </p:cNvSpPr>
          <p:nvPr/>
        </p:nvSpPr>
        <p:spPr>
          <a:xfrm>
            <a:off x="831850" y="2973010"/>
            <a:ext cx="10515600" cy="1014984"/>
          </a:xfrm>
          <a:prstGeom prst="rect">
            <a:avLst/>
          </a:prstGeom>
        </p:spPr>
        <p:txBody>
          <a:bodyPr/>
          <a:lstStyle>
            <a:lvl1pPr algn="l" defTabSz="914400" rtl="0" eaLnBrk="1" latinLnBrk="0" hangingPunct="1">
              <a:lnSpc>
                <a:spcPct val="100000"/>
              </a:lnSpc>
              <a:spcBef>
                <a:spcPct val="0"/>
              </a:spcBef>
              <a:buNone/>
              <a:defRPr sz="3600" b="1" i="0" kern="1200">
                <a:solidFill>
                  <a:schemeClr val="tx1"/>
                </a:solidFill>
                <a:latin typeface="Poppins SemiBold" pitchFamily="2" charset="77"/>
                <a:ea typeface="+mj-ea"/>
                <a:cs typeface="Poppins SemiBold" pitchFamily="2" charset="77"/>
              </a:defRPr>
            </a:lvl1pPr>
          </a:lstStyle>
          <a:p>
            <a:pPr algn="ctr"/>
            <a:r>
              <a:rPr lang="en-US" sz="5400" dirty="0"/>
              <a:t>Thank you!</a:t>
            </a:r>
          </a:p>
        </p:txBody>
      </p:sp>
    </p:spTree>
    <p:extLst>
      <p:ext uri="{BB962C8B-B14F-4D97-AF65-F5344CB8AC3E}">
        <p14:creationId xmlns:p14="http://schemas.microsoft.com/office/powerpoint/2010/main" val="1381975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0CE7A5B0-1984-F25E-2C1C-69D8406C303A}"/>
              </a:ext>
            </a:extLst>
          </p:cNvPr>
          <p:cNvSpPr/>
          <p:nvPr/>
        </p:nvSpPr>
        <p:spPr>
          <a:xfrm>
            <a:off x="9423402" y="4526609"/>
            <a:ext cx="1388450" cy="117003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10" name="Rounded Rectangle 9">
            <a:extLst>
              <a:ext uri="{FF2B5EF4-FFF2-40B4-BE49-F238E27FC236}">
                <a16:creationId xmlns:a16="http://schemas.microsoft.com/office/drawing/2014/main" id="{8EC080A4-5FEB-75E5-5848-50865C4DDF43}"/>
              </a:ext>
            </a:extLst>
          </p:cNvPr>
          <p:cNvSpPr/>
          <p:nvPr/>
        </p:nvSpPr>
        <p:spPr>
          <a:xfrm>
            <a:off x="4470092" y="4526609"/>
            <a:ext cx="1388450" cy="1170036"/>
          </a:xfrm>
          <a:prstGeom prst="round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8" name="Rounded Rectangle 7">
            <a:extLst>
              <a:ext uri="{FF2B5EF4-FFF2-40B4-BE49-F238E27FC236}">
                <a16:creationId xmlns:a16="http://schemas.microsoft.com/office/drawing/2014/main" id="{E91B8AA1-DF99-0992-17D4-99E432B77858}"/>
              </a:ext>
            </a:extLst>
          </p:cNvPr>
          <p:cNvSpPr/>
          <p:nvPr/>
        </p:nvSpPr>
        <p:spPr>
          <a:xfrm>
            <a:off x="6333460" y="1609823"/>
            <a:ext cx="4478392" cy="236023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7" name="Rounded Rectangle 6">
            <a:extLst>
              <a:ext uri="{FF2B5EF4-FFF2-40B4-BE49-F238E27FC236}">
                <a16:creationId xmlns:a16="http://schemas.microsoft.com/office/drawing/2014/main" id="{A0470C51-3C0A-29BB-D8D5-854848E500B7}"/>
              </a:ext>
            </a:extLst>
          </p:cNvPr>
          <p:cNvSpPr/>
          <p:nvPr/>
        </p:nvSpPr>
        <p:spPr>
          <a:xfrm>
            <a:off x="1380150" y="1609823"/>
            <a:ext cx="4478392" cy="2360233"/>
          </a:xfrm>
          <a:prstGeom prst="round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2" name="Title 1">
            <a:extLst>
              <a:ext uri="{FF2B5EF4-FFF2-40B4-BE49-F238E27FC236}">
                <a16:creationId xmlns:a16="http://schemas.microsoft.com/office/drawing/2014/main" id="{31A5AE51-849D-DB2F-66B9-81CE02655AA9}"/>
              </a:ext>
            </a:extLst>
          </p:cNvPr>
          <p:cNvSpPr>
            <a:spLocks noGrp="1"/>
          </p:cNvSpPr>
          <p:nvPr>
            <p:ph type="title"/>
          </p:nvPr>
        </p:nvSpPr>
        <p:spPr/>
        <p:txBody>
          <a:bodyPr/>
          <a:lstStyle/>
          <a:p>
            <a:r>
              <a:rPr lang="en-US" dirty="0"/>
              <a:t>Developer Days 2023 Branding</a:t>
            </a:r>
          </a:p>
        </p:txBody>
      </p:sp>
      <p:sp>
        <p:nvSpPr>
          <p:cNvPr id="3" name="Slide Number Placeholder 2">
            <a:extLst>
              <a:ext uri="{FF2B5EF4-FFF2-40B4-BE49-F238E27FC236}">
                <a16:creationId xmlns:a16="http://schemas.microsoft.com/office/drawing/2014/main" id="{A593B20E-0DDD-3187-ED6B-D73656290877}"/>
              </a:ext>
            </a:extLst>
          </p:cNvPr>
          <p:cNvSpPr>
            <a:spLocks noGrp="1"/>
          </p:cNvSpPr>
          <p:nvPr>
            <p:ph type="sldNum" sz="quarter" idx="12"/>
          </p:nvPr>
        </p:nvSpPr>
        <p:spPr/>
        <p:txBody>
          <a:bodyPr/>
          <a:lstStyle/>
          <a:p>
            <a:fld id="{679D2152-1C30-894C-9781-951D3C9748DF}" type="slidenum">
              <a:rPr lang="en-US" smtClean="0"/>
              <a:t>21</a:t>
            </a:fld>
            <a:endParaRPr lang="en-US"/>
          </a:p>
        </p:txBody>
      </p:sp>
      <p:sp>
        <p:nvSpPr>
          <p:cNvPr id="4" name="Footer Placeholder 3">
            <a:extLst>
              <a:ext uri="{FF2B5EF4-FFF2-40B4-BE49-F238E27FC236}">
                <a16:creationId xmlns:a16="http://schemas.microsoft.com/office/drawing/2014/main" id="{4257E683-4181-C722-9D81-CF738EBF4742}"/>
              </a:ext>
            </a:extLst>
          </p:cNvPr>
          <p:cNvSpPr>
            <a:spLocks noGrp="1"/>
          </p:cNvSpPr>
          <p:nvPr>
            <p:ph type="ftr" sz="quarter" idx="1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5" name="Picture 4" descr="A picture containing graphical user interface&#10;&#10;Description automatically generated">
            <a:extLst>
              <a:ext uri="{FF2B5EF4-FFF2-40B4-BE49-F238E27FC236}">
                <a16:creationId xmlns:a16="http://schemas.microsoft.com/office/drawing/2014/main" id="{3532AB50-1FE4-D971-BD21-1342562A9320}"/>
              </a:ext>
            </a:extLst>
          </p:cNvPr>
          <p:cNvPicPr>
            <a:picLocks noChangeAspect="1"/>
          </p:cNvPicPr>
          <p:nvPr/>
        </p:nvPicPr>
        <p:blipFill>
          <a:blip r:embed="rId2"/>
          <a:stretch>
            <a:fillRect/>
          </a:stretch>
        </p:blipFill>
        <p:spPr>
          <a:xfrm>
            <a:off x="1775967" y="1928940"/>
            <a:ext cx="3686758" cy="165058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4C91B81-4B2C-F105-3313-667EEFBDF173}"/>
              </a:ext>
            </a:extLst>
          </p:cNvPr>
          <p:cNvPicPr>
            <a:picLocks noChangeAspect="1"/>
          </p:cNvPicPr>
          <p:nvPr/>
        </p:nvPicPr>
        <p:blipFill>
          <a:blip r:embed="rId3"/>
          <a:stretch>
            <a:fillRect/>
          </a:stretch>
        </p:blipFill>
        <p:spPr>
          <a:xfrm>
            <a:off x="6736157" y="1904623"/>
            <a:ext cx="3672999" cy="1644425"/>
          </a:xfrm>
          <a:prstGeom prst="rect">
            <a:avLst/>
          </a:prstGeom>
        </p:spPr>
      </p:pic>
      <p:pic>
        <p:nvPicPr>
          <p:cNvPr id="9" name="Picture 8" descr="Icon&#10;&#10;Description automatically generated">
            <a:extLst>
              <a:ext uri="{FF2B5EF4-FFF2-40B4-BE49-F238E27FC236}">
                <a16:creationId xmlns:a16="http://schemas.microsoft.com/office/drawing/2014/main" id="{BC0D1C85-168B-1CCB-1FD7-3B018C31A66C}"/>
              </a:ext>
            </a:extLst>
          </p:cNvPr>
          <p:cNvPicPr>
            <a:picLocks noChangeAspect="1"/>
          </p:cNvPicPr>
          <p:nvPr/>
        </p:nvPicPr>
        <p:blipFill>
          <a:blip r:embed="rId4"/>
          <a:stretch>
            <a:fillRect/>
          </a:stretch>
        </p:blipFill>
        <p:spPr>
          <a:xfrm>
            <a:off x="4706415" y="4730952"/>
            <a:ext cx="915805" cy="761351"/>
          </a:xfrm>
          <a:prstGeom prst="rect">
            <a:avLst/>
          </a:prstGeom>
        </p:spPr>
      </p:pic>
      <p:pic>
        <p:nvPicPr>
          <p:cNvPr id="11" name="Picture 10" descr="Icon&#10;&#10;Description automatically generated">
            <a:extLst>
              <a:ext uri="{FF2B5EF4-FFF2-40B4-BE49-F238E27FC236}">
                <a16:creationId xmlns:a16="http://schemas.microsoft.com/office/drawing/2014/main" id="{DDE2DE75-8E63-999A-EAF9-54E05FE22B90}"/>
              </a:ext>
            </a:extLst>
          </p:cNvPr>
          <p:cNvPicPr>
            <a:picLocks noChangeAspect="1"/>
          </p:cNvPicPr>
          <p:nvPr/>
        </p:nvPicPr>
        <p:blipFill>
          <a:blip r:embed="rId5"/>
          <a:stretch>
            <a:fillRect/>
          </a:stretch>
        </p:blipFill>
        <p:spPr>
          <a:xfrm>
            <a:off x="9659725" y="4730952"/>
            <a:ext cx="915805" cy="761351"/>
          </a:xfrm>
          <a:prstGeom prst="rect">
            <a:avLst/>
          </a:prstGeom>
        </p:spPr>
      </p:pic>
      <p:sp>
        <p:nvSpPr>
          <p:cNvPr id="13" name="TextBox 12">
            <a:extLst>
              <a:ext uri="{FF2B5EF4-FFF2-40B4-BE49-F238E27FC236}">
                <a16:creationId xmlns:a16="http://schemas.microsoft.com/office/drawing/2014/main" id="{9A306DE2-5686-B214-67E1-AD0015BAE6B6}"/>
              </a:ext>
            </a:extLst>
          </p:cNvPr>
          <p:cNvSpPr txBox="1"/>
          <p:nvPr/>
        </p:nvSpPr>
        <p:spPr>
          <a:xfrm>
            <a:off x="7169306" y="4017511"/>
            <a:ext cx="2806700" cy="276999"/>
          </a:xfrm>
          <a:prstGeom prst="rect">
            <a:avLst/>
          </a:prstGeom>
          <a:noFill/>
        </p:spPr>
        <p:txBody>
          <a:bodyPr wrap="square" rtlCol="0">
            <a:spAutoFit/>
          </a:bodyPr>
          <a:lstStyle/>
          <a:p>
            <a:pPr algn="ctr"/>
            <a:r>
              <a:rPr lang="en-US" sz="1200" dirty="0">
                <a:solidFill>
                  <a:schemeClr val="accent6"/>
                </a:solidFill>
              </a:rPr>
              <a:t>Logo</a:t>
            </a:r>
          </a:p>
        </p:txBody>
      </p:sp>
      <p:sp>
        <p:nvSpPr>
          <p:cNvPr id="14" name="TextBox 13">
            <a:extLst>
              <a:ext uri="{FF2B5EF4-FFF2-40B4-BE49-F238E27FC236}">
                <a16:creationId xmlns:a16="http://schemas.microsoft.com/office/drawing/2014/main" id="{454E7DA6-8442-EEA5-4C34-5BE26E8A4440}"/>
              </a:ext>
            </a:extLst>
          </p:cNvPr>
          <p:cNvSpPr txBox="1"/>
          <p:nvPr/>
        </p:nvSpPr>
        <p:spPr>
          <a:xfrm>
            <a:off x="2215996" y="4017511"/>
            <a:ext cx="2806700" cy="276999"/>
          </a:xfrm>
          <a:prstGeom prst="rect">
            <a:avLst/>
          </a:prstGeom>
          <a:noFill/>
        </p:spPr>
        <p:txBody>
          <a:bodyPr wrap="square" rtlCol="0">
            <a:spAutoFit/>
          </a:bodyPr>
          <a:lstStyle/>
          <a:p>
            <a:pPr algn="ctr"/>
            <a:r>
              <a:rPr lang="en-US" sz="1200" dirty="0">
                <a:solidFill>
                  <a:schemeClr val="accent6"/>
                </a:solidFill>
              </a:rPr>
              <a:t>Logo</a:t>
            </a:r>
          </a:p>
        </p:txBody>
      </p:sp>
      <p:sp>
        <p:nvSpPr>
          <p:cNvPr id="15" name="TextBox 14">
            <a:extLst>
              <a:ext uri="{FF2B5EF4-FFF2-40B4-BE49-F238E27FC236}">
                <a16:creationId xmlns:a16="http://schemas.microsoft.com/office/drawing/2014/main" id="{82077465-1DB6-18AD-FF77-859EA6959131}"/>
              </a:ext>
            </a:extLst>
          </p:cNvPr>
          <p:cNvSpPr txBox="1"/>
          <p:nvPr/>
        </p:nvSpPr>
        <p:spPr>
          <a:xfrm>
            <a:off x="9423401" y="5719446"/>
            <a:ext cx="1388451" cy="276999"/>
          </a:xfrm>
          <a:prstGeom prst="rect">
            <a:avLst/>
          </a:prstGeom>
          <a:noFill/>
        </p:spPr>
        <p:txBody>
          <a:bodyPr wrap="square" rtlCol="0">
            <a:spAutoFit/>
          </a:bodyPr>
          <a:lstStyle/>
          <a:p>
            <a:pPr algn="ctr"/>
            <a:r>
              <a:rPr lang="en-US" sz="1200" dirty="0">
                <a:solidFill>
                  <a:schemeClr val="accent6"/>
                </a:solidFill>
              </a:rPr>
              <a:t>Icon</a:t>
            </a:r>
          </a:p>
        </p:txBody>
      </p:sp>
      <p:sp>
        <p:nvSpPr>
          <p:cNvPr id="16" name="TextBox 15">
            <a:extLst>
              <a:ext uri="{FF2B5EF4-FFF2-40B4-BE49-F238E27FC236}">
                <a16:creationId xmlns:a16="http://schemas.microsoft.com/office/drawing/2014/main" id="{CE8F8289-FEAD-6906-B906-17DA731E62D4}"/>
              </a:ext>
            </a:extLst>
          </p:cNvPr>
          <p:cNvSpPr txBox="1"/>
          <p:nvPr/>
        </p:nvSpPr>
        <p:spPr>
          <a:xfrm>
            <a:off x="4470092" y="5719446"/>
            <a:ext cx="1388450" cy="276999"/>
          </a:xfrm>
          <a:prstGeom prst="rect">
            <a:avLst/>
          </a:prstGeom>
          <a:noFill/>
        </p:spPr>
        <p:txBody>
          <a:bodyPr wrap="square" rtlCol="0">
            <a:spAutoFit/>
          </a:bodyPr>
          <a:lstStyle/>
          <a:p>
            <a:pPr algn="ctr"/>
            <a:r>
              <a:rPr lang="en-US" sz="1200" dirty="0">
                <a:solidFill>
                  <a:schemeClr val="accent6"/>
                </a:solidFill>
              </a:rPr>
              <a:t>Icon</a:t>
            </a:r>
          </a:p>
        </p:txBody>
      </p:sp>
      <p:sp>
        <p:nvSpPr>
          <p:cNvPr id="18" name="Rounded Rectangle 17">
            <a:extLst>
              <a:ext uri="{FF2B5EF4-FFF2-40B4-BE49-F238E27FC236}">
                <a16:creationId xmlns:a16="http://schemas.microsoft.com/office/drawing/2014/main" id="{F3AC1C5A-C505-4706-8C67-6E7139BF2348}"/>
              </a:ext>
            </a:extLst>
          </p:cNvPr>
          <p:cNvSpPr/>
          <p:nvPr/>
        </p:nvSpPr>
        <p:spPr>
          <a:xfrm>
            <a:off x="1377472" y="4526609"/>
            <a:ext cx="2806699" cy="1170036"/>
          </a:xfrm>
          <a:prstGeom prst="round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19" name="TextBox 18">
            <a:extLst>
              <a:ext uri="{FF2B5EF4-FFF2-40B4-BE49-F238E27FC236}">
                <a16:creationId xmlns:a16="http://schemas.microsoft.com/office/drawing/2014/main" id="{360E34AD-02A5-8B15-4723-C19712495B71}"/>
              </a:ext>
            </a:extLst>
          </p:cNvPr>
          <p:cNvSpPr txBox="1"/>
          <p:nvPr/>
        </p:nvSpPr>
        <p:spPr>
          <a:xfrm>
            <a:off x="1377473" y="5719446"/>
            <a:ext cx="2806698" cy="276999"/>
          </a:xfrm>
          <a:prstGeom prst="rect">
            <a:avLst/>
          </a:prstGeom>
          <a:noFill/>
        </p:spPr>
        <p:txBody>
          <a:bodyPr wrap="square" rtlCol="0">
            <a:spAutoFit/>
          </a:bodyPr>
          <a:lstStyle/>
          <a:p>
            <a:pPr algn="ctr"/>
            <a:r>
              <a:rPr lang="en-US" sz="1200" dirty="0">
                <a:solidFill>
                  <a:schemeClr val="accent6"/>
                </a:solidFill>
              </a:rPr>
              <a:t>Alt logo</a:t>
            </a:r>
          </a:p>
        </p:txBody>
      </p:sp>
      <p:sp>
        <p:nvSpPr>
          <p:cNvPr id="20" name="Rounded Rectangle 19">
            <a:extLst>
              <a:ext uri="{FF2B5EF4-FFF2-40B4-BE49-F238E27FC236}">
                <a16:creationId xmlns:a16="http://schemas.microsoft.com/office/drawing/2014/main" id="{D2E9C23C-C3B9-CFD5-7E6E-E6F44679A6CA}"/>
              </a:ext>
            </a:extLst>
          </p:cNvPr>
          <p:cNvSpPr/>
          <p:nvPr/>
        </p:nvSpPr>
        <p:spPr>
          <a:xfrm>
            <a:off x="6395242" y="4526609"/>
            <a:ext cx="2806699" cy="1170036"/>
          </a:xfrm>
          <a:prstGeom prst="roundRect">
            <a:avLst/>
          </a:prstGeom>
          <a:solidFill>
            <a:srgbClr val="003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21" name="TextBox 20">
            <a:extLst>
              <a:ext uri="{FF2B5EF4-FFF2-40B4-BE49-F238E27FC236}">
                <a16:creationId xmlns:a16="http://schemas.microsoft.com/office/drawing/2014/main" id="{EF264CC9-9596-3252-6C0D-4BE45ED524A4}"/>
              </a:ext>
            </a:extLst>
          </p:cNvPr>
          <p:cNvSpPr txBox="1"/>
          <p:nvPr/>
        </p:nvSpPr>
        <p:spPr>
          <a:xfrm>
            <a:off x="6395243" y="5719446"/>
            <a:ext cx="2806698" cy="276999"/>
          </a:xfrm>
          <a:prstGeom prst="rect">
            <a:avLst/>
          </a:prstGeom>
          <a:noFill/>
        </p:spPr>
        <p:txBody>
          <a:bodyPr wrap="square" rtlCol="0">
            <a:spAutoFit/>
          </a:bodyPr>
          <a:lstStyle/>
          <a:p>
            <a:pPr algn="ctr"/>
            <a:r>
              <a:rPr lang="en-US" sz="1200" dirty="0">
                <a:solidFill>
                  <a:schemeClr val="accent6"/>
                </a:solidFill>
              </a:rPr>
              <a:t>Alt logo</a:t>
            </a:r>
          </a:p>
        </p:txBody>
      </p:sp>
      <p:pic>
        <p:nvPicPr>
          <p:cNvPr id="23" name="Picture 22">
            <a:extLst>
              <a:ext uri="{FF2B5EF4-FFF2-40B4-BE49-F238E27FC236}">
                <a16:creationId xmlns:a16="http://schemas.microsoft.com/office/drawing/2014/main" id="{A0C07B13-CC1E-20C3-7E84-0D5E6C04A213}"/>
              </a:ext>
            </a:extLst>
          </p:cNvPr>
          <p:cNvPicPr>
            <a:picLocks noChangeAspect="1"/>
          </p:cNvPicPr>
          <p:nvPr/>
        </p:nvPicPr>
        <p:blipFill>
          <a:blip r:embed="rId6"/>
          <a:stretch>
            <a:fillRect/>
          </a:stretch>
        </p:blipFill>
        <p:spPr>
          <a:xfrm>
            <a:off x="1377472" y="4444140"/>
            <a:ext cx="2806698" cy="1334972"/>
          </a:xfrm>
          <a:prstGeom prst="rect">
            <a:avLst/>
          </a:prstGeom>
        </p:spPr>
      </p:pic>
      <p:pic>
        <p:nvPicPr>
          <p:cNvPr id="27" name="Picture 26">
            <a:extLst>
              <a:ext uri="{FF2B5EF4-FFF2-40B4-BE49-F238E27FC236}">
                <a16:creationId xmlns:a16="http://schemas.microsoft.com/office/drawing/2014/main" id="{955ABB01-C89C-4C0A-9426-6BC5210C7E06}"/>
              </a:ext>
            </a:extLst>
          </p:cNvPr>
          <p:cNvPicPr>
            <a:picLocks noChangeAspect="1"/>
          </p:cNvPicPr>
          <p:nvPr/>
        </p:nvPicPr>
        <p:blipFill>
          <a:blip r:embed="rId7"/>
          <a:stretch>
            <a:fillRect/>
          </a:stretch>
        </p:blipFill>
        <p:spPr>
          <a:xfrm>
            <a:off x="6424116" y="4444140"/>
            <a:ext cx="2748950" cy="1307505"/>
          </a:xfrm>
          <a:prstGeom prst="rect">
            <a:avLst/>
          </a:prstGeom>
        </p:spPr>
      </p:pic>
    </p:spTree>
    <p:extLst>
      <p:ext uri="{BB962C8B-B14F-4D97-AF65-F5344CB8AC3E}">
        <p14:creationId xmlns:p14="http://schemas.microsoft.com/office/powerpoint/2010/main" val="3701516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AFD58B7-3672-F643-AF1C-AB0F09E09739}"/>
              </a:ext>
            </a:extLst>
          </p:cNvPr>
          <p:cNvSpPr>
            <a:spLocks noGrp="1"/>
          </p:cNvSpPr>
          <p:nvPr>
            <p:ph type="sldNum" sz="quarter" idx="12"/>
          </p:nvPr>
        </p:nvSpPr>
        <p:spPr/>
        <p:txBody>
          <a:bodyPr/>
          <a:lstStyle/>
          <a:p>
            <a:fld id="{679D2152-1C30-894C-9781-951D3C9748DF}" type="slidenum">
              <a:rPr lang="en-US" smtClean="0"/>
              <a:t>22</a:t>
            </a:fld>
            <a:endParaRPr lang="en-US"/>
          </a:p>
        </p:txBody>
      </p:sp>
      <p:sp>
        <p:nvSpPr>
          <p:cNvPr id="4" name="Oval 3">
            <a:extLst>
              <a:ext uri="{FF2B5EF4-FFF2-40B4-BE49-F238E27FC236}">
                <a16:creationId xmlns:a16="http://schemas.microsoft.com/office/drawing/2014/main" id="{5E77F929-EFED-8A4F-A3F6-083CE699BDAF}"/>
              </a:ext>
            </a:extLst>
          </p:cNvPr>
          <p:cNvSpPr/>
          <p:nvPr/>
        </p:nvSpPr>
        <p:spPr>
          <a:xfrm>
            <a:off x="5462896" y="2442948"/>
            <a:ext cx="3234519" cy="3234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Poppins SemiBold" pitchFamily="2" charset="77"/>
                <a:cs typeface="Poppins SemiBold" pitchFamily="2" charset="77"/>
              </a:rPr>
              <a:t>5.5M</a:t>
            </a:r>
          </a:p>
          <a:p>
            <a:pPr algn="ctr"/>
            <a:r>
              <a:rPr lang="en-US" sz="2000" dirty="0">
                <a:latin typeface="Poppins" pitchFamily="2" charset="77"/>
                <a:cs typeface="Poppins" pitchFamily="2" charset="77"/>
              </a:rPr>
              <a:t>SMALLER TEXT</a:t>
            </a:r>
          </a:p>
        </p:txBody>
      </p:sp>
      <p:sp>
        <p:nvSpPr>
          <p:cNvPr id="8" name="Oval 7">
            <a:extLst>
              <a:ext uri="{FF2B5EF4-FFF2-40B4-BE49-F238E27FC236}">
                <a16:creationId xmlns:a16="http://schemas.microsoft.com/office/drawing/2014/main" id="{0C01A3D5-2D6A-CF40-9323-1F1B0377ADD1}"/>
              </a:ext>
            </a:extLst>
          </p:cNvPr>
          <p:cNvSpPr/>
          <p:nvPr/>
        </p:nvSpPr>
        <p:spPr>
          <a:xfrm>
            <a:off x="7701889" y="1071348"/>
            <a:ext cx="2743200" cy="2743200"/>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Poppins SemiBold" pitchFamily="2" charset="77"/>
                <a:cs typeface="Poppins SemiBold" pitchFamily="2" charset="77"/>
              </a:rPr>
              <a:t>2.4M</a:t>
            </a:r>
          </a:p>
          <a:p>
            <a:pPr algn="ctr"/>
            <a:r>
              <a:rPr lang="en-US" dirty="0">
                <a:latin typeface="Poppins" pitchFamily="2" charset="77"/>
                <a:cs typeface="Poppins" pitchFamily="2" charset="77"/>
              </a:rPr>
              <a:t>SMALLER TEXT</a:t>
            </a:r>
          </a:p>
        </p:txBody>
      </p:sp>
      <p:sp>
        <p:nvSpPr>
          <p:cNvPr id="9" name="Oval 8">
            <a:extLst>
              <a:ext uri="{FF2B5EF4-FFF2-40B4-BE49-F238E27FC236}">
                <a16:creationId xmlns:a16="http://schemas.microsoft.com/office/drawing/2014/main" id="{48C75308-F234-8244-8B84-3E62E286CE72}"/>
              </a:ext>
            </a:extLst>
          </p:cNvPr>
          <p:cNvSpPr/>
          <p:nvPr/>
        </p:nvSpPr>
        <p:spPr>
          <a:xfrm>
            <a:off x="9517039" y="2929236"/>
            <a:ext cx="2127700" cy="2127700"/>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Poppins SemiBold" pitchFamily="2" charset="77"/>
                <a:cs typeface="Poppins SemiBold" pitchFamily="2" charset="77"/>
              </a:rPr>
              <a:t>1.3M</a:t>
            </a:r>
          </a:p>
          <a:p>
            <a:pPr algn="ctr"/>
            <a:r>
              <a:rPr lang="en-US" sz="1400" dirty="0">
                <a:latin typeface="Poppins" pitchFamily="2" charset="77"/>
                <a:cs typeface="Poppins" pitchFamily="2" charset="77"/>
              </a:rPr>
              <a:t>SMALLER TEXT</a:t>
            </a:r>
          </a:p>
        </p:txBody>
      </p:sp>
      <p:sp>
        <p:nvSpPr>
          <p:cNvPr id="5" name="Text Placeholder 4">
            <a:extLst>
              <a:ext uri="{FF2B5EF4-FFF2-40B4-BE49-F238E27FC236}">
                <a16:creationId xmlns:a16="http://schemas.microsoft.com/office/drawing/2014/main" id="{7CE45D1C-2CDE-8047-87EB-729BD7766589}"/>
              </a:ext>
            </a:extLst>
          </p:cNvPr>
          <p:cNvSpPr>
            <a:spLocks noGrp="1"/>
          </p:cNvSpPr>
          <p:nvPr>
            <p:ph type="body" sz="half" idx="2"/>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ante </a:t>
            </a:r>
            <a:r>
              <a:rPr lang="en-US" dirty="0" err="1"/>
              <a:t>quis</a:t>
            </a:r>
            <a:r>
              <a:rPr lang="en-US" dirty="0"/>
              <a:t> </a:t>
            </a:r>
            <a:r>
              <a:rPr lang="en-US" dirty="0" err="1"/>
              <a:t>sem</a:t>
            </a:r>
            <a:r>
              <a:rPr lang="en-US" dirty="0"/>
              <a:t> </a:t>
            </a:r>
            <a:r>
              <a:rPr lang="en-US" dirty="0" err="1"/>
              <a:t>accumsan</a:t>
            </a:r>
            <a:r>
              <a:rPr lang="en-US" dirty="0"/>
              <a:t> </a:t>
            </a:r>
            <a:r>
              <a:rPr lang="en-US" dirty="0" err="1"/>
              <a:t>dapibus</a:t>
            </a:r>
            <a:r>
              <a:rPr lang="en-US" dirty="0"/>
              <a:t>. Sed </a:t>
            </a:r>
            <a:r>
              <a:rPr lang="en-US" dirty="0" err="1"/>
              <a:t>nunc</a:t>
            </a:r>
            <a:r>
              <a:rPr lang="en-US" dirty="0"/>
              <a:t> ex, </a:t>
            </a:r>
            <a:r>
              <a:rPr lang="en-US" dirty="0" err="1"/>
              <a:t>facilisis</a:t>
            </a:r>
            <a:r>
              <a:rPr lang="en-US" dirty="0"/>
              <a:t> </a:t>
            </a:r>
            <a:r>
              <a:rPr lang="en-US" dirty="0" err="1"/>
              <a:t>feugiat</a:t>
            </a:r>
            <a:r>
              <a:rPr lang="en-US" dirty="0"/>
              <a:t> </a:t>
            </a:r>
            <a:r>
              <a:rPr lang="en-US" dirty="0" err="1"/>
              <a:t>bibendum</a:t>
            </a:r>
            <a:r>
              <a:rPr lang="en-US" dirty="0"/>
              <a:t> </a:t>
            </a:r>
            <a:r>
              <a:rPr lang="en-US" dirty="0" err="1"/>
              <a:t>eget</a:t>
            </a:r>
            <a:r>
              <a:rPr lang="en-US" dirty="0"/>
              <a:t>, </a:t>
            </a:r>
            <a:r>
              <a:rPr lang="en-US" dirty="0" err="1"/>
              <a:t>blandit</a:t>
            </a:r>
            <a:r>
              <a:rPr lang="en-US" dirty="0"/>
              <a:t> </a:t>
            </a:r>
            <a:r>
              <a:rPr lang="en-US" dirty="0" err="1"/>
              <a:t>eu</a:t>
            </a:r>
            <a:r>
              <a:rPr lang="en-US" dirty="0"/>
              <a:t> ante. Sed </a:t>
            </a:r>
            <a:r>
              <a:rPr lang="en-US" dirty="0" err="1"/>
              <a:t>ut</a:t>
            </a:r>
            <a:r>
              <a:rPr lang="en-US" dirty="0"/>
              <a:t> </a:t>
            </a:r>
            <a:r>
              <a:rPr lang="en-US" dirty="0" err="1"/>
              <a:t>sem</a:t>
            </a:r>
            <a:r>
              <a:rPr lang="en-US" dirty="0"/>
              <a:t> </a:t>
            </a:r>
            <a:r>
              <a:rPr lang="en-US" dirty="0" err="1"/>
              <a:t>nec</a:t>
            </a:r>
            <a:r>
              <a:rPr lang="en-US" dirty="0"/>
              <a:t> </a:t>
            </a:r>
            <a:r>
              <a:rPr lang="en-US" dirty="0" err="1"/>
              <a:t>tellus</a:t>
            </a:r>
            <a:r>
              <a:rPr lang="en-US" dirty="0"/>
              <a:t> </a:t>
            </a:r>
            <a:r>
              <a:rPr lang="en-US" dirty="0" err="1"/>
              <a:t>ultrices</a:t>
            </a:r>
            <a:r>
              <a:rPr lang="en-US" dirty="0"/>
              <a:t> </a:t>
            </a:r>
            <a:r>
              <a:rPr lang="en-US" dirty="0" err="1"/>
              <a:t>commodo</a:t>
            </a:r>
            <a:r>
              <a:rPr lang="en-US" dirty="0"/>
              <a:t>.</a:t>
            </a:r>
          </a:p>
          <a:p>
            <a:endParaRPr lang="en-US" dirty="0"/>
          </a:p>
        </p:txBody>
      </p:sp>
      <p:sp>
        <p:nvSpPr>
          <p:cNvPr id="2" name="Title 1">
            <a:extLst>
              <a:ext uri="{FF2B5EF4-FFF2-40B4-BE49-F238E27FC236}">
                <a16:creationId xmlns:a16="http://schemas.microsoft.com/office/drawing/2014/main" id="{5F8CB692-6BD5-3B4C-9C51-DB92AAF46245}"/>
              </a:ext>
            </a:extLst>
          </p:cNvPr>
          <p:cNvSpPr>
            <a:spLocks noGrp="1"/>
          </p:cNvSpPr>
          <p:nvPr>
            <p:ph type="title"/>
          </p:nvPr>
        </p:nvSpPr>
        <p:spPr/>
        <p:txBody>
          <a:bodyPr>
            <a:normAutofit/>
          </a:bodyPr>
          <a:lstStyle/>
          <a:p>
            <a:r>
              <a:rPr lang="en-US" dirty="0"/>
              <a:t>Lorem ipsum</a:t>
            </a:r>
            <a:br>
              <a:rPr lang="en-US" dirty="0"/>
            </a:br>
            <a:r>
              <a:rPr lang="en-US" dirty="0"/>
              <a:t>lorem ipsum</a:t>
            </a:r>
          </a:p>
        </p:txBody>
      </p:sp>
      <p:sp>
        <p:nvSpPr>
          <p:cNvPr id="3" name="Footer Placeholder 2">
            <a:extLst>
              <a:ext uri="{FF2B5EF4-FFF2-40B4-BE49-F238E27FC236}">
                <a16:creationId xmlns:a16="http://schemas.microsoft.com/office/drawing/2014/main" id="{60EAC5C6-AC00-228F-42EB-B74601E3DBBB}"/>
              </a:ext>
            </a:extLst>
          </p:cNvPr>
          <p:cNvSpPr>
            <a:spLocks noGrp="1"/>
          </p:cNvSpPr>
          <p:nvPr>
            <p:ph type="ftr" sz="quarter" idx="1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632497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81DE79-9A9C-7A4B-972F-96BCAA7551C6}"/>
              </a:ext>
            </a:extLst>
          </p:cNvPr>
          <p:cNvSpPr>
            <a:spLocks noGrp="1"/>
          </p:cNvSpPr>
          <p:nvPr>
            <p:ph type="sldNum" sz="quarter" idx="12"/>
          </p:nvPr>
        </p:nvSpPr>
        <p:spPr/>
        <p:txBody>
          <a:bodyPr/>
          <a:lstStyle/>
          <a:p>
            <a:fld id="{679D2152-1C30-894C-9781-951D3C9748DF}" type="slidenum">
              <a:rPr lang="en-US" smtClean="0"/>
              <a:pPr/>
              <a:t>23</a:t>
            </a:fld>
            <a:endParaRPr lang="en-US"/>
          </a:p>
        </p:txBody>
      </p:sp>
      <p:sp>
        <p:nvSpPr>
          <p:cNvPr id="5" name="Footer Placeholder 4">
            <a:extLst>
              <a:ext uri="{FF2B5EF4-FFF2-40B4-BE49-F238E27FC236}">
                <a16:creationId xmlns:a16="http://schemas.microsoft.com/office/drawing/2014/main" id="{6591D0FC-D170-6847-B527-34CAC0AD9A90}"/>
              </a:ext>
            </a:extLst>
          </p:cNvPr>
          <p:cNvSpPr>
            <a:spLocks noGrp="1"/>
          </p:cNvSpPr>
          <p:nvPr>
            <p:ph type="ftr" sz="quarter" idx="3"/>
          </p:nvPr>
        </p:nvSpPr>
        <p:spPr/>
        <p:txBody>
          <a:bodyPr/>
          <a:lstStyle/>
          <a:p>
            <a:r>
              <a:rPr lang="en-US" altLang="en-US"/>
              <a:t>© 2023 SailPoint Technologies, Inc. All rights reserved.</a:t>
            </a:r>
            <a:endParaRPr lang="en-US" altLang="en-US" dirty="0"/>
          </a:p>
        </p:txBody>
      </p:sp>
      <p:sp>
        <p:nvSpPr>
          <p:cNvPr id="9" name="Content Placeholder 8">
            <a:extLst>
              <a:ext uri="{FF2B5EF4-FFF2-40B4-BE49-F238E27FC236}">
                <a16:creationId xmlns:a16="http://schemas.microsoft.com/office/drawing/2014/main" id="{5EF1532D-31EF-394C-9474-9FD1F04A198E}"/>
              </a:ext>
            </a:extLst>
          </p:cNvPr>
          <p:cNvSpPr>
            <a:spLocks noGrp="1"/>
          </p:cNvSpPr>
          <p:nvPr>
            <p:ph idx="1"/>
          </p:nvPr>
        </p:nvSpPr>
        <p:spPr/>
        <p:txBody>
          <a:bodyPr/>
          <a:lstStyle/>
          <a:p>
            <a:pPr marL="0" indent="0">
              <a:buNone/>
            </a:pPr>
            <a:r>
              <a:rPr lang="en-US" dirty="0"/>
              <a:t>Aenean ac </a:t>
            </a:r>
            <a:r>
              <a:rPr lang="en-US" dirty="0" err="1"/>
              <a:t>mattis</a:t>
            </a:r>
            <a:r>
              <a:rPr lang="en-US" dirty="0"/>
              <a:t> </a:t>
            </a:r>
            <a:r>
              <a:rPr lang="en-US" dirty="0" err="1"/>
              <a:t>nibh</a:t>
            </a:r>
            <a:r>
              <a:rPr lang="en-US" dirty="0"/>
              <a:t>, </a:t>
            </a:r>
            <a:r>
              <a:rPr lang="en-US" dirty="0" err="1"/>
              <a:t>eget</a:t>
            </a:r>
            <a:r>
              <a:rPr lang="en-US" dirty="0"/>
              <a:t> auctor </a:t>
            </a:r>
            <a:r>
              <a:rPr lang="en-US" dirty="0" err="1"/>
              <a:t>arcu</a:t>
            </a:r>
            <a:r>
              <a:rPr lang="en-US" dirty="0"/>
              <a:t>. In tempus </a:t>
            </a:r>
            <a:r>
              <a:rPr lang="en-US" dirty="0" err="1"/>
              <a:t>varius</a:t>
            </a:r>
            <a:r>
              <a:rPr lang="en-US" dirty="0"/>
              <a:t> </a:t>
            </a:r>
            <a:r>
              <a:rPr lang="en-US" dirty="0" err="1"/>
              <a:t>erat</a:t>
            </a:r>
            <a:r>
              <a:rPr lang="en-US" dirty="0"/>
              <a:t>. </a:t>
            </a:r>
            <a:r>
              <a:rPr lang="en-US" dirty="0" err="1"/>
              <a:t>Praesent</a:t>
            </a:r>
            <a:r>
              <a:rPr lang="en-US" dirty="0"/>
              <a:t> </a:t>
            </a:r>
            <a:r>
              <a:rPr lang="en-US" dirty="0" err="1"/>
              <a:t>augue</a:t>
            </a:r>
            <a:r>
              <a:rPr lang="en-US" dirty="0"/>
              <a:t> </a:t>
            </a:r>
            <a:r>
              <a:rPr lang="en-US" dirty="0" err="1"/>
              <a:t>justo</a:t>
            </a:r>
            <a:r>
              <a:rPr lang="en-US" dirty="0"/>
              <a:t>, </a:t>
            </a:r>
            <a:r>
              <a:rPr lang="en-US" dirty="0" err="1"/>
              <a:t>sodales</a:t>
            </a:r>
            <a:r>
              <a:rPr lang="en-US" dirty="0"/>
              <a:t> </a:t>
            </a:r>
            <a:r>
              <a:rPr lang="en-US" dirty="0" err="1"/>
              <a:t>eu</a:t>
            </a:r>
            <a:r>
              <a:rPr lang="en-US" dirty="0"/>
              <a:t> dui vel, </a:t>
            </a:r>
            <a:r>
              <a:rPr lang="en-US" dirty="0" err="1"/>
              <a:t>interdum</a:t>
            </a:r>
            <a:r>
              <a:rPr lang="en-US" dirty="0"/>
              <a:t> semper ex. Nam </a:t>
            </a:r>
            <a:r>
              <a:rPr lang="en-US" dirty="0" err="1"/>
              <a:t>rutrum</a:t>
            </a:r>
            <a:r>
              <a:rPr lang="en-US" dirty="0"/>
              <a:t> </a:t>
            </a:r>
            <a:r>
              <a:rPr lang="en-US" dirty="0" err="1"/>
              <a:t>lacus</a:t>
            </a:r>
            <a:r>
              <a:rPr lang="en-US" dirty="0"/>
              <a:t> a </a:t>
            </a:r>
            <a:r>
              <a:rPr lang="en-US" dirty="0" err="1"/>
              <a:t>purus</a:t>
            </a:r>
            <a:r>
              <a:rPr lang="en-US" dirty="0"/>
              <a:t> </a:t>
            </a:r>
            <a:r>
              <a:rPr lang="en-US" dirty="0" err="1"/>
              <a:t>tempor</a:t>
            </a:r>
            <a:r>
              <a:rPr lang="en-US" dirty="0"/>
              <a:t> porta. Cras </a:t>
            </a:r>
            <a:r>
              <a:rPr lang="en-US" dirty="0" err="1"/>
              <a:t>euismod</a:t>
            </a:r>
            <a:r>
              <a:rPr lang="en-US" dirty="0"/>
              <a:t>, </a:t>
            </a:r>
            <a:r>
              <a:rPr lang="en-US" dirty="0" err="1"/>
              <a:t>lectus</a:t>
            </a:r>
            <a:r>
              <a:rPr lang="en-US" dirty="0"/>
              <a:t> </a:t>
            </a:r>
            <a:r>
              <a:rPr lang="en-US" dirty="0" err="1"/>
              <a:t>quis</a:t>
            </a:r>
            <a:r>
              <a:rPr lang="en-US" dirty="0"/>
              <a:t> </a:t>
            </a:r>
            <a:r>
              <a:rPr lang="en-US" dirty="0" err="1"/>
              <a:t>placerat</a:t>
            </a:r>
            <a:r>
              <a:rPr lang="en-US" dirty="0"/>
              <a:t> lacinia, ipsum </a:t>
            </a:r>
            <a:r>
              <a:rPr lang="en-US" dirty="0" err="1"/>
              <a:t>est</a:t>
            </a:r>
            <a:r>
              <a:rPr lang="en-US" dirty="0"/>
              <a:t> </a:t>
            </a:r>
            <a:r>
              <a:rPr lang="en-US" dirty="0" err="1"/>
              <a:t>lobortis</a:t>
            </a:r>
            <a:r>
              <a:rPr lang="en-US" dirty="0"/>
              <a:t> </a:t>
            </a:r>
            <a:r>
              <a:rPr lang="en-US" dirty="0" err="1"/>
              <a:t>lectus</a:t>
            </a:r>
            <a:r>
              <a:rPr lang="en-US" dirty="0"/>
              <a:t>, </a:t>
            </a:r>
            <a:r>
              <a:rPr lang="en-US" dirty="0" err="1"/>
              <a:t>nec</a:t>
            </a:r>
            <a:r>
              <a:rPr lang="en-US" dirty="0"/>
              <a:t> </a:t>
            </a:r>
            <a:r>
              <a:rPr lang="en-US" dirty="0" err="1"/>
              <a:t>elementum</a:t>
            </a:r>
            <a:r>
              <a:rPr lang="en-US" dirty="0"/>
              <a:t> </a:t>
            </a:r>
            <a:r>
              <a:rPr lang="en-US" dirty="0" err="1"/>
              <a:t>sapien</a:t>
            </a:r>
            <a:r>
              <a:rPr lang="en-US" dirty="0"/>
              <a:t> </a:t>
            </a:r>
            <a:r>
              <a:rPr lang="en-US" dirty="0" err="1"/>
              <a:t>augue</a:t>
            </a:r>
            <a:r>
              <a:rPr lang="en-US" dirty="0"/>
              <a:t> id </a:t>
            </a:r>
            <a:r>
              <a:rPr lang="en-US" dirty="0" err="1"/>
              <a:t>nulla</a:t>
            </a:r>
            <a:r>
              <a:rPr lang="en-US" dirty="0"/>
              <a:t>. </a:t>
            </a:r>
            <a:r>
              <a:rPr lang="en-US" dirty="0" err="1"/>
              <a:t>Suspendisse</a:t>
            </a:r>
            <a:r>
              <a:rPr lang="en-US" dirty="0"/>
              <a:t> </a:t>
            </a:r>
            <a:r>
              <a:rPr lang="en-US" dirty="0" err="1"/>
              <a:t>quam</a:t>
            </a:r>
            <a:r>
              <a:rPr lang="en-US" dirty="0"/>
              <a:t> </a:t>
            </a:r>
            <a:r>
              <a:rPr lang="en-US" dirty="0" err="1"/>
              <a:t>tortor</a:t>
            </a:r>
            <a:r>
              <a:rPr lang="en-US" dirty="0"/>
              <a:t>, pharetra </a:t>
            </a:r>
            <a:r>
              <a:rPr lang="en-US" dirty="0" err="1"/>
              <a:t>eu</a:t>
            </a:r>
            <a:r>
              <a:rPr lang="en-US" dirty="0"/>
              <a:t> pharetra id, </a:t>
            </a:r>
            <a:r>
              <a:rPr lang="en-US" dirty="0" err="1"/>
              <a:t>eleifend</a:t>
            </a:r>
            <a:r>
              <a:rPr lang="en-US" dirty="0"/>
              <a:t> </a:t>
            </a:r>
            <a:r>
              <a:rPr lang="en-US" dirty="0" err="1"/>
              <a:t>eleifend</a:t>
            </a:r>
            <a:r>
              <a:rPr lang="en-US" dirty="0"/>
              <a:t> dui. </a:t>
            </a:r>
            <a:r>
              <a:rPr lang="en-US" dirty="0" err="1"/>
              <a:t>Nullam</a:t>
            </a:r>
            <a:r>
              <a:rPr lang="en-US" dirty="0"/>
              <a:t> </a:t>
            </a:r>
            <a:r>
              <a:rPr lang="en-US" dirty="0" err="1"/>
              <a:t>lobortis</a:t>
            </a:r>
            <a:r>
              <a:rPr lang="en-US" dirty="0"/>
              <a:t> </a:t>
            </a:r>
            <a:r>
              <a:rPr lang="en-US" dirty="0" err="1"/>
              <a:t>orci</a:t>
            </a:r>
            <a:r>
              <a:rPr lang="en-US" dirty="0"/>
              <a:t> sit </a:t>
            </a:r>
            <a:r>
              <a:rPr lang="en-US" dirty="0" err="1"/>
              <a:t>amet</a:t>
            </a:r>
            <a:r>
              <a:rPr lang="en-US" dirty="0"/>
              <a:t> </a:t>
            </a:r>
            <a:r>
              <a:rPr lang="en-US" dirty="0" err="1"/>
              <a:t>justo</a:t>
            </a:r>
            <a:r>
              <a:rPr lang="en-US" dirty="0"/>
              <a:t> </a:t>
            </a:r>
            <a:r>
              <a:rPr lang="en-US" dirty="0" err="1"/>
              <a:t>dapibus</a:t>
            </a:r>
            <a:r>
              <a:rPr lang="en-US" dirty="0"/>
              <a:t>, at </a:t>
            </a:r>
            <a:r>
              <a:rPr lang="en-US" dirty="0" err="1"/>
              <a:t>volutpat</a:t>
            </a:r>
            <a:r>
              <a:rPr lang="en-US" dirty="0"/>
              <a:t> </a:t>
            </a:r>
            <a:r>
              <a:rPr lang="en-US" dirty="0" err="1"/>
              <a:t>mauris</a:t>
            </a:r>
            <a:r>
              <a:rPr lang="en-US" dirty="0"/>
              <a:t> </a:t>
            </a:r>
            <a:r>
              <a:rPr lang="en-US" dirty="0" err="1"/>
              <a:t>sagittis</a:t>
            </a:r>
            <a:r>
              <a:rPr lang="en-US" dirty="0"/>
              <a:t>.</a:t>
            </a:r>
          </a:p>
          <a:p>
            <a:r>
              <a:rPr lang="en-US" dirty="0"/>
              <a:t>Integer et </a:t>
            </a:r>
            <a:r>
              <a:rPr lang="en-US" dirty="0" err="1"/>
              <a:t>viverra</a:t>
            </a:r>
            <a:r>
              <a:rPr lang="en-US" dirty="0"/>
              <a:t> </a:t>
            </a:r>
            <a:r>
              <a:rPr lang="en-US" dirty="0" err="1"/>
              <a:t>turpis</a:t>
            </a:r>
            <a:r>
              <a:rPr lang="en-US" dirty="0"/>
              <a:t>, at </a:t>
            </a:r>
            <a:r>
              <a:rPr lang="en-US" dirty="0" err="1"/>
              <a:t>vulputate</a:t>
            </a:r>
            <a:r>
              <a:rPr lang="en-US" dirty="0"/>
              <a:t> </a:t>
            </a:r>
            <a:r>
              <a:rPr lang="en-US" dirty="0" err="1"/>
              <a:t>sapien</a:t>
            </a:r>
            <a:r>
              <a:rPr lang="en-US" dirty="0"/>
              <a:t>.</a:t>
            </a:r>
          </a:p>
          <a:p>
            <a:r>
              <a:rPr lang="en-US" dirty="0"/>
              <a:t>Ut </a:t>
            </a:r>
            <a:r>
              <a:rPr lang="en-US" dirty="0" err="1"/>
              <a:t>eu</a:t>
            </a:r>
            <a:r>
              <a:rPr lang="en-US" dirty="0"/>
              <a:t> </a:t>
            </a:r>
            <a:r>
              <a:rPr lang="en-US" dirty="0" err="1"/>
              <a:t>consectetur</a:t>
            </a:r>
            <a:r>
              <a:rPr lang="en-US" dirty="0"/>
              <a:t> </a:t>
            </a:r>
            <a:r>
              <a:rPr lang="en-US" dirty="0" err="1"/>
              <a:t>tellus</a:t>
            </a:r>
            <a:r>
              <a:rPr lang="en-US" dirty="0"/>
              <a:t>, vitae </a:t>
            </a:r>
            <a:r>
              <a:rPr lang="en-US" dirty="0" err="1"/>
              <a:t>rhoncus</a:t>
            </a:r>
            <a:r>
              <a:rPr lang="en-US" dirty="0"/>
              <a:t> </a:t>
            </a:r>
            <a:r>
              <a:rPr lang="en-US" dirty="0" err="1"/>
              <a:t>purus</a:t>
            </a:r>
            <a:r>
              <a:rPr lang="en-US" dirty="0"/>
              <a:t>.</a:t>
            </a:r>
          </a:p>
          <a:p>
            <a:r>
              <a:rPr lang="en-US" dirty="0" err="1"/>
              <a:t>Etiam</a:t>
            </a:r>
            <a:r>
              <a:rPr lang="en-US" dirty="0"/>
              <a:t> </a:t>
            </a:r>
            <a:r>
              <a:rPr lang="en-US" dirty="0" err="1"/>
              <a:t>viverra</a:t>
            </a:r>
            <a:r>
              <a:rPr lang="en-US" dirty="0"/>
              <a:t>, </a:t>
            </a:r>
            <a:r>
              <a:rPr lang="en-US" dirty="0" err="1"/>
              <a:t>metus</a:t>
            </a:r>
            <a:r>
              <a:rPr lang="en-US" dirty="0"/>
              <a:t> </a:t>
            </a:r>
            <a:r>
              <a:rPr lang="en-US" dirty="0" err="1"/>
              <a:t>vulputate</a:t>
            </a:r>
            <a:r>
              <a:rPr lang="en-US" dirty="0"/>
              <a:t> </a:t>
            </a:r>
            <a:r>
              <a:rPr lang="en-US" dirty="0" err="1"/>
              <a:t>euismod</a:t>
            </a:r>
            <a:r>
              <a:rPr lang="en-US" dirty="0"/>
              <a:t>.</a:t>
            </a:r>
          </a:p>
          <a:p>
            <a:r>
              <a:rPr lang="en-US" dirty="0"/>
              <a:t>Libero </a:t>
            </a:r>
            <a:r>
              <a:rPr lang="en-US" dirty="0" err="1"/>
              <a:t>metus</a:t>
            </a:r>
            <a:r>
              <a:rPr lang="en-US" dirty="0"/>
              <a:t> </a:t>
            </a:r>
            <a:r>
              <a:rPr lang="en-US" dirty="0" err="1"/>
              <a:t>scelerisque</a:t>
            </a:r>
            <a:r>
              <a:rPr lang="en-US" dirty="0"/>
              <a:t> </a:t>
            </a:r>
            <a:r>
              <a:rPr lang="en-US" dirty="0" err="1"/>
              <a:t>leo</a:t>
            </a:r>
            <a:r>
              <a:rPr lang="en-US" dirty="0"/>
              <a:t>. </a:t>
            </a:r>
          </a:p>
        </p:txBody>
      </p:sp>
      <p:sp>
        <p:nvSpPr>
          <p:cNvPr id="2" name="Title 1">
            <a:extLst>
              <a:ext uri="{FF2B5EF4-FFF2-40B4-BE49-F238E27FC236}">
                <a16:creationId xmlns:a16="http://schemas.microsoft.com/office/drawing/2014/main" id="{718732F8-406D-E340-9586-407C6C5A3ED7}"/>
              </a:ext>
            </a:extLst>
          </p:cNvPr>
          <p:cNvSpPr>
            <a:spLocks noGrp="1"/>
          </p:cNvSpPr>
          <p:nvPr>
            <p:ph type="title"/>
          </p:nvPr>
        </p:nvSpPr>
        <p:spPr/>
        <p:txBody>
          <a:bodyPr/>
          <a:lstStyle/>
          <a:p>
            <a:r>
              <a:rPr lang="en-US" dirty="0"/>
              <a:t>Title &amp; content slide</a:t>
            </a:r>
          </a:p>
        </p:txBody>
      </p:sp>
    </p:spTree>
    <p:extLst>
      <p:ext uri="{BB962C8B-B14F-4D97-AF65-F5344CB8AC3E}">
        <p14:creationId xmlns:p14="http://schemas.microsoft.com/office/powerpoint/2010/main" val="3113969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9A6318-0644-CF40-B085-29124240C48A}"/>
              </a:ext>
            </a:extLst>
          </p:cNvPr>
          <p:cNvSpPr>
            <a:spLocks noGrp="1"/>
          </p:cNvSpPr>
          <p:nvPr>
            <p:ph type="sldNum" sz="quarter" idx="12"/>
          </p:nvPr>
        </p:nvSpPr>
        <p:spPr/>
        <p:txBody>
          <a:bodyPr/>
          <a:lstStyle/>
          <a:p>
            <a:fld id="{679D2152-1C30-894C-9781-951D3C9748DF}" type="slidenum">
              <a:rPr lang="en-US" smtClean="0"/>
              <a:t>24</a:t>
            </a:fld>
            <a:endParaRPr lang="en-US"/>
          </a:p>
        </p:txBody>
      </p:sp>
      <p:sp>
        <p:nvSpPr>
          <p:cNvPr id="5" name="Footer Placeholder 4">
            <a:extLst>
              <a:ext uri="{FF2B5EF4-FFF2-40B4-BE49-F238E27FC236}">
                <a16:creationId xmlns:a16="http://schemas.microsoft.com/office/drawing/2014/main" id="{F5CE7A07-910F-7343-9014-AC75A17B310C}"/>
              </a:ext>
            </a:extLst>
          </p:cNvPr>
          <p:cNvSpPr>
            <a:spLocks noGrp="1"/>
          </p:cNvSpPr>
          <p:nvPr>
            <p:ph type="ftr" sz="quarter" idx="13"/>
          </p:nvPr>
        </p:nvSpPr>
        <p:spPr/>
        <p:txBody>
          <a:bodyPr/>
          <a:lstStyle/>
          <a:p>
            <a:r>
              <a:rPr lang="en-US" altLang="en-US"/>
              <a:t>© 2023 SailPoint Technologies, Inc. All rights reserved.</a:t>
            </a:r>
            <a:endParaRPr lang="en-US" altLang="en-US" dirty="0"/>
          </a:p>
        </p:txBody>
      </p:sp>
      <p:sp>
        <p:nvSpPr>
          <p:cNvPr id="15" name="Text Placeholder 14">
            <a:extLst>
              <a:ext uri="{FF2B5EF4-FFF2-40B4-BE49-F238E27FC236}">
                <a16:creationId xmlns:a16="http://schemas.microsoft.com/office/drawing/2014/main" id="{112B2E8C-2BD7-BE48-A2C2-70BB1BC81E8E}"/>
              </a:ext>
            </a:extLst>
          </p:cNvPr>
          <p:cNvSpPr>
            <a:spLocks noGrp="1"/>
          </p:cNvSpPr>
          <p:nvPr>
            <p:ph type="body" sz="quarter" idx="21"/>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ante </a:t>
            </a:r>
            <a:r>
              <a:rPr lang="en-US" dirty="0" err="1"/>
              <a:t>quis</a:t>
            </a:r>
            <a:r>
              <a:rPr lang="en-US" dirty="0"/>
              <a:t> </a:t>
            </a:r>
            <a:r>
              <a:rPr lang="en-US" dirty="0" err="1"/>
              <a:t>sem</a:t>
            </a:r>
            <a:r>
              <a:rPr lang="en-US" dirty="0"/>
              <a:t> </a:t>
            </a:r>
            <a:r>
              <a:rPr lang="en-US" dirty="0" err="1"/>
              <a:t>accumsan</a:t>
            </a:r>
            <a:r>
              <a:rPr lang="en-US" dirty="0"/>
              <a:t> </a:t>
            </a:r>
            <a:r>
              <a:rPr lang="en-US" dirty="0" err="1"/>
              <a:t>dapibus</a:t>
            </a:r>
            <a:r>
              <a:rPr lang="en-US" dirty="0"/>
              <a:t>.</a:t>
            </a:r>
          </a:p>
          <a:p>
            <a:endParaRPr lang="en-US" dirty="0"/>
          </a:p>
        </p:txBody>
      </p:sp>
      <p:sp>
        <p:nvSpPr>
          <p:cNvPr id="14" name="Text Placeholder 13">
            <a:extLst>
              <a:ext uri="{FF2B5EF4-FFF2-40B4-BE49-F238E27FC236}">
                <a16:creationId xmlns:a16="http://schemas.microsoft.com/office/drawing/2014/main" id="{F208314B-D059-3A46-9106-758FF411BCC2}"/>
              </a:ext>
            </a:extLst>
          </p:cNvPr>
          <p:cNvSpPr>
            <a:spLocks noGrp="1"/>
          </p:cNvSpPr>
          <p:nvPr>
            <p:ph type="body" sz="quarter" idx="20"/>
          </p:nvPr>
        </p:nvSpPr>
        <p:spPr/>
        <p:txBody>
          <a:bodyPr/>
          <a:lstStyle/>
          <a:p>
            <a:r>
              <a:rPr lang="en-US" dirty="0"/>
              <a:t>Bolded text</a:t>
            </a:r>
          </a:p>
        </p:txBody>
      </p:sp>
      <p:sp>
        <p:nvSpPr>
          <p:cNvPr id="13" name="Text Placeholder 12">
            <a:extLst>
              <a:ext uri="{FF2B5EF4-FFF2-40B4-BE49-F238E27FC236}">
                <a16:creationId xmlns:a16="http://schemas.microsoft.com/office/drawing/2014/main" id="{905D379B-827B-264A-988E-223799612885}"/>
              </a:ext>
            </a:extLst>
          </p:cNvPr>
          <p:cNvSpPr>
            <a:spLocks noGrp="1"/>
          </p:cNvSpPr>
          <p:nvPr>
            <p:ph type="body" sz="quarter" idx="19"/>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ante </a:t>
            </a:r>
            <a:r>
              <a:rPr lang="en-US" dirty="0" err="1"/>
              <a:t>quis</a:t>
            </a:r>
            <a:r>
              <a:rPr lang="en-US" dirty="0"/>
              <a:t> </a:t>
            </a:r>
            <a:r>
              <a:rPr lang="en-US" dirty="0" err="1"/>
              <a:t>sem</a:t>
            </a:r>
            <a:r>
              <a:rPr lang="en-US" dirty="0"/>
              <a:t> </a:t>
            </a:r>
            <a:r>
              <a:rPr lang="en-US" dirty="0" err="1"/>
              <a:t>accumsan</a:t>
            </a:r>
            <a:r>
              <a:rPr lang="en-US" dirty="0"/>
              <a:t> </a:t>
            </a:r>
            <a:r>
              <a:rPr lang="en-US" dirty="0" err="1"/>
              <a:t>dapibus</a:t>
            </a:r>
            <a:r>
              <a:rPr lang="en-US" dirty="0"/>
              <a:t>.</a:t>
            </a:r>
          </a:p>
          <a:p>
            <a:endParaRPr lang="en-US" dirty="0"/>
          </a:p>
        </p:txBody>
      </p:sp>
      <p:sp>
        <p:nvSpPr>
          <p:cNvPr id="12" name="Text Placeholder 11">
            <a:extLst>
              <a:ext uri="{FF2B5EF4-FFF2-40B4-BE49-F238E27FC236}">
                <a16:creationId xmlns:a16="http://schemas.microsoft.com/office/drawing/2014/main" id="{317CC3C5-0ECA-C84B-B3F1-40B034C12C03}"/>
              </a:ext>
            </a:extLst>
          </p:cNvPr>
          <p:cNvSpPr>
            <a:spLocks noGrp="1"/>
          </p:cNvSpPr>
          <p:nvPr>
            <p:ph type="body" sz="quarter" idx="18"/>
          </p:nvPr>
        </p:nvSpPr>
        <p:spPr/>
        <p:txBody>
          <a:bodyPr/>
          <a:lstStyle/>
          <a:p>
            <a:r>
              <a:rPr lang="en-US" dirty="0"/>
              <a:t>Bolded text</a:t>
            </a:r>
          </a:p>
        </p:txBody>
      </p:sp>
      <p:sp>
        <p:nvSpPr>
          <p:cNvPr id="11" name="Text Placeholder 10">
            <a:extLst>
              <a:ext uri="{FF2B5EF4-FFF2-40B4-BE49-F238E27FC236}">
                <a16:creationId xmlns:a16="http://schemas.microsoft.com/office/drawing/2014/main" id="{B1856099-470D-4F48-9792-3DF9EEA99594}"/>
              </a:ext>
            </a:extLst>
          </p:cNvPr>
          <p:cNvSpPr>
            <a:spLocks noGrp="1"/>
          </p:cNvSpPr>
          <p:nvPr>
            <p:ph type="body" sz="quarter" idx="17"/>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ante </a:t>
            </a:r>
            <a:r>
              <a:rPr lang="en-US" dirty="0" err="1"/>
              <a:t>quis</a:t>
            </a:r>
            <a:r>
              <a:rPr lang="en-US" dirty="0"/>
              <a:t> </a:t>
            </a:r>
            <a:r>
              <a:rPr lang="en-US" dirty="0" err="1"/>
              <a:t>sem</a:t>
            </a:r>
            <a:r>
              <a:rPr lang="en-US" dirty="0"/>
              <a:t> </a:t>
            </a:r>
            <a:r>
              <a:rPr lang="en-US" dirty="0" err="1"/>
              <a:t>accumsan</a:t>
            </a:r>
            <a:r>
              <a:rPr lang="en-US" dirty="0"/>
              <a:t> </a:t>
            </a:r>
            <a:r>
              <a:rPr lang="en-US" dirty="0" err="1"/>
              <a:t>dapibus</a:t>
            </a:r>
            <a:r>
              <a:rPr lang="en-US" dirty="0"/>
              <a:t>.</a:t>
            </a:r>
          </a:p>
          <a:p>
            <a:endParaRPr lang="en-US" dirty="0"/>
          </a:p>
        </p:txBody>
      </p:sp>
      <p:sp>
        <p:nvSpPr>
          <p:cNvPr id="10" name="Text Placeholder 9">
            <a:extLst>
              <a:ext uri="{FF2B5EF4-FFF2-40B4-BE49-F238E27FC236}">
                <a16:creationId xmlns:a16="http://schemas.microsoft.com/office/drawing/2014/main" id="{F6321401-8213-5543-ACC0-7C9EEF9FCCEC}"/>
              </a:ext>
            </a:extLst>
          </p:cNvPr>
          <p:cNvSpPr>
            <a:spLocks noGrp="1"/>
          </p:cNvSpPr>
          <p:nvPr>
            <p:ph type="body" sz="quarter" idx="16"/>
          </p:nvPr>
        </p:nvSpPr>
        <p:spPr/>
        <p:txBody>
          <a:bodyPr/>
          <a:lstStyle/>
          <a:p>
            <a:r>
              <a:rPr lang="en-US" dirty="0"/>
              <a:t>Bolded text</a:t>
            </a:r>
          </a:p>
        </p:txBody>
      </p:sp>
      <p:sp>
        <p:nvSpPr>
          <p:cNvPr id="9" name="Text Placeholder 8">
            <a:extLst>
              <a:ext uri="{FF2B5EF4-FFF2-40B4-BE49-F238E27FC236}">
                <a16:creationId xmlns:a16="http://schemas.microsoft.com/office/drawing/2014/main" id="{29393BE2-5CA1-C444-9F18-E6B5FAF33BEE}"/>
              </a:ext>
            </a:extLst>
          </p:cNvPr>
          <p:cNvSpPr>
            <a:spLocks noGrp="1"/>
          </p:cNvSpPr>
          <p:nvPr>
            <p:ph type="body" sz="quarter" idx="15"/>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ante </a:t>
            </a:r>
            <a:r>
              <a:rPr lang="en-US" dirty="0" err="1"/>
              <a:t>quis</a:t>
            </a:r>
            <a:r>
              <a:rPr lang="en-US" dirty="0"/>
              <a:t> </a:t>
            </a:r>
            <a:r>
              <a:rPr lang="en-US" dirty="0" err="1"/>
              <a:t>sem</a:t>
            </a:r>
            <a:r>
              <a:rPr lang="en-US" dirty="0"/>
              <a:t> </a:t>
            </a:r>
            <a:r>
              <a:rPr lang="en-US" dirty="0" err="1"/>
              <a:t>accumsan</a:t>
            </a:r>
            <a:r>
              <a:rPr lang="en-US" dirty="0"/>
              <a:t> </a:t>
            </a:r>
            <a:r>
              <a:rPr lang="en-US" dirty="0" err="1"/>
              <a:t>dapibus</a:t>
            </a:r>
            <a:r>
              <a:rPr lang="en-US" dirty="0"/>
              <a:t>.</a:t>
            </a:r>
          </a:p>
          <a:p>
            <a:endParaRPr lang="en-US" dirty="0"/>
          </a:p>
        </p:txBody>
      </p:sp>
      <p:sp>
        <p:nvSpPr>
          <p:cNvPr id="8" name="Text Placeholder 7">
            <a:extLst>
              <a:ext uri="{FF2B5EF4-FFF2-40B4-BE49-F238E27FC236}">
                <a16:creationId xmlns:a16="http://schemas.microsoft.com/office/drawing/2014/main" id="{DA504F55-7C7B-A64E-9B66-FAE31F8275ED}"/>
              </a:ext>
            </a:extLst>
          </p:cNvPr>
          <p:cNvSpPr>
            <a:spLocks noGrp="1"/>
          </p:cNvSpPr>
          <p:nvPr>
            <p:ph type="body" sz="quarter" idx="14"/>
          </p:nvPr>
        </p:nvSpPr>
        <p:spPr/>
        <p:txBody>
          <a:bodyPr/>
          <a:lstStyle/>
          <a:p>
            <a:r>
              <a:rPr lang="en-US" dirty="0"/>
              <a:t>Bolded text</a:t>
            </a:r>
          </a:p>
        </p:txBody>
      </p:sp>
      <p:sp>
        <p:nvSpPr>
          <p:cNvPr id="7" name="Text Placeholder 6">
            <a:extLst>
              <a:ext uri="{FF2B5EF4-FFF2-40B4-BE49-F238E27FC236}">
                <a16:creationId xmlns:a16="http://schemas.microsoft.com/office/drawing/2014/main" id="{760F243E-9D8E-D746-8CA6-D76D127BB84A}"/>
              </a:ext>
            </a:extLst>
          </p:cNvPr>
          <p:cNvSpPr>
            <a:spLocks noGrp="1"/>
          </p:cNvSpPr>
          <p:nvPr>
            <p:ph type="body" sz="half" idx="2"/>
          </p:nvPr>
        </p:nvSpPr>
        <p:spPr/>
        <p:txBody>
          <a:bodyPr/>
          <a:lstStyle/>
          <a:p>
            <a:r>
              <a:rPr lang="en-US" dirty="0" err="1"/>
              <a:t>Etiam</a:t>
            </a:r>
            <a:r>
              <a:rPr lang="en-US" dirty="0"/>
              <a:t> </a:t>
            </a:r>
            <a:r>
              <a:rPr lang="en-US" dirty="0" err="1"/>
              <a:t>viverra</a:t>
            </a:r>
            <a:r>
              <a:rPr lang="en-US" dirty="0"/>
              <a:t>, </a:t>
            </a:r>
            <a:r>
              <a:rPr lang="en-US" dirty="0" err="1"/>
              <a:t>metus</a:t>
            </a:r>
            <a:r>
              <a:rPr lang="en-US" dirty="0"/>
              <a:t> </a:t>
            </a:r>
            <a:r>
              <a:rPr lang="en-US" dirty="0" err="1"/>
              <a:t>vulputate</a:t>
            </a:r>
            <a:r>
              <a:rPr lang="en-US" dirty="0"/>
              <a:t> </a:t>
            </a:r>
            <a:r>
              <a:rPr lang="en-US" dirty="0" err="1"/>
              <a:t>euismod</a:t>
            </a:r>
            <a:r>
              <a:rPr lang="en-US" dirty="0"/>
              <a:t> </a:t>
            </a:r>
            <a:r>
              <a:rPr lang="en-US" dirty="0" err="1"/>
              <a:t>dapibus</a:t>
            </a:r>
            <a:r>
              <a:rPr lang="en-US" dirty="0"/>
              <a:t>, libero </a:t>
            </a:r>
            <a:r>
              <a:rPr lang="en-US" dirty="0" err="1"/>
              <a:t>metus</a:t>
            </a:r>
            <a:r>
              <a:rPr lang="en-US" dirty="0"/>
              <a:t> </a:t>
            </a:r>
            <a:r>
              <a:rPr lang="en-US" dirty="0" err="1"/>
              <a:t>scelerisque</a:t>
            </a:r>
            <a:r>
              <a:rPr lang="en-US" dirty="0"/>
              <a:t> </a:t>
            </a:r>
            <a:r>
              <a:rPr lang="en-US" dirty="0" err="1"/>
              <a:t>leo</a:t>
            </a:r>
            <a:r>
              <a:rPr lang="en-US" dirty="0"/>
              <a:t>, vel pharetra </a:t>
            </a:r>
            <a:r>
              <a:rPr lang="en-US" dirty="0" err="1"/>
              <a:t>arcu</a:t>
            </a:r>
            <a:r>
              <a:rPr lang="en-US" dirty="0"/>
              <a:t> </a:t>
            </a:r>
            <a:r>
              <a:rPr lang="en-US" dirty="0" err="1"/>
              <a:t>justo</a:t>
            </a:r>
            <a:r>
              <a:rPr lang="en-US" dirty="0"/>
              <a:t> sit </a:t>
            </a:r>
            <a:r>
              <a:rPr lang="en-US" dirty="0" err="1"/>
              <a:t>amet</a:t>
            </a:r>
            <a:r>
              <a:rPr lang="en-US" dirty="0"/>
              <a:t> </a:t>
            </a:r>
            <a:r>
              <a:rPr lang="en-US" dirty="0" err="1"/>
              <a:t>massa</a:t>
            </a:r>
            <a:r>
              <a:rPr lang="en-US" dirty="0"/>
              <a:t>. Cras </a:t>
            </a:r>
            <a:r>
              <a:rPr lang="en-US" dirty="0" err="1"/>
              <a:t>lacus</a:t>
            </a:r>
            <a:r>
              <a:rPr lang="en-US" dirty="0"/>
              <a:t> ex, </a:t>
            </a:r>
            <a:r>
              <a:rPr lang="en-US" dirty="0" err="1"/>
              <a:t>hendrerit</a:t>
            </a:r>
            <a:r>
              <a:rPr lang="en-US" dirty="0"/>
              <a:t> </a:t>
            </a:r>
            <a:r>
              <a:rPr lang="en-US" dirty="0" err="1"/>
              <a:t>eget</a:t>
            </a:r>
            <a:r>
              <a:rPr lang="en-US" dirty="0"/>
              <a:t> </a:t>
            </a:r>
            <a:r>
              <a:rPr lang="en-US" dirty="0" err="1"/>
              <a:t>felis</a:t>
            </a:r>
            <a:r>
              <a:rPr lang="en-US" dirty="0"/>
              <a:t> vitae, </a:t>
            </a:r>
            <a:r>
              <a:rPr lang="en-US" dirty="0" err="1"/>
              <a:t>blandit</a:t>
            </a:r>
            <a:r>
              <a:rPr lang="en-US" dirty="0"/>
              <a:t> fermentum ipsum. Donec </a:t>
            </a:r>
            <a:r>
              <a:rPr lang="en-US" dirty="0" err="1"/>
              <a:t>interdum</a:t>
            </a:r>
            <a:r>
              <a:rPr lang="en-US" dirty="0"/>
              <a:t> </a:t>
            </a:r>
            <a:r>
              <a:rPr lang="en-US" dirty="0" err="1"/>
              <a:t>nulla</a:t>
            </a:r>
            <a:r>
              <a:rPr lang="en-US" dirty="0"/>
              <a:t> a ex </a:t>
            </a:r>
            <a:r>
              <a:rPr lang="en-US" dirty="0" err="1"/>
              <a:t>commodo</a:t>
            </a:r>
            <a:r>
              <a:rPr lang="en-US" dirty="0"/>
              <a:t> </a:t>
            </a:r>
            <a:r>
              <a:rPr lang="en-US" dirty="0" err="1"/>
              <a:t>dignissim</a:t>
            </a:r>
            <a:r>
              <a:rPr lang="en-US" dirty="0"/>
              <a:t>. </a:t>
            </a:r>
          </a:p>
        </p:txBody>
      </p:sp>
      <p:sp>
        <p:nvSpPr>
          <p:cNvPr id="6" name="Title 5">
            <a:extLst>
              <a:ext uri="{FF2B5EF4-FFF2-40B4-BE49-F238E27FC236}">
                <a16:creationId xmlns:a16="http://schemas.microsoft.com/office/drawing/2014/main" id="{217B9998-BE68-4346-9F30-2391FBAB0E12}"/>
              </a:ext>
            </a:extLst>
          </p:cNvPr>
          <p:cNvSpPr>
            <a:spLocks noGrp="1"/>
          </p:cNvSpPr>
          <p:nvPr>
            <p:ph type="title"/>
          </p:nvPr>
        </p:nvSpPr>
        <p:spPr/>
        <p:txBody>
          <a:bodyPr/>
          <a:lstStyle/>
          <a:p>
            <a:r>
              <a:rPr lang="en-US" dirty="0"/>
              <a:t>Four tiles layout</a:t>
            </a:r>
          </a:p>
        </p:txBody>
      </p:sp>
    </p:spTree>
    <p:extLst>
      <p:ext uri="{BB962C8B-B14F-4D97-AF65-F5344CB8AC3E}">
        <p14:creationId xmlns:p14="http://schemas.microsoft.com/office/powerpoint/2010/main" val="3050549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C2958E-77BE-CA68-1CEF-CD5C6984D07C}"/>
              </a:ext>
            </a:extLst>
          </p:cNvPr>
          <p:cNvSpPr>
            <a:spLocks noGrp="1"/>
          </p:cNvSpPr>
          <p:nvPr>
            <p:ph type="sldNum" sz="quarter" idx="12"/>
          </p:nvPr>
        </p:nvSpPr>
        <p:spPr/>
        <p:txBody>
          <a:bodyPr/>
          <a:lstStyle/>
          <a:p>
            <a:fld id="{679D2152-1C30-894C-9781-951D3C9748DF}" type="slidenum">
              <a:rPr lang="en-US" smtClean="0"/>
              <a:pPr/>
              <a:t>25</a:t>
            </a:fld>
            <a:endParaRPr lang="en-US"/>
          </a:p>
        </p:txBody>
      </p:sp>
      <p:sp>
        <p:nvSpPr>
          <p:cNvPr id="5" name="Footer Placeholder 4">
            <a:extLst>
              <a:ext uri="{FF2B5EF4-FFF2-40B4-BE49-F238E27FC236}">
                <a16:creationId xmlns:a16="http://schemas.microsoft.com/office/drawing/2014/main" id="{4E7344BF-B2E2-B958-3F1D-B240D4C59F77}"/>
              </a:ext>
            </a:extLst>
          </p:cNvPr>
          <p:cNvSpPr>
            <a:spLocks noGrp="1"/>
          </p:cNvSpPr>
          <p:nvPr>
            <p:ph type="ftr" sz="quarter" idx="13"/>
          </p:nvPr>
        </p:nvSpPr>
        <p:spPr/>
        <p:txBody>
          <a:bodyPr/>
          <a:lstStyle/>
          <a:p>
            <a:r>
              <a:rPr lang="en-US" altLang="en-US"/>
              <a:t>© 2023 SailPoint Technologies, Inc. All rights reserved.</a:t>
            </a:r>
            <a:endParaRPr lang="en-US" altLang="en-US" dirty="0"/>
          </a:p>
        </p:txBody>
      </p:sp>
      <p:sp>
        <p:nvSpPr>
          <p:cNvPr id="3" name="Text Placeholder 2">
            <a:extLst>
              <a:ext uri="{FF2B5EF4-FFF2-40B4-BE49-F238E27FC236}">
                <a16:creationId xmlns:a16="http://schemas.microsoft.com/office/drawing/2014/main" id="{78269A67-00EA-7A1C-2965-E97DAA9A9FFE}"/>
              </a:ext>
            </a:extLst>
          </p:cNvPr>
          <p:cNvSpPr>
            <a:spLocks noGrp="1"/>
          </p:cNvSpPr>
          <p:nvPr>
            <p:ph type="body" sz="half" idx="2"/>
          </p:nvPr>
        </p:nvSpPr>
        <p:spPr>
          <a:xfrm>
            <a:off x="406401" y="2336800"/>
            <a:ext cx="4165599" cy="3532188"/>
          </a:xfrm>
        </p:spPr>
        <p:txBody>
          <a:bodyPr/>
          <a:lstStyle/>
          <a:p>
            <a:r>
              <a:rPr lang="en-US" dirty="0" err="1"/>
              <a:t>Nulla</a:t>
            </a:r>
            <a:r>
              <a:rPr lang="en-US" dirty="0"/>
              <a:t> </a:t>
            </a:r>
            <a:r>
              <a:rPr lang="en-US" dirty="0" err="1"/>
              <a:t>eget</a:t>
            </a:r>
            <a:r>
              <a:rPr lang="en-US" dirty="0"/>
              <a:t> </a:t>
            </a:r>
            <a:r>
              <a:rPr lang="en-US" dirty="0" err="1"/>
              <a:t>porttitor</a:t>
            </a:r>
            <a:r>
              <a:rPr lang="en-US" dirty="0"/>
              <a:t> sem. </a:t>
            </a:r>
            <a:r>
              <a:rPr lang="en-US" dirty="0" err="1"/>
              <a:t>Etiam</a:t>
            </a:r>
            <a:r>
              <a:rPr lang="en-US" dirty="0"/>
              <a:t> vel </a:t>
            </a:r>
            <a:r>
              <a:rPr lang="en-US" dirty="0" err="1"/>
              <a:t>nunc</a:t>
            </a:r>
            <a:r>
              <a:rPr lang="en-US" dirty="0"/>
              <a:t> sit </a:t>
            </a:r>
            <a:r>
              <a:rPr lang="en-US" dirty="0" err="1"/>
              <a:t>amet</a:t>
            </a:r>
            <a:r>
              <a:rPr lang="en-US" dirty="0"/>
              <a:t> dolor </a:t>
            </a:r>
            <a:r>
              <a:rPr lang="en-US" dirty="0" err="1"/>
              <a:t>pretium</a:t>
            </a:r>
            <a:r>
              <a:rPr lang="en-US" dirty="0"/>
              <a:t> </a:t>
            </a:r>
            <a:r>
              <a:rPr lang="en-US" dirty="0" err="1"/>
              <a:t>varius</a:t>
            </a:r>
            <a:r>
              <a:rPr lang="en-US" dirty="0"/>
              <a:t> </a:t>
            </a:r>
            <a:r>
              <a:rPr lang="en-US" dirty="0" err="1"/>
              <a:t>quis</a:t>
            </a:r>
            <a:r>
              <a:rPr lang="en-US" dirty="0"/>
              <a:t> </a:t>
            </a:r>
            <a:r>
              <a:rPr lang="en-US" dirty="0" err="1"/>
              <a:t>tincidunt</a:t>
            </a:r>
            <a:r>
              <a:rPr lang="en-US" dirty="0"/>
              <a:t> dolor.</a:t>
            </a:r>
          </a:p>
          <a:p>
            <a:endParaRPr lang="en-US" dirty="0"/>
          </a:p>
          <a:p>
            <a:r>
              <a:rPr lang="en-US" dirty="0" err="1"/>
              <a:t>Suspendisse</a:t>
            </a:r>
            <a:r>
              <a:rPr lang="en-US" dirty="0"/>
              <a:t> sit </a:t>
            </a:r>
            <a:r>
              <a:rPr lang="en-US" dirty="0" err="1"/>
              <a:t>amet</a:t>
            </a:r>
            <a:r>
              <a:rPr lang="en-US" dirty="0"/>
              <a:t> lorem non </a:t>
            </a:r>
            <a:r>
              <a:rPr lang="en-US" dirty="0" err="1"/>
              <a:t>nulla</a:t>
            </a:r>
            <a:r>
              <a:rPr lang="en-US" dirty="0"/>
              <a:t> </a:t>
            </a:r>
            <a:r>
              <a:rPr lang="en-US" dirty="0" err="1"/>
              <a:t>condimentum</a:t>
            </a:r>
            <a:r>
              <a:rPr lang="en-US" dirty="0"/>
              <a:t> convallis. Cras </a:t>
            </a:r>
            <a:r>
              <a:rPr lang="en-US" dirty="0" err="1"/>
              <a:t>suscipit</a:t>
            </a:r>
            <a:r>
              <a:rPr lang="en-US" dirty="0"/>
              <a:t> </a:t>
            </a:r>
            <a:r>
              <a:rPr lang="en-US" dirty="0" err="1"/>
              <a:t>elit</a:t>
            </a:r>
            <a:r>
              <a:rPr lang="en-US" dirty="0"/>
              <a:t> </a:t>
            </a:r>
            <a:r>
              <a:rPr lang="en-US" dirty="0" err="1"/>
              <a:t>massa</a:t>
            </a:r>
            <a:r>
              <a:rPr lang="en-US" dirty="0"/>
              <a:t>, at </a:t>
            </a:r>
            <a:r>
              <a:rPr lang="en-US" dirty="0" err="1"/>
              <a:t>consectetur</a:t>
            </a:r>
            <a:r>
              <a:rPr lang="en-US" dirty="0"/>
              <a:t> turs </a:t>
            </a:r>
            <a:r>
              <a:rPr lang="en-US" dirty="0" err="1"/>
              <a:t>tincidunt</a:t>
            </a:r>
            <a:r>
              <a:rPr lang="en-US" dirty="0"/>
              <a:t> sed.</a:t>
            </a:r>
          </a:p>
          <a:p>
            <a:endParaRPr lang="en-US" dirty="0"/>
          </a:p>
        </p:txBody>
      </p:sp>
      <p:sp>
        <p:nvSpPr>
          <p:cNvPr id="6" name="Title 5">
            <a:extLst>
              <a:ext uri="{FF2B5EF4-FFF2-40B4-BE49-F238E27FC236}">
                <a16:creationId xmlns:a16="http://schemas.microsoft.com/office/drawing/2014/main" id="{C6CC96FD-CFFD-C480-22D4-65EF2BA6EE38}"/>
              </a:ext>
            </a:extLst>
          </p:cNvPr>
          <p:cNvSpPr>
            <a:spLocks noGrp="1"/>
          </p:cNvSpPr>
          <p:nvPr>
            <p:ph type="title"/>
          </p:nvPr>
        </p:nvSpPr>
        <p:spPr/>
        <p:txBody>
          <a:bodyPr/>
          <a:lstStyle/>
          <a:p>
            <a:r>
              <a:rPr lang="en-US" dirty="0"/>
              <a:t>Lorem ipsum dolor sit </a:t>
            </a:r>
            <a:r>
              <a:rPr lang="en-US" dirty="0" err="1"/>
              <a:t>amet</a:t>
            </a:r>
            <a:endParaRPr lang="en-US" dirty="0"/>
          </a:p>
        </p:txBody>
      </p:sp>
    </p:spTree>
    <p:extLst>
      <p:ext uri="{BB962C8B-B14F-4D97-AF65-F5344CB8AC3E}">
        <p14:creationId xmlns:p14="http://schemas.microsoft.com/office/powerpoint/2010/main" val="707343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847AED-5134-5349-B17B-8C8ADBDB672E}"/>
              </a:ext>
            </a:extLst>
          </p:cNvPr>
          <p:cNvSpPr>
            <a:spLocks noGrp="1"/>
          </p:cNvSpPr>
          <p:nvPr>
            <p:ph type="sldNum" sz="quarter" idx="12"/>
          </p:nvPr>
        </p:nvSpPr>
        <p:spPr/>
        <p:txBody>
          <a:bodyPr/>
          <a:lstStyle/>
          <a:p>
            <a:fld id="{679D2152-1C30-894C-9781-951D3C9748DF}" type="slidenum">
              <a:rPr lang="en-US" smtClean="0"/>
              <a:pPr/>
              <a:t>26</a:t>
            </a:fld>
            <a:endParaRPr lang="en-US"/>
          </a:p>
        </p:txBody>
      </p:sp>
      <p:sp>
        <p:nvSpPr>
          <p:cNvPr id="16" name="Footer Placeholder 15">
            <a:extLst>
              <a:ext uri="{FF2B5EF4-FFF2-40B4-BE49-F238E27FC236}">
                <a16:creationId xmlns:a16="http://schemas.microsoft.com/office/drawing/2014/main" id="{7D26FA38-BB08-1B49-9D5B-30D23294D52B}"/>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7" name="Text Placeholder 6">
            <a:extLst>
              <a:ext uri="{FF2B5EF4-FFF2-40B4-BE49-F238E27FC236}">
                <a16:creationId xmlns:a16="http://schemas.microsoft.com/office/drawing/2014/main" id="{2B66CA99-5D41-1842-A2AB-0988394AC491}"/>
              </a:ext>
            </a:extLst>
          </p:cNvPr>
          <p:cNvSpPr>
            <a:spLocks noGrp="1"/>
          </p:cNvSpPr>
          <p:nvPr>
            <p:ph type="body" idx="1"/>
          </p:nvPr>
        </p:nvSpPr>
        <p:spPr/>
        <p:txBody>
          <a:bodyPr/>
          <a:lstStyle/>
          <a:p>
            <a:r>
              <a:rPr lang="en-US" dirty="0"/>
              <a:t>Sub text</a:t>
            </a:r>
          </a:p>
        </p:txBody>
      </p:sp>
      <p:sp>
        <p:nvSpPr>
          <p:cNvPr id="6" name="Title 5">
            <a:extLst>
              <a:ext uri="{FF2B5EF4-FFF2-40B4-BE49-F238E27FC236}">
                <a16:creationId xmlns:a16="http://schemas.microsoft.com/office/drawing/2014/main" id="{9119CF81-6214-D34F-88A4-A850CD0A1243}"/>
              </a:ext>
            </a:extLst>
          </p:cNvPr>
          <p:cNvSpPr>
            <a:spLocks noGrp="1"/>
          </p:cNvSpPr>
          <p:nvPr>
            <p:ph type="title"/>
          </p:nvPr>
        </p:nvSpPr>
        <p:spPr/>
        <p:txBody>
          <a:bodyPr/>
          <a:lstStyle/>
          <a:p>
            <a:r>
              <a:rPr lang="en-US" dirty="0"/>
              <a:t>Section header</a:t>
            </a:r>
          </a:p>
        </p:txBody>
      </p:sp>
    </p:spTree>
    <p:extLst>
      <p:ext uri="{BB962C8B-B14F-4D97-AF65-F5344CB8AC3E}">
        <p14:creationId xmlns:p14="http://schemas.microsoft.com/office/powerpoint/2010/main" val="3623881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847AED-5134-5349-B17B-8C8ADBDB672E}"/>
              </a:ext>
            </a:extLst>
          </p:cNvPr>
          <p:cNvSpPr>
            <a:spLocks noGrp="1"/>
          </p:cNvSpPr>
          <p:nvPr>
            <p:ph type="sldNum" sz="quarter" idx="12"/>
          </p:nvPr>
        </p:nvSpPr>
        <p:spPr/>
        <p:txBody>
          <a:bodyPr/>
          <a:lstStyle/>
          <a:p>
            <a:fld id="{679D2152-1C30-894C-9781-951D3C9748DF}" type="slidenum">
              <a:rPr lang="en-US" smtClean="0"/>
              <a:pPr/>
              <a:t>27</a:t>
            </a:fld>
            <a:endParaRPr lang="en-US"/>
          </a:p>
        </p:txBody>
      </p:sp>
      <p:sp>
        <p:nvSpPr>
          <p:cNvPr id="16" name="Footer Placeholder 15">
            <a:extLst>
              <a:ext uri="{FF2B5EF4-FFF2-40B4-BE49-F238E27FC236}">
                <a16:creationId xmlns:a16="http://schemas.microsoft.com/office/drawing/2014/main" id="{7D26FA38-BB08-1B49-9D5B-30D23294D52B}"/>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7" name="Text Placeholder 6">
            <a:extLst>
              <a:ext uri="{FF2B5EF4-FFF2-40B4-BE49-F238E27FC236}">
                <a16:creationId xmlns:a16="http://schemas.microsoft.com/office/drawing/2014/main" id="{2B66CA99-5D41-1842-A2AB-0988394AC491}"/>
              </a:ext>
            </a:extLst>
          </p:cNvPr>
          <p:cNvSpPr>
            <a:spLocks noGrp="1"/>
          </p:cNvSpPr>
          <p:nvPr>
            <p:ph type="body" idx="1"/>
          </p:nvPr>
        </p:nvSpPr>
        <p:spPr/>
        <p:txBody>
          <a:bodyPr/>
          <a:lstStyle/>
          <a:p>
            <a:r>
              <a:rPr lang="en-US" dirty="0"/>
              <a:t>Sub text</a:t>
            </a:r>
          </a:p>
        </p:txBody>
      </p:sp>
      <p:sp>
        <p:nvSpPr>
          <p:cNvPr id="6" name="Title 5">
            <a:extLst>
              <a:ext uri="{FF2B5EF4-FFF2-40B4-BE49-F238E27FC236}">
                <a16:creationId xmlns:a16="http://schemas.microsoft.com/office/drawing/2014/main" id="{9119CF81-6214-D34F-88A4-A850CD0A1243}"/>
              </a:ext>
            </a:extLst>
          </p:cNvPr>
          <p:cNvSpPr>
            <a:spLocks noGrp="1"/>
          </p:cNvSpPr>
          <p:nvPr>
            <p:ph type="title"/>
          </p:nvPr>
        </p:nvSpPr>
        <p:spPr/>
        <p:txBody>
          <a:bodyPr/>
          <a:lstStyle/>
          <a:p>
            <a:r>
              <a:rPr lang="en-US" dirty="0"/>
              <a:t>Section header</a:t>
            </a:r>
          </a:p>
        </p:txBody>
      </p:sp>
    </p:spTree>
    <p:extLst>
      <p:ext uri="{BB962C8B-B14F-4D97-AF65-F5344CB8AC3E}">
        <p14:creationId xmlns:p14="http://schemas.microsoft.com/office/powerpoint/2010/main" val="293425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7C671C-B073-F7E1-1459-C0D39C47E4F4}"/>
              </a:ext>
            </a:extLst>
          </p:cNvPr>
          <p:cNvSpPr>
            <a:spLocks noGrp="1"/>
          </p:cNvSpPr>
          <p:nvPr>
            <p:ph type="sldNum" sz="quarter" idx="12"/>
          </p:nvPr>
        </p:nvSpPr>
        <p:spPr/>
        <p:txBody>
          <a:bodyPr/>
          <a:lstStyle/>
          <a:p>
            <a:fld id="{679D2152-1C30-894C-9781-951D3C9748DF}" type="slidenum">
              <a:rPr lang="en-US" smtClean="0"/>
              <a:pPr/>
              <a:t>28</a:t>
            </a:fld>
            <a:endParaRPr lang="en-US"/>
          </a:p>
        </p:txBody>
      </p:sp>
      <p:sp>
        <p:nvSpPr>
          <p:cNvPr id="3" name="Footer Placeholder 2">
            <a:extLst>
              <a:ext uri="{FF2B5EF4-FFF2-40B4-BE49-F238E27FC236}">
                <a16:creationId xmlns:a16="http://schemas.microsoft.com/office/drawing/2014/main" id="{A16BB6D1-5B99-1F8E-6929-B87C4B764A83}"/>
              </a:ext>
            </a:extLst>
          </p:cNvPr>
          <p:cNvSpPr>
            <a:spLocks noGrp="1"/>
          </p:cNvSpPr>
          <p:nvPr>
            <p:ph type="ftr" sz="quarter" idx="3"/>
          </p:nvPr>
        </p:nvSpPr>
        <p:spPr/>
        <p:txBody>
          <a:bodyPr/>
          <a:lstStyle/>
          <a:p>
            <a:r>
              <a:rPr lang="en-US" altLang="en-US"/>
              <a:t>© 2023 SailPoint Technologies, Inc. All rights reserved.</a:t>
            </a:r>
            <a:endParaRPr lang="en-US" altLang="en-US" dirty="0"/>
          </a:p>
        </p:txBody>
      </p:sp>
      <p:sp>
        <p:nvSpPr>
          <p:cNvPr id="4" name="Title 3">
            <a:extLst>
              <a:ext uri="{FF2B5EF4-FFF2-40B4-BE49-F238E27FC236}">
                <a16:creationId xmlns:a16="http://schemas.microsoft.com/office/drawing/2014/main" id="{8A0070D4-CDCB-A7C7-197C-3FC317A367AE}"/>
              </a:ext>
            </a:extLst>
          </p:cNvPr>
          <p:cNvSpPr>
            <a:spLocks noGrp="1"/>
          </p:cNvSpPr>
          <p:nvPr>
            <p:ph type="title"/>
          </p:nvPr>
        </p:nvSpPr>
        <p:spPr/>
        <p:txBody>
          <a:bodyPr/>
          <a:lstStyle/>
          <a:p>
            <a:r>
              <a:rPr lang="en-US" dirty="0"/>
              <a:t>Section header</a:t>
            </a:r>
          </a:p>
        </p:txBody>
      </p:sp>
      <p:sp>
        <p:nvSpPr>
          <p:cNvPr id="5" name="Text Placeholder 4">
            <a:extLst>
              <a:ext uri="{FF2B5EF4-FFF2-40B4-BE49-F238E27FC236}">
                <a16:creationId xmlns:a16="http://schemas.microsoft.com/office/drawing/2014/main" id="{62F63C04-BCBF-E058-1725-F9022E9E4F35}"/>
              </a:ext>
            </a:extLst>
          </p:cNvPr>
          <p:cNvSpPr>
            <a:spLocks noGrp="1"/>
          </p:cNvSpPr>
          <p:nvPr>
            <p:ph type="body" idx="1"/>
          </p:nvPr>
        </p:nvSpPr>
        <p:spPr/>
        <p:txBody>
          <a:bodyPr/>
          <a:lstStyle/>
          <a:p>
            <a:r>
              <a:rPr lang="en-US" dirty="0"/>
              <a:t>Sub text</a:t>
            </a:r>
          </a:p>
        </p:txBody>
      </p:sp>
    </p:spTree>
    <p:extLst>
      <p:ext uri="{BB962C8B-B14F-4D97-AF65-F5344CB8AC3E}">
        <p14:creationId xmlns:p14="http://schemas.microsoft.com/office/powerpoint/2010/main" val="3666761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1B72F-ED42-4849-AE96-D0FE1E28E62E}"/>
              </a:ext>
            </a:extLst>
          </p:cNvPr>
          <p:cNvSpPr>
            <a:spLocks noGrp="1"/>
          </p:cNvSpPr>
          <p:nvPr>
            <p:ph type="sldNum" sz="quarter" idx="12"/>
          </p:nvPr>
        </p:nvSpPr>
        <p:spPr/>
        <p:txBody>
          <a:bodyPr/>
          <a:lstStyle/>
          <a:p>
            <a:fld id="{679D2152-1C30-894C-9781-951D3C9748DF}" type="slidenum">
              <a:rPr lang="en-US" smtClean="0"/>
              <a:pPr/>
              <a:t>29</a:t>
            </a:fld>
            <a:endParaRPr lang="en-US"/>
          </a:p>
        </p:txBody>
      </p:sp>
      <p:sp>
        <p:nvSpPr>
          <p:cNvPr id="5" name="Footer Placeholder 4">
            <a:extLst>
              <a:ext uri="{FF2B5EF4-FFF2-40B4-BE49-F238E27FC236}">
                <a16:creationId xmlns:a16="http://schemas.microsoft.com/office/drawing/2014/main" id="{FDDC2622-0262-BA49-B77B-D5F38B1E916D}"/>
              </a:ext>
            </a:extLst>
          </p:cNvPr>
          <p:cNvSpPr>
            <a:spLocks noGrp="1"/>
          </p:cNvSpPr>
          <p:nvPr>
            <p:ph type="ftr" sz="quarter" idx="13"/>
          </p:nvPr>
        </p:nvSpPr>
        <p:spPr/>
        <p:txBody>
          <a:bodyPr/>
          <a:lstStyle/>
          <a:p>
            <a:r>
              <a:rPr lang="en-US" altLang="en-US"/>
              <a:t>© 2023 SailPoint Technologies, Inc. All rights reserved.</a:t>
            </a:r>
            <a:endParaRPr lang="en-US" altLang="en-US" dirty="0"/>
          </a:p>
        </p:txBody>
      </p:sp>
      <p:sp>
        <p:nvSpPr>
          <p:cNvPr id="10" name="Content Placeholder 9">
            <a:extLst>
              <a:ext uri="{FF2B5EF4-FFF2-40B4-BE49-F238E27FC236}">
                <a16:creationId xmlns:a16="http://schemas.microsoft.com/office/drawing/2014/main" id="{BF4048EA-CA1D-4542-89D2-273A31DCE06E}"/>
              </a:ext>
            </a:extLst>
          </p:cNvPr>
          <p:cNvSpPr>
            <a:spLocks noGrp="1"/>
          </p:cNvSpPr>
          <p:nvPr>
            <p:ph sz="half" idx="17"/>
          </p:nvPr>
        </p:nvSpPr>
        <p:spPr/>
        <p:txBody>
          <a:bodyPr/>
          <a:lstStyle/>
          <a:p>
            <a:pPr marL="285750" indent="-285750">
              <a:buFont typeface="Arial" panose="020B0604020202020204" pitchFamily="34" charset="0"/>
              <a:buChar char="•"/>
            </a:pPr>
            <a:r>
              <a:rPr lang="en-US" dirty="0"/>
              <a:t>Donec </a:t>
            </a:r>
            <a:r>
              <a:rPr lang="en-US" dirty="0" err="1"/>
              <a:t>malesuada</a:t>
            </a:r>
            <a:r>
              <a:rPr lang="en-US" dirty="0"/>
              <a:t> </a:t>
            </a:r>
            <a:r>
              <a:rPr lang="en-US" dirty="0" err="1"/>
              <a:t>ultricies</a:t>
            </a:r>
            <a:r>
              <a:rPr lang="en-US" dirty="0"/>
              <a:t> </a:t>
            </a:r>
            <a:r>
              <a:rPr lang="en-US" dirty="0" err="1"/>
              <a:t>tincidunt</a:t>
            </a:r>
            <a:r>
              <a:rPr lang="en-US" dirty="0"/>
              <a:t>. Sed </a:t>
            </a:r>
            <a:r>
              <a:rPr lang="en-US" dirty="0" err="1"/>
              <a:t>eget</a:t>
            </a:r>
            <a:r>
              <a:rPr lang="en-US" dirty="0"/>
              <a:t> </a:t>
            </a:r>
            <a:r>
              <a:rPr lang="en-US" dirty="0" err="1"/>
              <a:t>tincidunt</a:t>
            </a:r>
            <a:r>
              <a:rPr lang="en-US" dirty="0"/>
              <a:t> </a:t>
            </a:r>
            <a:r>
              <a:rPr lang="en-US" dirty="0" err="1"/>
              <a:t>nulla</a:t>
            </a:r>
            <a:r>
              <a:rPr lang="en-US" dirty="0"/>
              <a:t>.</a:t>
            </a:r>
          </a:p>
          <a:p>
            <a:pPr marL="285750" indent="-285750">
              <a:buFont typeface="Arial" panose="020B0604020202020204" pitchFamily="34" charset="0"/>
              <a:buChar char="•"/>
            </a:pPr>
            <a:r>
              <a:rPr lang="en-US" dirty="0"/>
              <a:t>Duis </a:t>
            </a:r>
            <a:r>
              <a:rPr lang="en-US" dirty="0" err="1"/>
              <a:t>rhoncus</a:t>
            </a:r>
            <a:r>
              <a:rPr lang="en-US" dirty="0"/>
              <a:t> ante sed </a:t>
            </a:r>
            <a:r>
              <a:rPr lang="en-US" dirty="0" err="1"/>
              <a:t>placerat</a:t>
            </a:r>
            <a:r>
              <a:rPr lang="en-US" dirty="0"/>
              <a:t> </a:t>
            </a:r>
            <a:r>
              <a:rPr lang="en-US" dirty="0" err="1"/>
              <a:t>efficitur</a:t>
            </a:r>
            <a:r>
              <a:rPr lang="en-US" dirty="0"/>
              <a:t>.</a:t>
            </a:r>
          </a:p>
          <a:p>
            <a:pPr marL="285750" indent="-285750">
              <a:buFont typeface="Arial" panose="020B0604020202020204" pitchFamily="34" charset="0"/>
              <a:buChar char="•"/>
            </a:pPr>
            <a:r>
              <a:rPr lang="en-US" dirty="0" err="1"/>
              <a:t>Fusce</a:t>
            </a:r>
            <a:r>
              <a:rPr lang="en-US" dirty="0"/>
              <a:t> dictum </a:t>
            </a:r>
            <a:r>
              <a:rPr lang="en-US" dirty="0" err="1"/>
              <a:t>eu</a:t>
            </a:r>
            <a:r>
              <a:rPr lang="en-US" dirty="0"/>
              <a:t> </a:t>
            </a:r>
            <a:r>
              <a:rPr lang="en-US" dirty="0" err="1"/>
              <a:t>tellus</a:t>
            </a:r>
            <a:r>
              <a:rPr lang="en-US" dirty="0"/>
              <a:t> </a:t>
            </a:r>
            <a:r>
              <a:rPr lang="en-US" dirty="0" err="1"/>
              <a:t>eu</a:t>
            </a:r>
            <a:r>
              <a:rPr lang="en-US" dirty="0"/>
              <a:t> </a:t>
            </a:r>
            <a:r>
              <a:rPr lang="en-US" dirty="0" err="1"/>
              <a:t>malesuada</a:t>
            </a:r>
            <a:r>
              <a:rPr lang="en-US" dirty="0"/>
              <a:t>. </a:t>
            </a:r>
          </a:p>
        </p:txBody>
      </p:sp>
      <p:sp>
        <p:nvSpPr>
          <p:cNvPr id="9" name="Text Placeholder 8">
            <a:extLst>
              <a:ext uri="{FF2B5EF4-FFF2-40B4-BE49-F238E27FC236}">
                <a16:creationId xmlns:a16="http://schemas.microsoft.com/office/drawing/2014/main" id="{323E54C1-27AD-5942-88F6-9B2D16ACD122}"/>
              </a:ext>
            </a:extLst>
          </p:cNvPr>
          <p:cNvSpPr>
            <a:spLocks noGrp="1"/>
          </p:cNvSpPr>
          <p:nvPr>
            <p:ph type="body" idx="16"/>
          </p:nvPr>
        </p:nvSpPr>
        <p:spPr/>
        <p:txBody>
          <a:bodyPr/>
          <a:lstStyle/>
          <a:p>
            <a:r>
              <a:rPr lang="en-US" dirty="0" err="1"/>
              <a:t>Mauris</a:t>
            </a:r>
            <a:r>
              <a:rPr lang="en-US" dirty="0"/>
              <a:t> </a:t>
            </a:r>
            <a:r>
              <a:rPr lang="en-US" dirty="0" err="1"/>
              <a:t>facilisis</a:t>
            </a:r>
            <a:endParaRPr lang="en-US" dirty="0"/>
          </a:p>
        </p:txBody>
      </p:sp>
      <p:pic>
        <p:nvPicPr>
          <p:cNvPr id="29" name="Graphic 28" descr="Arrow">
            <a:extLst>
              <a:ext uri="{FF2B5EF4-FFF2-40B4-BE49-F238E27FC236}">
                <a16:creationId xmlns:a16="http://schemas.microsoft.com/office/drawing/2014/main" id="{BAF88B38-164A-C244-8071-DD7E991328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70237" y="1514560"/>
            <a:ext cx="570093" cy="570093"/>
          </a:xfrm>
          <a:prstGeom prst="rect">
            <a:avLst/>
          </a:prstGeom>
        </p:spPr>
      </p:pic>
      <p:sp>
        <p:nvSpPr>
          <p:cNvPr id="8" name="Content Placeholder 7">
            <a:extLst>
              <a:ext uri="{FF2B5EF4-FFF2-40B4-BE49-F238E27FC236}">
                <a16:creationId xmlns:a16="http://schemas.microsoft.com/office/drawing/2014/main" id="{217974FA-5C16-7A43-B160-F2520154F9D6}"/>
              </a:ext>
            </a:extLst>
          </p:cNvPr>
          <p:cNvSpPr>
            <a:spLocks noGrp="1"/>
          </p:cNvSpPr>
          <p:nvPr>
            <p:ph sz="half" idx="15"/>
          </p:nvPr>
        </p:nvSpPr>
        <p:spPr/>
        <p:txBody>
          <a:bodyPr/>
          <a:lstStyle/>
          <a:p>
            <a:pPr marL="285750" indent="-285750">
              <a:buFont typeface="Arial" panose="020B0604020202020204" pitchFamily="34" charset="0"/>
              <a:buChar char="•"/>
            </a:pPr>
            <a:r>
              <a:rPr lang="en-US" dirty="0"/>
              <a:t>Donec </a:t>
            </a:r>
            <a:r>
              <a:rPr lang="en-US" dirty="0" err="1"/>
              <a:t>malesuada</a:t>
            </a:r>
            <a:r>
              <a:rPr lang="en-US" dirty="0"/>
              <a:t> </a:t>
            </a:r>
            <a:r>
              <a:rPr lang="en-US" dirty="0" err="1"/>
              <a:t>ultricies</a:t>
            </a:r>
            <a:r>
              <a:rPr lang="en-US" dirty="0"/>
              <a:t> </a:t>
            </a:r>
            <a:r>
              <a:rPr lang="en-US" dirty="0" err="1"/>
              <a:t>tincidunt</a:t>
            </a:r>
            <a:r>
              <a:rPr lang="en-US" dirty="0"/>
              <a:t>. Sed </a:t>
            </a:r>
            <a:r>
              <a:rPr lang="en-US" dirty="0" err="1"/>
              <a:t>eget</a:t>
            </a:r>
            <a:r>
              <a:rPr lang="en-US" dirty="0"/>
              <a:t> </a:t>
            </a:r>
            <a:r>
              <a:rPr lang="en-US" dirty="0" err="1"/>
              <a:t>tincidunt</a:t>
            </a:r>
            <a:r>
              <a:rPr lang="en-US" dirty="0"/>
              <a:t> </a:t>
            </a:r>
            <a:r>
              <a:rPr lang="en-US" dirty="0" err="1"/>
              <a:t>nulla</a:t>
            </a:r>
            <a:r>
              <a:rPr lang="en-US" dirty="0"/>
              <a:t>.</a:t>
            </a:r>
          </a:p>
          <a:p>
            <a:pPr marL="285750" indent="-285750">
              <a:buFont typeface="Arial" panose="020B0604020202020204" pitchFamily="34" charset="0"/>
              <a:buChar char="•"/>
            </a:pPr>
            <a:r>
              <a:rPr lang="en-US" dirty="0"/>
              <a:t>Duis </a:t>
            </a:r>
            <a:r>
              <a:rPr lang="en-US" dirty="0" err="1"/>
              <a:t>rhoncus</a:t>
            </a:r>
            <a:r>
              <a:rPr lang="en-US" dirty="0"/>
              <a:t> ante sed </a:t>
            </a:r>
            <a:r>
              <a:rPr lang="en-US" dirty="0" err="1"/>
              <a:t>placerat</a:t>
            </a:r>
            <a:r>
              <a:rPr lang="en-US" dirty="0"/>
              <a:t> </a:t>
            </a:r>
            <a:r>
              <a:rPr lang="en-US" dirty="0" err="1"/>
              <a:t>efficitur</a:t>
            </a:r>
            <a:r>
              <a:rPr lang="en-US" dirty="0"/>
              <a:t>.</a:t>
            </a:r>
          </a:p>
          <a:p>
            <a:pPr marL="285750" indent="-285750">
              <a:buFont typeface="Arial" panose="020B0604020202020204" pitchFamily="34" charset="0"/>
              <a:buChar char="•"/>
            </a:pPr>
            <a:r>
              <a:rPr lang="en-US" dirty="0" err="1"/>
              <a:t>Fusce</a:t>
            </a:r>
            <a:r>
              <a:rPr lang="en-US" dirty="0"/>
              <a:t> dictum </a:t>
            </a:r>
            <a:r>
              <a:rPr lang="en-US" dirty="0" err="1"/>
              <a:t>eu</a:t>
            </a:r>
            <a:r>
              <a:rPr lang="en-US" dirty="0"/>
              <a:t> </a:t>
            </a:r>
            <a:r>
              <a:rPr lang="en-US" dirty="0" err="1"/>
              <a:t>tellus</a:t>
            </a:r>
            <a:r>
              <a:rPr lang="en-US" dirty="0"/>
              <a:t> </a:t>
            </a:r>
            <a:r>
              <a:rPr lang="en-US" dirty="0" err="1"/>
              <a:t>eu</a:t>
            </a:r>
            <a:r>
              <a:rPr lang="en-US" dirty="0"/>
              <a:t> </a:t>
            </a:r>
            <a:r>
              <a:rPr lang="en-US" dirty="0" err="1"/>
              <a:t>malesuada</a:t>
            </a:r>
            <a:r>
              <a:rPr lang="en-US" dirty="0"/>
              <a:t>. </a:t>
            </a:r>
          </a:p>
        </p:txBody>
      </p:sp>
      <p:sp>
        <p:nvSpPr>
          <p:cNvPr id="7" name="Text Placeholder 6">
            <a:extLst>
              <a:ext uri="{FF2B5EF4-FFF2-40B4-BE49-F238E27FC236}">
                <a16:creationId xmlns:a16="http://schemas.microsoft.com/office/drawing/2014/main" id="{0FA399E4-3DA2-7A45-A856-B38AF481DDF0}"/>
              </a:ext>
            </a:extLst>
          </p:cNvPr>
          <p:cNvSpPr>
            <a:spLocks noGrp="1"/>
          </p:cNvSpPr>
          <p:nvPr>
            <p:ph type="body" idx="14"/>
          </p:nvPr>
        </p:nvSpPr>
        <p:spPr/>
        <p:txBody>
          <a:bodyPr/>
          <a:lstStyle/>
          <a:p>
            <a:r>
              <a:rPr lang="en-US" dirty="0" err="1"/>
              <a:t>Mauris</a:t>
            </a:r>
            <a:r>
              <a:rPr lang="en-US" dirty="0"/>
              <a:t> </a:t>
            </a:r>
            <a:r>
              <a:rPr lang="en-US" dirty="0" err="1"/>
              <a:t>facilisis</a:t>
            </a:r>
            <a:endParaRPr lang="en-US" dirty="0"/>
          </a:p>
        </p:txBody>
      </p:sp>
      <p:pic>
        <p:nvPicPr>
          <p:cNvPr id="43" name="Graphic 42" descr="Eye">
            <a:extLst>
              <a:ext uri="{FF2B5EF4-FFF2-40B4-BE49-F238E27FC236}">
                <a16:creationId xmlns:a16="http://schemas.microsoft.com/office/drawing/2014/main" id="{67680F71-7F2B-CB46-8200-83580B6D1E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10953" y="1514559"/>
            <a:ext cx="570094" cy="570094"/>
          </a:xfrm>
          <a:prstGeom prst="rect">
            <a:avLst/>
          </a:prstGeom>
        </p:spPr>
      </p:pic>
      <p:sp>
        <p:nvSpPr>
          <p:cNvPr id="3" name="Content Placeholder 2">
            <a:extLst>
              <a:ext uri="{FF2B5EF4-FFF2-40B4-BE49-F238E27FC236}">
                <a16:creationId xmlns:a16="http://schemas.microsoft.com/office/drawing/2014/main" id="{A285D0C9-5785-B241-BE84-26D206325D20}"/>
              </a:ext>
            </a:extLst>
          </p:cNvPr>
          <p:cNvSpPr>
            <a:spLocks noGrp="1"/>
          </p:cNvSpPr>
          <p:nvPr>
            <p:ph sz="half" idx="2"/>
          </p:nvPr>
        </p:nvSpPr>
        <p:spPr/>
        <p:txBody>
          <a:bodyPr/>
          <a:lstStyle/>
          <a:p>
            <a:pPr marL="285750" indent="-285750">
              <a:buFont typeface="Arial" panose="020B0604020202020204" pitchFamily="34" charset="0"/>
              <a:buChar char="•"/>
            </a:pPr>
            <a:r>
              <a:rPr lang="en-US" dirty="0"/>
              <a:t>Donec </a:t>
            </a:r>
            <a:r>
              <a:rPr lang="en-US" dirty="0" err="1"/>
              <a:t>malesuada</a:t>
            </a:r>
            <a:r>
              <a:rPr lang="en-US" dirty="0"/>
              <a:t> </a:t>
            </a:r>
            <a:r>
              <a:rPr lang="en-US" dirty="0" err="1"/>
              <a:t>ultricies</a:t>
            </a:r>
            <a:r>
              <a:rPr lang="en-US" dirty="0"/>
              <a:t> </a:t>
            </a:r>
            <a:r>
              <a:rPr lang="en-US" dirty="0" err="1"/>
              <a:t>tincidunt</a:t>
            </a:r>
            <a:r>
              <a:rPr lang="en-US" dirty="0"/>
              <a:t>. Sed </a:t>
            </a:r>
            <a:r>
              <a:rPr lang="en-US" dirty="0" err="1"/>
              <a:t>eget</a:t>
            </a:r>
            <a:r>
              <a:rPr lang="en-US" dirty="0"/>
              <a:t> </a:t>
            </a:r>
            <a:r>
              <a:rPr lang="en-US" dirty="0" err="1"/>
              <a:t>tincidunt</a:t>
            </a:r>
            <a:r>
              <a:rPr lang="en-US" dirty="0"/>
              <a:t> </a:t>
            </a:r>
            <a:r>
              <a:rPr lang="en-US" dirty="0" err="1"/>
              <a:t>nulla</a:t>
            </a:r>
            <a:r>
              <a:rPr lang="en-US" dirty="0"/>
              <a:t>.</a:t>
            </a:r>
          </a:p>
          <a:p>
            <a:pPr marL="285750" indent="-285750">
              <a:buFont typeface="Arial" panose="020B0604020202020204" pitchFamily="34" charset="0"/>
              <a:buChar char="•"/>
            </a:pPr>
            <a:r>
              <a:rPr lang="en-US" dirty="0"/>
              <a:t>Duis </a:t>
            </a:r>
            <a:r>
              <a:rPr lang="en-US" dirty="0" err="1"/>
              <a:t>rhoncus</a:t>
            </a:r>
            <a:r>
              <a:rPr lang="en-US" dirty="0"/>
              <a:t> ante sed </a:t>
            </a:r>
            <a:r>
              <a:rPr lang="en-US" dirty="0" err="1"/>
              <a:t>placerat</a:t>
            </a:r>
            <a:r>
              <a:rPr lang="en-US" dirty="0"/>
              <a:t> </a:t>
            </a:r>
            <a:r>
              <a:rPr lang="en-US" dirty="0" err="1"/>
              <a:t>efficitur</a:t>
            </a:r>
            <a:r>
              <a:rPr lang="en-US" dirty="0"/>
              <a:t>.</a:t>
            </a:r>
          </a:p>
          <a:p>
            <a:pPr marL="285750" indent="-285750">
              <a:buFont typeface="Arial" panose="020B0604020202020204" pitchFamily="34" charset="0"/>
              <a:buChar char="•"/>
            </a:pPr>
            <a:r>
              <a:rPr lang="en-US" dirty="0" err="1"/>
              <a:t>Fusce</a:t>
            </a:r>
            <a:r>
              <a:rPr lang="en-US" dirty="0"/>
              <a:t> dictum </a:t>
            </a:r>
            <a:r>
              <a:rPr lang="en-US" dirty="0" err="1"/>
              <a:t>eu</a:t>
            </a:r>
            <a:r>
              <a:rPr lang="en-US" dirty="0"/>
              <a:t> </a:t>
            </a:r>
            <a:r>
              <a:rPr lang="en-US" dirty="0" err="1"/>
              <a:t>tellus</a:t>
            </a:r>
            <a:r>
              <a:rPr lang="en-US" dirty="0"/>
              <a:t> </a:t>
            </a:r>
            <a:r>
              <a:rPr lang="en-US" dirty="0" err="1"/>
              <a:t>eu</a:t>
            </a:r>
            <a:r>
              <a:rPr lang="en-US" dirty="0"/>
              <a:t> </a:t>
            </a:r>
            <a:r>
              <a:rPr lang="en-US" dirty="0" err="1"/>
              <a:t>malesuada</a:t>
            </a:r>
            <a:r>
              <a:rPr lang="en-US" dirty="0"/>
              <a:t>. </a:t>
            </a:r>
          </a:p>
        </p:txBody>
      </p:sp>
      <p:sp>
        <p:nvSpPr>
          <p:cNvPr id="2" name="Text Placeholder 1">
            <a:extLst>
              <a:ext uri="{FF2B5EF4-FFF2-40B4-BE49-F238E27FC236}">
                <a16:creationId xmlns:a16="http://schemas.microsoft.com/office/drawing/2014/main" id="{CCF12E6C-8379-DF48-B471-C94198E5D065}"/>
              </a:ext>
            </a:extLst>
          </p:cNvPr>
          <p:cNvSpPr>
            <a:spLocks noGrp="1"/>
          </p:cNvSpPr>
          <p:nvPr>
            <p:ph type="body" idx="1"/>
          </p:nvPr>
        </p:nvSpPr>
        <p:spPr/>
        <p:txBody>
          <a:bodyPr/>
          <a:lstStyle/>
          <a:p>
            <a:r>
              <a:rPr lang="en-US" dirty="0" err="1"/>
              <a:t>Mauris</a:t>
            </a:r>
            <a:r>
              <a:rPr lang="en-US" dirty="0"/>
              <a:t> </a:t>
            </a:r>
            <a:r>
              <a:rPr lang="en-US" dirty="0" err="1"/>
              <a:t>facilisis</a:t>
            </a:r>
            <a:endParaRPr lang="en-US" dirty="0"/>
          </a:p>
        </p:txBody>
      </p:sp>
      <p:pic>
        <p:nvPicPr>
          <p:cNvPr id="33" name="Graphic 32" descr="Boxes">
            <a:extLst>
              <a:ext uri="{FF2B5EF4-FFF2-40B4-BE49-F238E27FC236}">
                <a16:creationId xmlns:a16="http://schemas.microsoft.com/office/drawing/2014/main" id="{BD1D8EA2-E607-AD4F-A4B3-D1C209B498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51670" y="1514560"/>
            <a:ext cx="570093" cy="570093"/>
          </a:xfrm>
          <a:prstGeom prst="rect">
            <a:avLst/>
          </a:prstGeom>
        </p:spPr>
      </p:pic>
      <p:sp>
        <p:nvSpPr>
          <p:cNvPr id="6" name="Title 5">
            <a:extLst>
              <a:ext uri="{FF2B5EF4-FFF2-40B4-BE49-F238E27FC236}">
                <a16:creationId xmlns:a16="http://schemas.microsoft.com/office/drawing/2014/main" id="{BD83E916-32D4-C543-BAF1-48592FA215CE}"/>
              </a:ext>
            </a:extLst>
          </p:cNvPr>
          <p:cNvSpPr>
            <a:spLocks noGrp="1"/>
          </p:cNvSpPr>
          <p:nvPr>
            <p:ph type="title"/>
          </p:nvPr>
        </p:nvSpPr>
        <p:spPr/>
        <p:txBody>
          <a:bodyPr/>
          <a:lstStyle/>
          <a:p>
            <a:r>
              <a:rPr lang="en-US" dirty="0"/>
              <a:t>Three column</a:t>
            </a:r>
          </a:p>
        </p:txBody>
      </p:sp>
    </p:spTree>
    <p:extLst>
      <p:ext uri="{BB962C8B-B14F-4D97-AF65-F5344CB8AC3E}">
        <p14:creationId xmlns:p14="http://schemas.microsoft.com/office/powerpoint/2010/main" val="721715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4201-E333-FF71-6AC7-DC6728502D05}"/>
              </a:ext>
            </a:extLst>
          </p:cNvPr>
          <p:cNvSpPr>
            <a:spLocks noGrp="1"/>
          </p:cNvSpPr>
          <p:nvPr>
            <p:ph type="title"/>
          </p:nvPr>
        </p:nvSpPr>
        <p:spPr/>
        <p:txBody>
          <a:bodyPr/>
          <a:lstStyle/>
          <a:p>
            <a:r>
              <a:rPr lang="en-US" dirty="0"/>
              <a:t>Overview</a:t>
            </a:r>
          </a:p>
        </p:txBody>
      </p:sp>
      <p:sp>
        <p:nvSpPr>
          <p:cNvPr id="3" name="Text Placeholder 2">
            <a:extLst>
              <a:ext uri="{FF2B5EF4-FFF2-40B4-BE49-F238E27FC236}">
                <a16:creationId xmlns:a16="http://schemas.microsoft.com/office/drawing/2014/main" id="{D52E5185-3D41-788D-1A6C-342D721184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5567B6-BAB8-4A55-8B85-BB8C621E894B}"/>
              </a:ext>
            </a:extLst>
          </p:cNvPr>
          <p:cNvSpPr>
            <a:spLocks noGrp="1"/>
          </p:cNvSpPr>
          <p:nvPr>
            <p:ph type="sldNum" sz="quarter" idx="12"/>
          </p:nvPr>
        </p:nvSpPr>
        <p:spPr/>
        <p:txBody>
          <a:bodyPr/>
          <a:lstStyle/>
          <a:p>
            <a:fld id="{679D2152-1C30-894C-9781-951D3C9748DF}" type="slidenum">
              <a:rPr lang="en-US" smtClean="0"/>
              <a:t>3</a:t>
            </a:fld>
            <a:endParaRPr lang="en-US"/>
          </a:p>
        </p:txBody>
      </p:sp>
      <p:sp>
        <p:nvSpPr>
          <p:cNvPr id="5" name="Footer Placeholder 4">
            <a:extLst>
              <a:ext uri="{FF2B5EF4-FFF2-40B4-BE49-F238E27FC236}">
                <a16:creationId xmlns:a16="http://schemas.microsoft.com/office/drawing/2014/main" id="{71C9169B-4E73-1E3E-10D0-BD7105A4C761}"/>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659653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B13B4F1-F113-E344-B504-0596A048870C}"/>
              </a:ext>
            </a:extLst>
          </p:cNvPr>
          <p:cNvSpPr>
            <a:spLocks noGrp="1"/>
          </p:cNvSpPr>
          <p:nvPr>
            <p:ph type="sldNum" sz="quarter" idx="12"/>
          </p:nvPr>
        </p:nvSpPr>
        <p:spPr/>
        <p:txBody>
          <a:bodyPr/>
          <a:lstStyle/>
          <a:p>
            <a:fld id="{679D2152-1C30-894C-9781-951D3C9748DF}" type="slidenum">
              <a:rPr lang="en-US" smtClean="0"/>
              <a:pPr/>
              <a:t>30</a:t>
            </a:fld>
            <a:endParaRPr lang="en-US"/>
          </a:p>
        </p:txBody>
      </p:sp>
      <p:sp>
        <p:nvSpPr>
          <p:cNvPr id="12" name="Footer Placeholder 11">
            <a:extLst>
              <a:ext uri="{FF2B5EF4-FFF2-40B4-BE49-F238E27FC236}">
                <a16:creationId xmlns:a16="http://schemas.microsoft.com/office/drawing/2014/main" id="{DB8DB4FC-7024-2643-80F9-43DE609613A6}"/>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graphicFrame>
        <p:nvGraphicFramePr>
          <p:cNvPr id="13" name="Table 13">
            <a:extLst>
              <a:ext uri="{FF2B5EF4-FFF2-40B4-BE49-F238E27FC236}">
                <a16:creationId xmlns:a16="http://schemas.microsoft.com/office/drawing/2014/main" id="{8A75AC97-C391-8645-8DBD-9084AB281E88}"/>
              </a:ext>
            </a:extLst>
          </p:cNvPr>
          <p:cNvGraphicFramePr>
            <a:graphicFrameLocks noGrp="1"/>
          </p:cNvGraphicFramePr>
          <p:nvPr>
            <p:ph sz="half" idx="4294967295"/>
            <p:extLst>
              <p:ext uri="{D42A27DB-BD31-4B8C-83A1-F6EECF244321}">
                <p14:modId xmlns:p14="http://schemas.microsoft.com/office/powerpoint/2010/main" val="3569041161"/>
              </p:ext>
            </p:extLst>
          </p:nvPr>
        </p:nvGraphicFramePr>
        <p:xfrm>
          <a:off x="6864826" y="2297485"/>
          <a:ext cx="4271748" cy="3193576"/>
        </p:xfrm>
        <a:graphic>
          <a:graphicData uri="http://schemas.openxmlformats.org/drawingml/2006/table">
            <a:tbl>
              <a:tblPr firstRow="1" bandRow="1">
                <a:tableStyleId>{7E9639D4-E3E2-4D34-9284-5A2195B3D0D7}</a:tableStyleId>
              </a:tblPr>
              <a:tblGrid>
                <a:gridCol w="2135874">
                  <a:extLst>
                    <a:ext uri="{9D8B030D-6E8A-4147-A177-3AD203B41FA5}">
                      <a16:colId xmlns:a16="http://schemas.microsoft.com/office/drawing/2014/main" val="1710177220"/>
                    </a:ext>
                  </a:extLst>
                </a:gridCol>
                <a:gridCol w="2135874">
                  <a:extLst>
                    <a:ext uri="{9D8B030D-6E8A-4147-A177-3AD203B41FA5}">
                      <a16:colId xmlns:a16="http://schemas.microsoft.com/office/drawing/2014/main" val="471493926"/>
                    </a:ext>
                  </a:extLst>
                </a:gridCol>
              </a:tblGrid>
              <a:tr h="399197">
                <a:tc>
                  <a:txBody>
                    <a:bodyPr/>
                    <a:lstStyle/>
                    <a:p>
                      <a:r>
                        <a:rPr lang="en-US" sz="1400" b="1" i="0" dirty="0">
                          <a:latin typeface="Poppins SemiBold" pitchFamily="2" charset="77"/>
                          <a:cs typeface="Poppins SemiBold" pitchFamily="2" charset="77"/>
                        </a:rPr>
                        <a:t>Column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b="1" i="0" dirty="0">
                          <a:latin typeface="Poppins SemiBold" pitchFamily="2" charset="77"/>
                          <a:cs typeface="Poppins SemiBold" pitchFamily="2" charset="77"/>
                        </a:rPr>
                        <a:t>Column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252021639"/>
                  </a:ext>
                </a:extLst>
              </a:tr>
              <a:tr h="399197">
                <a:tc>
                  <a:txBody>
                    <a:bodyPr/>
                    <a:lstStyle/>
                    <a:p>
                      <a:r>
                        <a:rPr lang="en-US" sz="1400" dirty="0">
                          <a:solidFill>
                            <a:schemeClr val="accent6"/>
                          </a:solidFill>
                          <a:latin typeface="Poppins" pitchFamily="2" charset="77"/>
                          <a:cs typeface="Poppins" pitchFamily="2" charset="77"/>
                        </a:rPr>
                        <a:t>Row</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solidFill>
                            <a:schemeClr val="accent6"/>
                          </a:solidFill>
                          <a:latin typeface="Poppins" pitchFamily="2" charset="77"/>
                          <a:cs typeface="Poppins" pitchFamily="2" charset="77"/>
                        </a:rPr>
                        <a:t>Row</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618374869"/>
                  </a:ext>
                </a:extLst>
              </a:tr>
              <a:tr h="399197">
                <a:tc>
                  <a:txBody>
                    <a:bodyPr/>
                    <a:lstStyle/>
                    <a:p>
                      <a:r>
                        <a:rPr lang="en-US" sz="1400" dirty="0">
                          <a:solidFill>
                            <a:schemeClr val="accent6"/>
                          </a:solidFill>
                          <a:latin typeface="Poppins" pitchFamily="2" charset="77"/>
                          <a:cs typeface="Poppins" pitchFamily="2" charset="77"/>
                        </a:rPr>
                        <a:t>Row</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solidFill>
                            <a:schemeClr val="accent6"/>
                          </a:solidFill>
                          <a:latin typeface="Poppins" pitchFamily="2" charset="77"/>
                          <a:cs typeface="Poppins" pitchFamily="2" charset="77"/>
                        </a:rPr>
                        <a:t>Row</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59793737"/>
                  </a:ext>
                </a:extLst>
              </a:tr>
              <a:tr h="399197">
                <a:tc>
                  <a:txBody>
                    <a:bodyPr/>
                    <a:lstStyle/>
                    <a:p>
                      <a:r>
                        <a:rPr lang="en-US" sz="1400" dirty="0">
                          <a:solidFill>
                            <a:schemeClr val="accent6"/>
                          </a:solidFill>
                          <a:latin typeface="Poppins" pitchFamily="2" charset="77"/>
                          <a:cs typeface="Poppins" pitchFamily="2" charset="77"/>
                        </a:rPr>
                        <a:t>Row</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solidFill>
                            <a:schemeClr val="accent6"/>
                          </a:solidFill>
                          <a:latin typeface="Poppins" pitchFamily="2" charset="77"/>
                          <a:cs typeface="Poppins" pitchFamily="2" charset="77"/>
                        </a:rPr>
                        <a:t>Row</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264898311"/>
                  </a:ext>
                </a:extLst>
              </a:tr>
              <a:tr h="399197">
                <a:tc>
                  <a:txBody>
                    <a:bodyPr/>
                    <a:lstStyle/>
                    <a:p>
                      <a:r>
                        <a:rPr lang="en-US" sz="1400" dirty="0">
                          <a:solidFill>
                            <a:schemeClr val="accent6"/>
                          </a:solidFill>
                          <a:latin typeface="Poppins" pitchFamily="2" charset="77"/>
                          <a:cs typeface="Poppins" pitchFamily="2" charset="77"/>
                        </a:rPr>
                        <a:t>Row</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solidFill>
                            <a:schemeClr val="accent6"/>
                          </a:solidFill>
                          <a:latin typeface="Poppins" pitchFamily="2" charset="77"/>
                          <a:cs typeface="Poppins" pitchFamily="2" charset="77"/>
                        </a:rPr>
                        <a:t>Row</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185808908"/>
                  </a:ext>
                </a:extLst>
              </a:tr>
              <a:tr h="399197">
                <a:tc>
                  <a:txBody>
                    <a:bodyPr/>
                    <a:lstStyle/>
                    <a:p>
                      <a:r>
                        <a:rPr lang="en-US" sz="1400" dirty="0">
                          <a:solidFill>
                            <a:schemeClr val="accent6"/>
                          </a:solidFill>
                          <a:latin typeface="Poppins" pitchFamily="2" charset="77"/>
                          <a:cs typeface="Poppins" pitchFamily="2" charset="77"/>
                        </a:rPr>
                        <a:t>Row</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solidFill>
                            <a:schemeClr val="accent6"/>
                          </a:solidFill>
                          <a:latin typeface="Poppins" pitchFamily="2" charset="77"/>
                          <a:cs typeface="Poppins" pitchFamily="2" charset="77"/>
                        </a:rPr>
                        <a:t>Row</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978668102"/>
                  </a:ext>
                </a:extLst>
              </a:tr>
              <a:tr h="399197">
                <a:tc>
                  <a:txBody>
                    <a:bodyPr/>
                    <a:lstStyle/>
                    <a:p>
                      <a:r>
                        <a:rPr lang="en-US" sz="1400" dirty="0">
                          <a:solidFill>
                            <a:schemeClr val="accent6"/>
                          </a:solidFill>
                          <a:latin typeface="Poppins" pitchFamily="2" charset="77"/>
                          <a:cs typeface="Poppins" pitchFamily="2" charset="77"/>
                        </a:rPr>
                        <a:t>Row</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solidFill>
                            <a:schemeClr val="accent6"/>
                          </a:solidFill>
                          <a:latin typeface="Poppins" pitchFamily="2" charset="77"/>
                          <a:cs typeface="Poppins" pitchFamily="2" charset="77"/>
                        </a:rPr>
                        <a:t>Row</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170744811"/>
                  </a:ext>
                </a:extLst>
              </a:tr>
              <a:tr h="399197">
                <a:tc>
                  <a:txBody>
                    <a:bodyPr/>
                    <a:lstStyle/>
                    <a:p>
                      <a:r>
                        <a:rPr lang="en-US" sz="1400" dirty="0">
                          <a:solidFill>
                            <a:schemeClr val="accent6"/>
                          </a:solidFill>
                          <a:latin typeface="Poppins" pitchFamily="2" charset="77"/>
                          <a:cs typeface="Poppins" pitchFamily="2" charset="77"/>
                        </a:rPr>
                        <a:t>Row</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1400" dirty="0">
                          <a:solidFill>
                            <a:schemeClr val="accent6"/>
                          </a:solidFill>
                          <a:latin typeface="Poppins" pitchFamily="2" charset="77"/>
                          <a:cs typeface="Poppins" pitchFamily="2" charset="77"/>
                        </a:rPr>
                        <a:t>Row</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81830514"/>
                  </a:ext>
                </a:extLst>
              </a:tr>
            </a:tbl>
          </a:graphicData>
        </a:graphic>
      </p:graphicFrame>
      <p:sp>
        <p:nvSpPr>
          <p:cNvPr id="3" name="Content Placeholder 2">
            <a:extLst>
              <a:ext uri="{FF2B5EF4-FFF2-40B4-BE49-F238E27FC236}">
                <a16:creationId xmlns:a16="http://schemas.microsoft.com/office/drawing/2014/main" id="{E5D60E59-50FA-2B4B-802B-A866297F1736}"/>
              </a:ext>
            </a:extLst>
          </p:cNvPr>
          <p:cNvSpPr>
            <a:spLocks noGrp="1"/>
          </p:cNvSpPr>
          <p:nvPr>
            <p:ph sz="half" idx="1"/>
          </p:nvPr>
        </p:nvSpPr>
        <p:spPr/>
        <p:txBody>
          <a:bodyPr/>
          <a:lstStyle/>
          <a:p>
            <a:pPr marL="0" indent="0">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ante </a:t>
            </a:r>
            <a:r>
              <a:rPr lang="en-US" dirty="0" err="1"/>
              <a:t>quis</a:t>
            </a:r>
            <a:r>
              <a:rPr lang="en-US" dirty="0"/>
              <a:t> </a:t>
            </a:r>
            <a:r>
              <a:rPr lang="en-US" dirty="0" err="1"/>
              <a:t>sem</a:t>
            </a:r>
            <a:r>
              <a:rPr lang="en-US" dirty="0"/>
              <a:t> </a:t>
            </a:r>
            <a:r>
              <a:rPr lang="en-US" dirty="0" err="1"/>
              <a:t>accumsan</a:t>
            </a:r>
            <a:r>
              <a:rPr lang="en-US" dirty="0"/>
              <a:t> </a:t>
            </a:r>
            <a:r>
              <a:rPr lang="en-US" dirty="0" err="1"/>
              <a:t>dapibus</a:t>
            </a:r>
            <a:r>
              <a:rPr lang="en-US" dirty="0"/>
              <a:t>. Sed </a:t>
            </a:r>
            <a:r>
              <a:rPr lang="en-US" dirty="0" err="1"/>
              <a:t>nunc</a:t>
            </a:r>
            <a:r>
              <a:rPr lang="en-US" dirty="0"/>
              <a:t> ex, </a:t>
            </a:r>
            <a:r>
              <a:rPr lang="en-US" dirty="0" err="1"/>
              <a:t>facilisis</a:t>
            </a:r>
            <a:r>
              <a:rPr lang="en-US" dirty="0"/>
              <a:t> </a:t>
            </a:r>
            <a:r>
              <a:rPr lang="en-US" dirty="0" err="1"/>
              <a:t>feugiat</a:t>
            </a:r>
            <a:r>
              <a:rPr lang="en-US" dirty="0"/>
              <a:t> </a:t>
            </a:r>
            <a:r>
              <a:rPr lang="en-US" dirty="0" err="1"/>
              <a:t>bibendum</a:t>
            </a:r>
            <a:r>
              <a:rPr lang="en-US" dirty="0"/>
              <a:t> </a:t>
            </a:r>
            <a:r>
              <a:rPr lang="en-US" dirty="0" err="1"/>
              <a:t>eget</a:t>
            </a:r>
            <a:r>
              <a:rPr lang="en-US" dirty="0"/>
              <a:t>, </a:t>
            </a:r>
            <a:r>
              <a:rPr lang="en-US" dirty="0" err="1"/>
              <a:t>blandit</a:t>
            </a:r>
            <a:r>
              <a:rPr lang="en-US" dirty="0"/>
              <a:t> </a:t>
            </a:r>
            <a:r>
              <a:rPr lang="en-US" dirty="0" err="1"/>
              <a:t>eu</a:t>
            </a:r>
            <a:r>
              <a:rPr lang="en-US" dirty="0"/>
              <a:t> ante. Sed </a:t>
            </a:r>
            <a:r>
              <a:rPr lang="en-US" dirty="0" err="1"/>
              <a:t>ut</a:t>
            </a:r>
            <a:r>
              <a:rPr lang="en-US" dirty="0"/>
              <a:t> </a:t>
            </a:r>
            <a:r>
              <a:rPr lang="en-US" dirty="0" err="1"/>
              <a:t>sem</a:t>
            </a:r>
            <a:r>
              <a:rPr lang="en-US" dirty="0"/>
              <a:t> </a:t>
            </a:r>
            <a:r>
              <a:rPr lang="en-US" dirty="0" err="1"/>
              <a:t>nec</a:t>
            </a:r>
            <a:r>
              <a:rPr lang="en-US" dirty="0"/>
              <a:t> </a:t>
            </a:r>
            <a:r>
              <a:rPr lang="en-US" dirty="0" err="1"/>
              <a:t>tellus</a:t>
            </a:r>
            <a:r>
              <a:rPr lang="en-US" dirty="0"/>
              <a:t> </a:t>
            </a:r>
            <a:r>
              <a:rPr lang="en-US" dirty="0" err="1"/>
              <a:t>ultrices</a:t>
            </a:r>
            <a:r>
              <a:rPr lang="en-US" dirty="0"/>
              <a:t> </a:t>
            </a:r>
            <a:r>
              <a:rPr lang="en-US" dirty="0" err="1"/>
              <a:t>commodo</a:t>
            </a:r>
            <a:r>
              <a:rPr lang="en-US" dirty="0"/>
              <a:t>. Nunc </a:t>
            </a:r>
            <a:r>
              <a:rPr lang="en-US" dirty="0" err="1"/>
              <a:t>porttitor</a:t>
            </a:r>
            <a:r>
              <a:rPr lang="en-US" dirty="0"/>
              <a:t> ex </a:t>
            </a:r>
            <a:r>
              <a:rPr lang="en-US" dirty="0" err="1"/>
              <a:t>eget</a:t>
            </a:r>
            <a:r>
              <a:rPr lang="en-US" dirty="0"/>
              <a:t> eros </a:t>
            </a:r>
            <a:r>
              <a:rPr lang="en-US" dirty="0" err="1"/>
              <a:t>sollicitudin</a:t>
            </a:r>
            <a:r>
              <a:rPr lang="en-US" dirty="0"/>
              <a:t> </a:t>
            </a:r>
            <a:r>
              <a:rPr lang="en-US" dirty="0" err="1"/>
              <a:t>porttitor</a:t>
            </a:r>
            <a:r>
              <a:rPr lang="en-US" dirty="0"/>
              <a:t>. </a:t>
            </a:r>
          </a:p>
        </p:txBody>
      </p:sp>
      <p:sp>
        <p:nvSpPr>
          <p:cNvPr id="2" name="Title 1">
            <a:extLst>
              <a:ext uri="{FF2B5EF4-FFF2-40B4-BE49-F238E27FC236}">
                <a16:creationId xmlns:a16="http://schemas.microsoft.com/office/drawing/2014/main" id="{789FCC57-5E32-5C43-B0DC-7C810B89C2C6}"/>
              </a:ext>
            </a:extLst>
          </p:cNvPr>
          <p:cNvSpPr>
            <a:spLocks noGrp="1"/>
          </p:cNvSpPr>
          <p:nvPr>
            <p:ph type="title"/>
          </p:nvPr>
        </p:nvSpPr>
        <p:spPr/>
        <p:txBody>
          <a:bodyPr/>
          <a:lstStyle/>
          <a:p>
            <a:r>
              <a:rPr lang="en-US" dirty="0"/>
              <a:t>Two content example</a:t>
            </a:r>
          </a:p>
        </p:txBody>
      </p:sp>
    </p:spTree>
    <p:extLst>
      <p:ext uri="{BB962C8B-B14F-4D97-AF65-F5344CB8AC3E}">
        <p14:creationId xmlns:p14="http://schemas.microsoft.com/office/powerpoint/2010/main" val="2027789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E4ECA5-40E4-F242-8B80-0C8B7CA50F3D}"/>
              </a:ext>
            </a:extLst>
          </p:cNvPr>
          <p:cNvSpPr>
            <a:spLocks noGrp="1"/>
          </p:cNvSpPr>
          <p:nvPr>
            <p:ph type="sldNum" sz="quarter" idx="12"/>
          </p:nvPr>
        </p:nvSpPr>
        <p:spPr/>
        <p:txBody>
          <a:bodyPr/>
          <a:lstStyle/>
          <a:p>
            <a:fld id="{679D2152-1C30-894C-9781-951D3C9748DF}" type="slidenum">
              <a:rPr lang="en-US" smtClean="0"/>
              <a:t>31</a:t>
            </a:fld>
            <a:endParaRPr lang="en-US"/>
          </a:p>
        </p:txBody>
      </p:sp>
      <p:sp>
        <p:nvSpPr>
          <p:cNvPr id="4" name="Footer Placeholder 3">
            <a:extLst>
              <a:ext uri="{FF2B5EF4-FFF2-40B4-BE49-F238E27FC236}">
                <a16:creationId xmlns:a16="http://schemas.microsoft.com/office/drawing/2014/main" id="{F63ED212-0B41-544F-99C2-4809205A7D48}"/>
              </a:ext>
            </a:extLst>
          </p:cNvPr>
          <p:cNvSpPr>
            <a:spLocks noGrp="1"/>
          </p:cNvSpPr>
          <p:nvPr>
            <p:ph type="ftr" sz="quarter" idx="1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graphicFrame>
        <p:nvGraphicFramePr>
          <p:cNvPr id="5" name="Chart 4" descr="Chart Example">
            <a:extLst>
              <a:ext uri="{FF2B5EF4-FFF2-40B4-BE49-F238E27FC236}">
                <a16:creationId xmlns:a16="http://schemas.microsoft.com/office/drawing/2014/main" id="{B79B76D3-5ACC-C745-B952-4D752FB7974E}"/>
              </a:ext>
            </a:extLst>
          </p:cNvPr>
          <p:cNvGraphicFramePr/>
          <p:nvPr>
            <p:extLst>
              <p:ext uri="{D42A27DB-BD31-4B8C-83A1-F6EECF244321}">
                <p14:modId xmlns:p14="http://schemas.microsoft.com/office/powerpoint/2010/main" val="3442082914"/>
              </p:ext>
            </p:extLst>
          </p:nvPr>
        </p:nvGraphicFramePr>
        <p:xfrm>
          <a:off x="518615" y="1446663"/>
          <a:ext cx="11150221" cy="469167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AA4E889-2E77-5243-AEDA-CF6266F08976}"/>
              </a:ext>
            </a:extLst>
          </p:cNvPr>
          <p:cNvSpPr>
            <a:spLocks noGrp="1"/>
          </p:cNvSpPr>
          <p:nvPr>
            <p:ph type="title"/>
          </p:nvPr>
        </p:nvSpPr>
        <p:spPr/>
        <p:txBody>
          <a:bodyPr/>
          <a:lstStyle/>
          <a:p>
            <a:r>
              <a:rPr lang="en-US" dirty="0"/>
              <a:t>Chart example</a:t>
            </a:r>
          </a:p>
        </p:txBody>
      </p:sp>
    </p:spTree>
    <p:extLst>
      <p:ext uri="{BB962C8B-B14F-4D97-AF65-F5344CB8AC3E}">
        <p14:creationId xmlns:p14="http://schemas.microsoft.com/office/powerpoint/2010/main" val="3899236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D957371-71FF-DD4E-8546-DED3A7EA8F62}"/>
              </a:ext>
            </a:extLst>
          </p:cNvPr>
          <p:cNvSpPr>
            <a:spLocks noGrp="1"/>
          </p:cNvSpPr>
          <p:nvPr>
            <p:ph type="sldNum" sz="quarter" idx="12"/>
          </p:nvPr>
        </p:nvSpPr>
        <p:spPr/>
        <p:txBody>
          <a:bodyPr/>
          <a:lstStyle/>
          <a:p>
            <a:fld id="{679D2152-1C30-894C-9781-951D3C9748DF}" type="slidenum">
              <a:rPr lang="en-US" smtClean="0"/>
              <a:pPr/>
              <a:t>32</a:t>
            </a:fld>
            <a:endParaRPr lang="en-US"/>
          </a:p>
        </p:txBody>
      </p:sp>
      <p:sp>
        <p:nvSpPr>
          <p:cNvPr id="7" name="Footer Placeholder 6">
            <a:extLst>
              <a:ext uri="{FF2B5EF4-FFF2-40B4-BE49-F238E27FC236}">
                <a16:creationId xmlns:a16="http://schemas.microsoft.com/office/drawing/2014/main" id="{C1B1CC16-C427-9B4F-A8D4-AE9AB88A3093}"/>
              </a:ext>
            </a:extLst>
          </p:cNvPr>
          <p:cNvSpPr>
            <a:spLocks noGrp="1"/>
          </p:cNvSpPr>
          <p:nvPr>
            <p:ph type="ftr" sz="quarter" idx="13"/>
          </p:nvPr>
        </p:nvSpPr>
        <p:spPr/>
        <p:txBody>
          <a:bodyPr/>
          <a:lstStyle/>
          <a:p>
            <a:r>
              <a:rPr lang="en-US" altLang="en-US"/>
              <a:t>© 2023 SailPoint Technologies, Inc. All rights reserved.</a:t>
            </a:r>
            <a:endParaRPr lang="en-US" altLang="en-US" dirty="0"/>
          </a:p>
        </p:txBody>
      </p:sp>
      <p:sp>
        <p:nvSpPr>
          <p:cNvPr id="6" name="Content Placeholder 5">
            <a:extLst>
              <a:ext uri="{FF2B5EF4-FFF2-40B4-BE49-F238E27FC236}">
                <a16:creationId xmlns:a16="http://schemas.microsoft.com/office/drawing/2014/main" id="{DF752BAB-114F-9D4D-BFD2-917434925FA1}"/>
              </a:ext>
            </a:extLst>
          </p:cNvPr>
          <p:cNvSpPr>
            <a:spLocks noGrp="1"/>
          </p:cNvSpPr>
          <p:nvPr>
            <p:ph sz="quarter" idx="4"/>
          </p:nvPr>
        </p:nvSpPr>
        <p:spPr/>
        <p:txBody>
          <a:bodyPr/>
          <a:lstStyle/>
          <a:p>
            <a:pPr marL="0" indent="0">
              <a:buNone/>
            </a:pPr>
            <a:r>
              <a:rPr lang="en-US" dirty="0" err="1"/>
              <a:t>Nulla</a:t>
            </a:r>
            <a:r>
              <a:rPr lang="en-US" dirty="0"/>
              <a:t> </a:t>
            </a:r>
            <a:r>
              <a:rPr lang="en-US" dirty="0" err="1"/>
              <a:t>eget</a:t>
            </a:r>
            <a:r>
              <a:rPr lang="en-US" dirty="0"/>
              <a:t> </a:t>
            </a:r>
            <a:r>
              <a:rPr lang="en-US" dirty="0" err="1"/>
              <a:t>porttitor</a:t>
            </a:r>
            <a:r>
              <a:rPr lang="en-US" dirty="0"/>
              <a:t> sem. </a:t>
            </a:r>
            <a:r>
              <a:rPr lang="en-US" dirty="0" err="1"/>
              <a:t>Etiam</a:t>
            </a:r>
            <a:r>
              <a:rPr lang="en-US" dirty="0"/>
              <a:t> vel </a:t>
            </a:r>
            <a:r>
              <a:rPr lang="en-US" dirty="0" err="1"/>
              <a:t>nunc</a:t>
            </a:r>
            <a:r>
              <a:rPr lang="en-US" dirty="0"/>
              <a:t> sit </a:t>
            </a:r>
            <a:r>
              <a:rPr lang="en-US" dirty="0" err="1"/>
              <a:t>amet</a:t>
            </a:r>
            <a:r>
              <a:rPr lang="en-US" dirty="0"/>
              <a:t> dolor </a:t>
            </a:r>
            <a:r>
              <a:rPr lang="en-US" dirty="0" err="1"/>
              <a:t>pretium</a:t>
            </a:r>
            <a:r>
              <a:rPr lang="en-US" dirty="0"/>
              <a:t> </a:t>
            </a:r>
            <a:r>
              <a:rPr lang="en-US" dirty="0" err="1"/>
              <a:t>varius</a:t>
            </a:r>
            <a:r>
              <a:rPr lang="en-US" dirty="0"/>
              <a:t> </a:t>
            </a:r>
            <a:r>
              <a:rPr lang="en-US" dirty="0" err="1"/>
              <a:t>quis</a:t>
            </a:r>
            <a:r>
              <a:rPr lang="en-US" dirty="0"/>
              <a:t> </a:t>
            </a:r>
            <a:r>
              <a:rPr lang="en-US" dirty="0" err="1"/>
              <a:t>tincidunt</a:t>
            </a:r>
            <a:r>
              <a:rPr lang="en-US" dirty="0"/>
              <a:t> dolor. </a:t>
            </a:r>
            <a:r>
              <a:rPr lang="en-US" dirty="0" err="1"/>
              <a:t>Suspendisse</a:t>
            </a:r>
            <a:r>
              <a:rPr lang="en-US" dirty="0"/>
              <a:t> sit </a:t>
            </a:r>
            <a:r>
              <a:rPr lang="en-US" dirty="0" err="1"/>
              <a:t>amet</a:t>
            </a:r>
            <a:r>
              <a:rPr lang="en-US" dirty="0"/>
              <a:t> lorem non </a:t>
            </a:r>
            <a:r>
              <a:rPr lang="en-US" dirty="0" err="1"/>
              <a:t>nulla</a:t>
            </a:r>
            <a:r>
              <a:rPr lang="en-US" dirty="0"/>
              <a:t> </a:t>
            </a:r>
            <a:r>
              <a:rPr lang="en-US" dirty="0" err="1"/>
              <a:t>condimentum</a:t>
            </a:r>
            <a:r>
              <a:rPr lang="en-US" dirty="0"/>
              <a:t> convallis. </a:t>
            </a:r>
          </a:p>
        </p:txBody>
      </p:sp>
      <p:sp>
        <p:nvSpPr>
          <p:cNvPr id="5" name="Text Placeholder 4">
            <a:extLst>
              <a:ext uri="{FF2B5EF4-FFF2-40B4-BE49-F238E27FC236}">
                <a16:creationId xmlns:a16="http://schemas.microsoft.com/office/drawing/2014/main" id="{471AC345-F92C-F647-88A7-6A0894D26BAC}"/>
              </a:ext>
            </a:extLst>
          </p:cNvPr>
          <p:cNvSpPr>
            <a:spLocks noGrp="1"/>
          </p:cNvSpPr>
          <p:nvPr>
            <p:ph type="body" sz="quarter" idx="3"/>
          </p:nvPr>
        </p:nvSpPr>
        <p:spPr/>
        <p:txBody>
          <a:bodyPr/>
          <a:lstStyle/>
          <a:p>
            <a:r>
              <a:rPr lang="en-US" b="0" dirty="0" err="1"/>
              <a:t>Pellentesque</a:t>
            </a:r>
            <a:r>
              <a:rPr lang="en-US" b="0" dirty="0"/>
              <a:t> et </a:t>
            </a:r>
            <a:r>
              <a:rPr lang="en-US" b="0" dirty="0" err="1"/>
              <a:t>metus</a:t>
            </a:r>
            <a:r>
              <a:rPr lang="en-US" b="0" dirty="0"/>
              <a:t> vel </a:t>
            </a:r>
            <a:r>
              <a:rPr lang="en-US" b="0" dirty="0" err="1"/>
              <a:t>tellus</a:t>
            </a:r>
            <a:endParaRPr lang="en-US" dirty="0"/>
          </a:p>
        </p:txBody>
      </p:sp>
      <p:sp>
        <p:nvSpPr>
          <p:cNvPr id="4" name="Content Placeholder 3">
            <a:extLst>
              <a:ext uri="{FF2B5EF4-FFF2-40B4-BE49-F238E27FC236}">
                <a16:creationId xmlns:a16="http://schemas.microsoft.com/office/drawing/2014/main" id="{9D8BE66C-0B5D-C44E-8FDE-602CCD2C4FED}"/>
              </a:ext>
            </a:extLst>
          </p:cNvPr>
          <p:cNvSpPr>
            <a:spLocks noGrp="1"/>
          </p:cNvSpPr>
          <p:nvPr>
            <p:ph sz="half" idx="2"/>
          </p:nvPr>
        </p:nvSpPr>
        <p:spPr/>
        <p:txBody>
          <a:bodyPr/>
          <a:lstStyle/>
          <a:p>
            <a:pPr marL="0" indent="0">
              <a:buNone/>
            </a:pPr>
            <a:r>
              <a:rPr lang="en-US" dirty="0" err="1"/>
              <a:t>Nulla</a:t>
            </a:r>
            <a:r>
              <a:rPr lang="en-US" dirty="0"/>
              <a:t> </a:t>
            </a:r>
            <a:r>
              <a:rPr lang="en-US" dirty="0" err="1"/>
              <a:t>eget</a:t>
            </a:r>
            <a:r>
              <a:rPr lang="en-US" dirty="0"/>
              <a:t> </a:t>
            </a:r>
            <a:r>
              <a:rPr lang="en-US" dirty="0" err="1"/>
              <a:t>porttitor</a:t>
            </a:r>
            <a:r>
              <a:rPr lang="en-US" dirty="0"/>
              <a:t> sem. </a:t>
            </a:r>
            <a:r>
              <a:rPr lang="en-US" dirty="0" err="1"/>
              <a:t>Etiam</a:t>
            </a:r>
            <a:r>
              <a:rPr lang="en-US" dirty="0"/>
              <a:t> vel </a:t>
            </a:r>
            <a:r>
              <a:rPr lang="en-US" dirty="0" err="1"/>
              <a:t>nunc</a:t>
            </a:r>
            <a:r>
              <a:rPr lang="en-US" dirty="0"/>
              <a:t> sit </a:t>
            </a:r>
            <a:r>
              <a:rPr lang="en-US" dirty="0" err="1"/>
              <a:t>amet</a:t>
            </a:r>
            <a:r>
              <a:rPr lang="en-US" dirty="0"/>
              <a:t> dolor </a:t>
            </a:r>
            <a:r>
              <a:rPr lang="en-US" dirty="0" err="1"/>
              <a:t>pretium</a:t>
            </a:r>
            <a:r>
              <a:rPr lang="en-US" dirty="0"/>
              <a:t> </a:t>
            </a:r>
            <a:r>
              <a:rPr lang="en-US" dirty="0" err="1"/>
              <a:t>varius</a:t>
            </a:r>
            <a:r>
              <a:rPr lang="en-US" dirty="0"/>
              <a:t> </a:t>
            </a:r>
            <a:r>
              <a:rPr lang="en-US" dirty="0" err="1"/>
              <a:t>quis</a:t>
            </a:r>
            <a:r>
              <a:rPr lang="en-US" dirty="0"/>
              <a:t> </a:t>
            </a:r>
            <a:r>
              <a:rPr lang="en-US" dirty="0" err="1"/>
              <a:t>tincidunt</a:t>
            </a:r>
            <a:r>
              <a:rPr lang="en-US" dirty="0"/>
              <a:t> dolor. </a:t>
            </a:r>
            <a:r>
              <a:rPr lang="en-US" dirty="0" err="1"/>
              <a:t>Suspendisse</a:t>
            </a:r>
            <a:r>
              <a:rPr lang="en-US" dirty="0"/>
              <a:t> sit </a:t>
            </a:r>
            <a:r>
              <a:rPr lang="en-US" dirty="0" err="1"/>
              <a:t>amet</a:t>
            </a:r>
            <a:r>
              <a:rPr lang="en-US" dirty="0"/>
              <a:t> lorem non </a:t>
            </a:r>
            <a:r>
              <a:rPr lang="en-US" dirty="0" err="1"/>
              <a:t>nulla</a:t>
            </a:r>
            <a:r>
              <a:rPr lang="en-US" dirty="0"/>
              <a:t> </a:t>
            </a:r>
            <a:r>
              <a:rPr lang="en-US" dirty="0" err="1"/>
              <a:t>condimentum</a:t>
            </a:r>
            <a:r>
              <a:rPr lang="en-US" dirty="0"/>
              <a:t> convallis. </a:t>
            </a:r>
          </a:p>
        </p:txBody>
      </p:sp>
      <p:sp>
        <p:nvSpPr>
          <p:cNvPr id="3" name="Text Placeholder 2">
            <a:extLst>
              <a:ext uri="{FF2B5EF4-FFF2-40B4-BE49-F238E27FC236}">
                <a16:creationId xmlns:a16="http://schemas.microsoft.com/office/drawing/2014/main" id="{4FFE8F6F-AE0A-FA4E-8406-9FD0D775CBD5}"/>
              </a:ext>
            </a:extLst>
          </p:cNvPr>
          <p:cNvSpPr>
            <a:spLocks noGrp="1"/>
          </p:cNvSpPr>
          <p:nvPr>
            <p:ph type="body" idx="1"/>
          </p:nvPr>
        </p:nvSpPr>
        <p:spPr/>
        <p:txBody>
          <a:bodyPr/>
          <a:lstStyle/>
          <a:p>
            <a:r>
              <a:rPr lang="en-US" b="0" dirty="0" err="1"/>
              <a:t>Pellentesque</a:t>
            </a:r>
            <a:r>
              <a:rPr lang="en-US" b="0" dirty="0"/>
              <a:t> et </a:t>
            </a:r>
            <a:r>
              <a:rPr lang="en-US" b="0" dirty="0" err="1"/>
              <a:t>metus</a:t>
            </a:r>
            <a:r>
              <a:rPr lang="en-US" b="0" dirty="0"/>
              <a:t> vel </a:t>
            </a:r>
            <a:r>
              <a:rPr lang="en-US" b="0" dirty="0" err="1"/>
              <a:t>tellus</a:t>
            </a:r>
            <a:endParaRPr lang="en-US" dirty="0"/>
          </a:p>
        </p:txBody>
      </p:sp>
      <p:sp>
        <p:nvSpPr>
          <p:cNvPr id="2" name="Title 1">
            <a:extLst>
              <a:ext uri="{FF2B5EF4-FFF2-40B4-BE49-F238E27FC236}">
                <a16:creationId xmlns:a16="http://schemas.microsoft.com/office/drawing/2014/main" id="{983245CB-0311-EC47-8932-022581E81862}"/>
              </a:ext>
            </a:extLst>
          </p:cNvPr>
          <p:cNvSpPr>
            <a:spLocks noGrp="1"/>
          </p:cNvSpPr>
          <p:nvPr>
            <p:ph type="title"/>
          </p:nvPr>
        </p:nvSpPr>
        <p:spPr/>
        <p:txBody>
          <a:bodyPr/>
          <a:lstStyle/>
          <a:p>
            <a:r>
              <a:rPr lang="en-US" dirty="0"/>
              <a:t>Comparison</a:t>
            </a:r>
          </a:p>
        </p:txBody>
      </p:sp>
    </p:spTree>
    <p:extLst>
      <p:ext uri="{BB962C8B-B14F-4D97-AF65-F5344CB8AC3E}">
        <p14:creationId xmlns:p14="http://schemas.microsoft.com/office/powerpoint/2010/main" val="470433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68B097-3608-DE41-8970-9BF123DAFC5C}"/>
              </a:ext>
            </a:extLst>
          </p:cNvPr>
          <p:cNvSpPr>
            <a:spLocks noGrp="1"/>
          </p:cNvSpPr>
          <p:nvPr>
            <p:ph type="sldNum" sz="quarter" idx="12"/>
          </p:nvPr>
        </p:nvSpPr>
        <p:spPr/>
        <p:txBody>
          <a:bodyPr/>
          <a:lstStyle/>
          <a:p>
            <a:fld id="{679D2152-1C30-894C-9781-951D3C9748DF}" type="slidenum">
              <a:rPr lang="en-US" smtClean="0"/>
              <a:pPr/>
              <a:t>33</a:t>
            </a:fld>
            <a:endParaRPr lang="en-US"/>
          </a:p>
        </p:txBody>
      </p:sp>
      <p:sp>
        <p:nvSpPr>
          <p:cNvPr id="7" name="Footer Placeholder 6">
            <a:extLst>
              <a:ext uri="{FF2B5EF4-FFF2-40B4-BE49-F238E27FC236}">
                <a16:creationId xmlns:a16="http://schemas.microsoft.com/office/drawing/2014/main" id="{1C33170E-F76A-F24F-9F83-B145443EDCB1}"/>
              </a:ext>
            </a:extLst>
          </p:cNvPr>
          <p:cNvSpPr>
            <a:spLocks noGrp="1"/>
          </p:cNvSpPr>
          <p:nvPr>
            <p:ph type="ftr" sz="quarter" idx="13"/>
          </p:nvPr>
        </p:nvSpPr>
        <p:spPr/>
        <p:txBody>
          <a:bodyPr/>
          <a:lstStyle/>
          <a:p>
            <a:r>
              <a:rPr lang="en-US" altLang="en-US"/>
              <a:t>© 2023 SailPoint Technologies, Inc. All rights reserved.</a:t>
            </a:r>
            <a:endParaRPr lang="en-US" altLang="en-US" dirty="0"/>
          </a:p>
        </p:txBody>
      </p:sp>
      <p:graphicFrame>
        <p:nvGraphicFramePr>
          <p:cNvPr id="8" name="Content Placeholder 7" descr="Donut Chart Example">
            <a:extLst>
              <a:ext uri="{FF2B5EF4-FFF2-40B4-BE49-F238E27FC236}">
                <a16:creationId xmlns:a16="http://schemas.microsoft.com/office/drawing/2014/main" id="{9C374026-B46D-344D-8461-286951F66587}"/>
              </a:ext>
            </a:extLst>
          </p:cNvPr>
          <p:cNvGraphicFramePr>
            <a:graphicFrameLocks noGrp="1"/>
          </p:cNvGraphicFramePr>
          <p:nvPr>
            <p:ph idx="1"/>
            <p:extLst>
              <p:ext uri="{D42A27DB-BD31-4B8C-83A1-F6EECF244321}">
                <p14:modId xmlns:p14="http://schemas.microsoft.com/office/powerpoint/2010/main" val="3054930268"/>
              </p:ext>
            </p:extLst>
          </p:nvPr>
        </p:nvGraphicFramePr>
        <p:xfrm>
          <a:off x="5183188" y="792163"/>
          <a:ext cx="6653212" cy="506888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5">
            <a:extLst>
              <a:ext uri="{FF2B5EF4-FFF2-40B4-BE49-F238E27FC236}">
                <a16:creationId xmlns:a16="http://schemas.microsoft.com/office/drawing/2014/main" id="{6101EC9D-6345-0A47-B7AC-EE048C9E528E}"/>
              </a:ext>
            </a:extLst>
          </p:cNvPr>
          <p:cNvSpPr>
            <a:spLocks noGrp="1"/>
          </p:cNvSpPr>
          <p:nvPr>
            <p:ph type="body" sz="half" idx="2"/>
          </p:nvPr>
        </p:nvSpPr>
        <p:spPr/>
        <p:txBody>
          <a:bodyPr/>
          <a:lstStyle/>
          <a:p>
            <a:r>
              <a:rPr lang="en-US" dirty="0"/>
              <a:t>Integer et </a:t>
            </a:r>
            <a:r>
              <a:rPr lang="en-US" dirty="0" err="1"/>
              <a:t>viverra</a:t>
            </a:r>
            <a:r>
              <a:rPr lang="en-US" dirty="0"/>
              <a:t> </a:t>
            </a:r>
            <a:r>
              <a:rPr lang="en-US" dirty="0" err="1"/>
              <a:t>turpis</a:t>
            </a:r>
            <a:r>
              <a:rPr lang="en-US" dirty="0"/>
              <a:t>, at </a:t>
            </a:r>
            <a:r>
              <a:rPr lang="en-US" dirty="0" err="1"/>
              <a:t>vulput</a:t>
            </a:r>
            <a:r>
              <a:rPr lang="en-US" dirty="0"/>
              <a:t> </a:t>
            </a:r>
            <a:r>
              <a:rPr lang="en-US" dirty="0" err="1"/>
              <a:t>sapien</a:t>
            </a:r>
            <a:r>
              <a:rPr lang="en-US" dirty="0"/>
              <a:t>. Ut </a:t>
            </a:r>
            <a:r>
              <a:rPr lang="en-US" dirty="0" err="1"/>
              <a:t>eu</a:t>
            </a:r>
            <a:r>
              <a:rPr lang="en-US" dirty="0"/>
              <a:t> </a:t>
            </a:r>
            <a:r>
              <a:rPr lang="en-US" dirty="0" err="1"/>
              <a:t>consectetur</a:t>
            </a:r>
            <a:r>
              <a:rPr lang="en-US" dirty="0"/>
              <a:t> </a:t>
            </a:r>
            <a:r>
              <a:rPr lang="en-US" dirty="0" err="1"/>
              <a:t>tellus</a:t>
            </a:r>
            <a:r>
              <a:rPr lang="en-US" dirty="0"/>
              <a:t>, vitae </a:t>
            </a:r>
            <a:r>
              <a:rPr lang="en-US" dirty="0" err="1"/>
              <a:t>rhoncus</a:t>
            </a:r>
            <a:r>
              <a:rPr lang="en-US" dirty="0"/>
              <a:t> </a:t>
            </a:r>
            <a:r>
              <a:rPr lang="en-US" dirty="0" err="1"/>
              <a:t>purus</a:t>
            </a:r>
            <a:r>
              <a:rPr lang="en-US" dirty="0"/>
              <a:t>. </a:t>
            </a:r>
            <a:r>
              <a:rPr lang="en-US" dirty="0" err="1"/>
              <a:t>Etiam</a:t>
            </a:r>
            <a:r>
              <a:rPr lang="en-US" dirty="0"/>
              <a:t> </a:t>
            </a:r>
            <a:r>
              <a:rPr lang="en-US" dirty="0" err="1"/>
              <a:t>viverra</a:t>
            </a:r>
            <a:r>
              <a:rPr lang="en-US" dirty="0"/>
              <a:t>, </a:t>
            </a:r>
            <a:r>
              <a:rPr lang="en-US" dirty="0" err="1"/>
              <a:t>metus</a:t>
            </a:r>
            <a:r>
              <a:rPr lang="en-US" dirty="0"/>
              <a:t> </a:t>
            </a:r>
            <a:r>
              <a:rPr lang="en-US" dirty="0" err="1"/>
              <a:t>vulputate</a:t>
            </a:r>
            <a:r>
              <a:rPr lang="en-US" dirty="0"/>
              <a:t> </a:t>
            </a:r>
            <a:r>
              <a:rPr lang="en-US" dirty="0" err="1"/>
              <a:t>euismod</a:t>
            </a:r>
            <a:r>
              <a:rPr lang="en-US" dirty="0"/>
              <a:t> </a:t>
            </a:r>
            <a:r>
              <a:rPr lang="en-US" dirty="0" err="1"/>
              <a:t>dapibus</a:t>
            </a:r>
            <a:r>
              <a:rPr lang="en-US" dirty="0"/>
              <a:t>, libero </a:t>
            </a:r>
            <a:r>
              <a:rPr lang="en-US" dirty="0" err="1"/>
              <a:t>metus</a:t>
            </a:r>
            <a:r>
              <a:rPr lang="en-US" dirty="0"/>
              <a:t> </a:t>
            </a:r>
            <a:r>
              <a:rPr lang="en-US" dirty="0" err="1"/>
              <a:t>scelerisque</a:t>
            </a:r>
            <a:r>
              <a:rPr lang="en-US" dirty="0"/>
              <a:t> </a:t>
            </a:r>
            <a:r>
              <a:rPr lang="en-US" dirty="0" err="1"/>
              <a:t>leo</a:t>
            </a:r>
            <a:r>
              <a:rPr lang="en-US" dirty="0"/>
              <a:t>, vel pharetra </a:t>
            </a:r>
            <a:r>
              <a:rPr lang="en-US" dirty="0" err="1"/>
              <a:t>arcu</a:t>
            </a:r>
            <a:r>
              <a:rPr lang="en-US" dirty="0"/>
              <a:t> </a:t>
            </a:r>
            <a:r>
              <a:rPr lang="en-US" dirty="0" err="1"/>
              <a:t>justo</a:t>
            </a:r>
            <a:r>
              <a:rPr lang="en-US" dirty="0"/>
              <a:t> sit </a:t>
            </a:r>
            <a:r>
              <a:rPr lang="en-US" dirty="0" err="1"/>
              <a:t>amet</a:t>
            </a:r>
            <a:r>
              <a:rPr lang="en-US" dirty="0"/>
              <a:t> </a:t>
            </a:r>
            <a:r>
              <a:rPr lang="en-US" dirty="0" err="1"/>
              <a:t>massa</a:t>
            </a:r>
            <a:r>
              <a:rPr lang="en-US" dirty="0"/>
              <a:t>. </a:t>
            </a:r>
          </a:p>
        </p:txBody>
      </p:sp>
      <p:sp>
        <p:nvSpPr>
          <p:cNvPr id="10" name="Title 9">
            <a:extLst>
              <a:ext uri="{FF2B5EF4-FFF2-40B4-BE49-F238E27FC236}">
                <a16:creationId xmlns:a16="http://schemas.microsoft.com/office/drawing/2014/main" id="{F0B794AB-5E89-B247-A816-65DA13F166E1}"/>
              </a:ext>
            </a:extLst>
          </p:cNvPr>
          <p:cNvSpPr>
            <a:spLocks noGrp="1"/>
          </p:cNvSpPr>
          <p:nvPr>
            <p:ph type="title"/>
          </p:nvPr>
        </p:nvSpPr>
        <p:spPr/>
        <p:txBody>
          <a:bodyPr/>
          <a:lstStyle/>
          <a:p>
            <a:r>
              <a:rPr lang="en-US" dirty="0"/>
              <a:t>Donut chart example</a:t>
            </a:r>
          </a:p>
        </p:txBody>
      </p:sp>
    </p:spTree>
    <p:extLst>
      <p:ext uri="{BB962C8B-B14F-4D97-AF65-F5344CB8AC3E}">
        <p14:creationId xmlns:p14="http://schemas.microsoft.com/office/powerpoint/2010/main" val="4204699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FBC20A-2A9E-A143-8C7B-245638A0EA7B}"/>
              </a:ext>
            </a:extLst>
          </p:cNvPr>
          <p:cNvSpPr>
            <a:spLocks noGrp="1"/>
          </p:cNvSpPr>
          <p:nvPr>
            <p:ph type="sldNum" sz="quarter" idx="12"/>
          </p:nvPr>
        </p:nvSpPr>
        <p:spPr/>
        <p:txBody>
          <a:bodyPr/>
          <a:lstStyle/>
          <a:p>
            <a:fld id="{679D2152-1C30-894C-9781-951D3C9748DF}" type="slidenum">
              <a:rPr lang="en-US" smtClean="0"/>
              <a:pPr/>
              <a:t>34</a:t>
            </a:fld>
            <a:endParaRPr lang="en-US"/>
          </a:p>
        </p:txBody>
      </p:sp>
      <p:sp>
        <p:nvSpPr>
          <p:cNvPr id="2" name="Footer Placeholder 1">
            <a:extLst>
              <a:ext uri="{FF2B5EF4-FFF2-40B4-BE49-F238E27FC236}">
                <a16:creationId xmlns:a16="http://schemas.microsoft.com/office/drawing/2014/main" id="{002B9B0A-4864-DB41-9CC1-8C30E855BB6C}"/>
              </a:ext>
            </a:extLst>
          </p:cNvPr>
          <p:cNvSpPr>
            <a:spLocks noGrp="1"/>
          </p:cNvSpPr>
          <p:nvPr>
            <p:ph type="ftr" sz="quarter" idx="13"/>
          </p:nvPr>
        </p:nvSpPr>
        <p:spPr/>
        <p:txBody>
          <a:bodyPr/>
          <a:lstStyle/>
          <a:p>
            <a:r>
              <a:rPr lang="en-US" altLang="en-US"/>
              <a:t>© 2023 SailPoint Technologies, Inc. All rights reserved.</a:t>
            </a:r>
            <a:endParaRPr lang="en-US" altLang="en-US" dirty="0"/>
          </a:p>
        </p:txBody>
      </p:sp>
      <p:sp>
        <p:nvSpPr>
          <p:cNvPr id="23" name="Rounded Rectangle 22">
            <a:extLst>
              <a:ext uri="{FF2B5EF4-FFF2-40B4-BE49-F238E27FC236}">
                <a16:creationId xmlns:a16="http://schemas.microsoft.com/office/drawing/2014/main" id="{12A912BF-BA0C-1740-98F2-8D3D96BDE16A}"/>
              </a:ext>
              <a:ext uri="{C183D7F6-B498-43B3-948B-1728B52AA6E4}">
                <adec:decorative xmlns:adec="http://schemas.microsoft.com/office/drawing/2017/decorative" val="1"/>
              </a:ext>
            </a:extLst>
          </p:cNvPr>
          <p:cNvSpPr/>
          <p:nvPr/>
        </p:nvSpPr>
        <p:spPr>
          <a:xfrm>
            <a:off x="7168234" y="4789231"/>
            <a:ext cx="3242589" cy="1231961"/>
          </a:xfrm>
          <a:prstGeom prst="roundRect">
            <a:avLst>
              <a:gd name="adj" fmla="val 1274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22" name="Rounded Rectangle 21">
            <a:extLst>
              <a:ext uri="{FF2B5EF4-FFF2-40B4-BE49-F238E27FC236}">
                <a16:creationId xmlns:a16="http://schemas.microsoft.com/office/drawing/2014/main" id="{2C04CFBD-01B8-4342-95CF-20B78E790023}"/>
              </a:ext>
              <a:ext uri="{C183D7F6-B498-43B3-948B-1728B52AA6E4}">
                <adec:decorative xmlns:adec="http://schemas.microsoft.com/office/drawing/2017/decorative" val="1"/>
              </a:ext>
            </a:extLst>
          </p:cNvPr>
          <p:cNvSpPr/>
          <p:nvPr/>
        </p:nvSpPr>
        <p:spPr>
          <a:xfrm>
            <a:off x="2107190" y="4789231"/>
            <a:ext cx="3242589" cy="1231961"/>
          </a:xfrm>
          <a:prstGeom prst="roundRect">
            <a:avLst>
              <a:gd name="adj" fmla="val 12743"/>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18" name="Rounded Rectangle 17">
            <a:extLst>
              <a:ext uri="{FF2B5EF4-FFF2-40B4-BE49-F238E27FC236}">
                <a16:creationId xmlns:a16="http://schemas.microsoft.com/office/drawing/2014/main" id="{A1BE4D5B-D456-F147-95A0-80980EA936C1}"/>
              </a:ext>
              <a:ext uri="{C183D7F6-B498-43B3-948B-1728B52AA6E4}">
                <adec:decorative xmlns:adec="http://schemas.microsoft.com/office/drawing/2017/decorative" val="1"/>
              </a:ext>
            </a:extLst>
          </p:cNvPr>
          <p:cNvSpPr/>
          <p:nvPr/>
        </p:nvSpPr>
        <p:spPr>
          <a:xfrm>
            <a:off x="7168234" y="3384959"/>
            <a:ext cx="3242589" cy="1231961"/>
          </a:xfrm>
          <a:prstGeom prst="roundRect">
            <a:avLst>
              <a:gd name="adj" fmla="val 1274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17" name="Rounded Rectangle 16">
            <a:extLst>
              <a:ext uri="{FF2B5EF4-FFF2-40B4-BE49-F238E27FC236}">
                <a16:creationId xmlns:a16="http://schemas.microsoft.com/office/drawing/2014/main" id="{8E494069-874C-1D4F-85BF-BA89382838FD}"/>
              </a:ext>
              <a:ext uri="{C183D7F6-B498-43B3-948B-1728B52AA6E4}">
                <adec:decorative xmlns:adec="http://schemas.microsoft.com/office/drawing/2017/decorative" val="1"/>
              </a:ext>
            </a:extLst>
          </p:cNvPr>
          <p:cNvSpPr/>
          <p:nvPr/>
        </p:nvSpPr>
        <p:spPr>
          <a:xfrm>
            <a:off x="2107190" y="3384959"/>
            <a:ext cx="3242589" cy="1231961"/>
          </a:xfrm>
          <a:prstGeom prst="roundRect">
            <a:avLst>
              <a:gd name="adj" fmla="val 12743"/>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8" name="Rounded Rectangle 7">
            <a:extLst>
              <a:ext uri="{FF2B5EF4-FFF2-40B4-BE49-F238E27FC236}">
                <a16:creationId xmlns:a16="http://schemas.microsoft.com/office/drawing/2014/main" id="{DFBA5285-74B8-964D-B303-26AAD083DEE1}"/>
              </a:ext>
              <a:ext uri="{C183D7F6-B498-43B3-948B-1728B52AA6E4}">
                <adec:decorative xmlns:adec="http://schemas.microsoft.com/office/drawing/2017/decorative" val="1"/>
              </a:ext>
            </a:extLst>
          </p:cNvPr>
          <p:cNvSpPr/>
          <p:nvPr/>
        </p:nvSpPr>
        <p:spPr>
          <a:xfrm>
            <a:off x="6538019" y="1487240"/>
            <a:ext cx="4503019" cy="1710838"/>
          </a:xfrm>
          <a:prstGeom prst="roundRect">
            <a:avLst>
              <a:gd name="adj" fmla="val 1274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pic>
        <p:nvPicPr>
          <p:cNvPr id="7" name="Graphic 6" descr="SailPoint">
            <a:extLst>
              <a:ext uri="{FF2B5EF4-FFF2-40B4-BE49-F238E27FC236}">
                <a16:creationId xmlns:a16="http://schemas.microsoft.com/office/drawing/2014/main" id="{A8486488-6ECC-534B-AA6C-31EB595FD6FD}"/>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26349" y="1574563"/>
            <a:ext cx="4326358" cy="1536192"/>
          </a:xfrm>
          <a:prstGeom prst="rect">
            <a:avLst/>
          </a:prstGeom>
        </p:spPr>
      </p:pic>
      <p:sp>
        <p:nvSpPr>
          <p:cNvPr id="11" name="Rounded Rectangle 10">
            <a:extLst>
              <a:ext uri="{FF2B5EF4-FFF2-40B4-BE49-F238E27FC236}">
                <a16:creationId xmlns:a16="http://schemas.microsoft.com/office/drawing/2014/main" id="{E681F304-0743-6A4C-8A23-E816A9955974}"/>
              </a:ext>
              <a:ext uri="{C183D7F6-B498-43B3-948B-1728B52AA6E4}">
                <adec:decorative xmlns:adec="http://schemas.microsoft.com/office/drawing/2017/decorative" val="1"/>
              </a:ext>
            </a:extLst>
          </p:cNvPr>
          <p:cNvSpPr/>
          <p:nvPr/>
        </p:nvSpPr>
        <p:spPr>
          <a:xfrm>
            <a:off x="1476975" y="1487240"/>
            <a:ext cx="4503019" cy="1710838"/>
          </a:xfrm>
          <a:prstGeom prst="roundRect">
            <a:avLst>
              <a:gd name="adj" fmla="val 12743"/>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pic>
        <p:nvPicPr>
          <p:cNvPr id="5" name="Graphic 4" descr="SailPoint">
            <a:extLst>
              <a:ext uri="{FF2B5EF4-FFF2-40B4-BE49-F238E27FC236}">
                <a16:creationId xmlns:a16="http://schemas.microsoft.com/office/drawing/2014/main" id="{0311A5B0-2D82-CE4F-ADA4-20BD54FC89BA}"/>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65304" y="1574563"/>
            <a:ext cx="4326360" cy="1536192"/>
          </a:xfrm>
          <a:prstGeom prst="rect">
            <a:avLst/>
          </a:prstGeom>
        </p:spPr>
      </p:pic>
      <p:sp>
        <p:nvSpPr>
          <p:cNvPr id="16" name="Title 15">
            <a:extLst>
              <a:ext uri="{FF2B5EF4-FFF2-40B4-BE49-F238E27FC236}">
                <a16:creationId xmlns:a16="http://schemas.microsoft.com/office/drawing/2014/main" id="{F087D4CA-0C69-1949-8680-1753403557EA}"/>
              </a:ext>
            </a:extLst>
          </p:cNvPr>
          <p:cNvSpPr>
            <a:spLocks noGrp="1"/>
          </p:cNvSpPr>
          <p:nvPr>
            <p:ph type="title"/>
          </p:nvPr>
        </p:nvSpPr>
        <p:spPr/>
        <p:txBody>
          <a:bodyPr/>
          <a:lstStyle/>
          <a:p>
            <a:r>
              <a:rPr lang="en-US" dirty="0"/>
              <a:t>Logos</a:t>
            </a:r>
          </a:p>
        </p:txBody>
      </p:sp>
      <p:pic>
        <p:nvPicPr>
          <p:cNvPr id="6" name="Graphic 5">
            <a:extLst>
              <a:ext uri="{FF2B5EF4-FFF2-40B4-BE49-F238E27FC236}">
                <a16:creationId xmlns:a16="http://schemas.microsoft.com/office/drawing/2014/main" id="{4CFF9318-9F32-87E8-1922-D193A2B92A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32785" y="3518244"/>
            <a:ext cx="2513486" cy="998601"/>
          </a:xfrm>
          <a:prstGeom prst="rect">
            <a:avLst/>
          </a:prstGeom>
        </p:spPr>
      </p:pic>
      <p:pic>
        <p:nvPicPr>
          <p:cNvPr id="19" name="Graphic 18">
            <a:extLst>
              <a:ext uri="{FF2B5EF4-FFF2-40B4-BE49-F238E27FC236}">
                <a16:creationId xmlns:a16="http://schemas.microsoft.com/office/drawing/2014/main" id="{03B8C939-9ADB-3842-86D8-AAEED452B3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71741" y="3536346"/>
            <a:ext cx="2513486" cy="998601"/>
          </a:xfrm>
          <a:prstGeom prst="rect">
            <a:avLst/>
          </a:prstGeom>
        </p:spPr>
      </p:pic>
      <p:pic>
        <p:nvPicPr>
          <p:cNvPr id="10" name="Graphic 9">
            <a:extLst>
              <a:ext uri="{FF2B5EF4-FFF2-40B4-BE49-F238E27FC236}">
                <a16:creationId xmlns:a16="http://schemas.microsoft.com/office/drawing/2014/main" id="{FE18E215-0393-BE7E-DE91-3A4E2D1DBE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82836" y="4925869"/>
            <a:ext cx="3013385" cy="988661"/>
          </a:xfrm>
          <a:prstGeom prst="rect">
            <a:avLst/>
          </a:prstGeom>
        </p:spPr>
      </p:pic>
      <p:pic>
        <p:nvPicPr>
          <p:cNvPr id="24" name="Graphic 23">
            <a:extLst>
              <a:ext uri="{FF2B5EF4-FFF2-40B4-BE49-F238E27FC236}">
                <a16:creationId xmlns:a16="http://schemas.microsoft.com/office/drawing/2014/main" id="{6C6222D1-79A3-212D-6D6C-B4EC6AC492A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21792" y="4959048"/>
            <a:ext cx="3013385" cy="988661"/>
          </a:xfrm>
          <a:prstGeom prst="rect">
            <a:avLst/>
          </a:prstGeom>
        </p:spPr>
      </p:pic>
    </p:spTree>
    <p:extLst>
      <p:ext uri="{BB962C8B-B14F-4D97-AF65-F5344CB8AC3E}">
        <p14:creationId xmlns:p14="http://schemas.microsoft.com/office/powerpoint/2010/main" val="2239729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4764DD-D939-ED42-98CE-D918697FD64C}"/>
              </a:ext>
            </a:extLst>
          </p:cNvPr>
          <p:cNvSpPr>
            <a:spLocks noGrp="1"/>
          </p:cNvSpPr>
          <p:nvPr>
            <p:ph type="sldNum" sz="quarter" idx="12"/>
          </p:nvPr>
        </p:nvSpPr>
        <p:spPr/>
        <p:txBody>
          <a:bodyPr/>
          <a:lstStyle/>
          <a:p>
            <a:fld id="{679D2152-1C30-894C-9781-951D3C9748DF}" type="slidenum">
              <a:rPr lang="en-US" smtClean="0"/>
              <a:t>35</a:t>
            </a:fld>
            <a:endParaRPr lang="en-US"/>
          </a:p>
        </p:txBody>
      </p:sp>
      <p:sp>
        <p:nvSpPr>
          <p:cNvPr id="4" name="Footer Placeholder 3">
            <a:extLst>
              <a:ext uri="{FF2B5EF4-FFF2-40B4-BE49-F238E27FC236}">
                <a16:creationId xmlns:a16="http://schemas.microsoft.com/office/drawing/2014/main" id="{DFDE4DFA-BBB2-6B44-A5C9-71A24B0B8C55}"/>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17" name="Rectangle 16">
            <a:extLst>
              <a:ext uri="{FF2B5EF4-FFF2-40B4-BE49-F238E27FC236}">
                <a16:creationId xmlns:a16="http://schemas.microsoft.com/office/drawing/2014/main" id="{35141BE7-5DDD-5D40-87D9-D7AD51A17D7A}"/>
              </a:ext>
            </a:extLst>
          </p:cNvPr>
          <p:cNvSpPr/>
          <p:nvPr/>
        </p:nvSpPr>
        <p:spPr>
          <a:xfrm>
            <a:off x="6275281" y="5157341"/>
            <a:ext cx="1231509" cy="461665"/>
          </a:xfrm>
          <a:prstGeom prst="rect">
            <a:avLst/>
          </a:prstGeom>
        </p:spPr>
        <p:txBody>
          <a:bodyPr wrap="square">
            <a:spAutoFit/>
          </a:bodyPr>
          <a:lstStyle/>
          <a:p>
            <a:r>
              <a:rPr lang="en-US" sz="800" b="1" dirty="0">
                <a:solidFill>
                  <a:schemeClr val="tx2"/>
                </a:solidFill>
                <a:latin typeface="Poppins SemiBold" pitchFamily="2" charset="77"/>
                <a:cs typeface="Poppins SemiBold" pitchFamily="2" charset="77"/>
              </a:rPr>
              <a:t>Neon Green</a:t>
            </a:r>
          </a:p>
          <a:p>
            <a:r>
              <a:rPr lang="en-US" sz="800" dirty="0">
                <a:solidFill>
                  <a:schemeClr val="tx2"/>
                </a:solidFill>
              </a:rPr>
              <a:t>RGB 147 213 0</a:t>
            </a:r>
          </a:p>
          <a:p>
            <a:r>
              <a:rPr lang="en-US" sz="800" dirty="0">
                <a:solidFill>
                  <a:schemeClr val="tx2"/>
                </a:solidFill>
              </a:rPr>
              <a:t>Hex #93d500</a:t>
            </a:r>
          </a:p>
        </p:txBody>
      </p:sp>
      <p:sp>
        <p:nvSpPr>
          <p:cNvPr id="19" name="Rectangle 18">
            <a:extLst>
              <a:ext uri="{FF2B5EF4-FFF2-40B4-BE49-F238E27FC236}">
                <a16:creationId xmlns:a16="http://schemas.microsoft.com/office/drawing/2014/main" id="{C9FDB4F4-8FE7-2140-A5CA-4BDBB756F989}"/>
              </a:ext>
            </a:extLst>
          </p:cNvPr>
          <p:cNvSpPr/>
          <p:nvPr/>
        </p:nvSpPr>
        <p:spPr>
          <a:xfrm>
            <a:off x="5258725" y="5157619"/>
            <a:ext cx="1231509" cy="461665"/>
          </a:xfrm>
          <a:prstGeom prst="rect">
            <a:avLst/>
          </a:prstGeom>
        </p:spPr>
        <p:txBody>
          <a:bodyPr wrap="square">
            <a:spAutoFit/>
          </a:bodyPr>
          <a:lstStyle/>
          <a:p>
            <a:r>
              <a:rPr lang="en-US" sz="800" b="1" dirty="0">
                <a:solidFill>
                  <a:schemeClr val="tx2"/>
                </a:solidFill>
                <a:latin typeface="Poppins SemiBold" pitchFamily="2" charset="77"/>
                <a:cs typeface="Poppins SemiBold" pitchFamily="2" charset="77"/>
              </a:rPr>
              <a:t>Light Gray</a:t>
            </a:r>
          </a:p>
          <a:p>
            <a:r>
              <a:rPr lang="en-US" sz="800" dirty="0">
                <a:solidFill>
                  <a:schemeClr val="tx2"/>
                </a:solidFill>
              </a:rPr>
              <a:t>RGB 218 225 233</a:t>
            </a:r>
            <a:br>
              <a:rPr lang="en-US" sz="800" dirty="0">
                <a:solidFill>
                  <a:schemeClr val="tx2"/>
                </a:solidFill>
              </a:rPr>
            </a:br>
            <a:r>
              <a:rPr lang="en-US" sz="800" dirty="0">
                <a:solidFill>
                  <a:schemeClr val="tx2"/>
                </a:solidFill>
              </a:rPr>
              <a:t>Hex #dae1e9</a:t>
            </a:r>
          </a:p>
        </p:txBody>
      </p:sp>
      <p:sp>
        <p:nvSpPr>
          <p:cNvPr id="20" name="Rectangle 19">
            <a:extLst>
              <a:ext uri="{FF2B5EF4-FFF2-40B4-BE49-F238E27FC236}">
                <a16:creationId xmlns:a16="http://schemas.microsoft.com/office/drawing/2014/main" id="{0EBB2BB9-22B7-DE42-8223-580DBAA1EBE2}"/>
              </a:ext>
            </a:extLst>
          </p:cNvPr>
          <p:cNvSpPr/>
          <p:nvPr/>
        </p:nvSpPr>
        <p:spPr>
          <a:xfrm>
            <a:off x="4285397" y="5157619"/>
            <a:ext cx="1213013" cy="461665"/>
          </a:xfrm>
          <a:prstGeom prst="rect">
            <a:avLst/>
          </a:prstGeom>
        </p:spPr>
        <p:txBody>
          <a:bodyPr wrap="square">
            <a:spAutoFit/>
          </a:bodyPr>
          <a:lstStyle/>
          <a:p>
            <a:r>
              <a:rPr lang="en-US" sz="800" b="1" dirty="0">
                <a:solidFill>
                  <a:schemeClr val="tx2"/>
                </a:solidFill>
                <a:latin typeface="Poppins SemiBold" pitchFamily="2" charset="77"/>
                <a:cs typeface="Poppins SemiBold" pitchFamily="2" charset="77"/>
              </a:rPr>
              <a:t>Dark Gray </a:t>
            </a:r>
            <a:br>
              <a:rPr lang="en-US" sz="800" dirty="0">
                <a:solidFill>
                  <a:schemeClr val="tx2"/>
                </a:solidFill>
              </a:rPr>
            </a:br>
            <a:r>
              <a:rPr lang="en-US" sz="800" dirty="0">
                <a:solidFill>
                  <a:schemeClr val="tx2"/>
                </a:solidFill>
              </a:rPr>
              <a:t>RGB 65 83 100</a:t>
            </a:r>
          </a:p>
          <a:p>
            <a:r>
              <a:rPr lang="en-US" sz="800" dirty="0">
                <a:solidFill>
                  <a:schemeClr val="tx2"/>
                </a:solidFill>
              </a:rPr>
              <a:t>Hex #415364</a:t>
            </a:r>
          </a:p>
        </p:txBody>
      </p:sp>
      <p:sp>
        <p:nvSpPr>
          <p:cNvPr id="5" name="Rectangle 4">
            <a:extLst>
              <a:ext uri="{FF2B5EF4-FFF2-40B4-BE49-F238E27FC236}">
                <a16:creationId xmlns:a16="http://schemas.microsoft.com/office/drawing/2014/main" id="{795455BE-6A9A-614D-BD5A-A3DE1EBAB2DA}"/>
              </a:ext>
              <a:ext uri="{C183D7F6-B498-43B3-948B-1728B52AA6E4}">
                <adec:decorative xmlns:adec="http://schemas.microsoft.com/office/drawing/2017/decorative" val="1"/>
              </a:ext>
            </a:extLst>
          </p:cNvPr>
          <p:cNvSpPr/>
          <p:nvPr/>
        </p:nvSpPr>
        <p:spPr>
          <a:xfrm>
            <a:off x="4312693" y="4137690"/>
            <a:ext cx="1005840" cy="914400"/>
          </a:xfrm>
          <a:prstGeom prst="rect">
            <a:avLst/>
          </a:prstGeom>
          <a:solidFill>
            <a:srgbClr val="4C5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83AE54A-3118-0E40-A490-E76C43DD8634}"/>
              </a:ext>
              <a:ext uri="{C183D7F6-B498-43B3-948B-1728B52AA6E4}">
                <adec:decorative xmlns:adec="http://schemas.microsoft.com/office/drawing/2017/decorative" val="1"/>
              </a:ext>
            </a:extLst>
          </p:cNvPr>
          <p:cNvSpPr/>
          <p:nvPr/>
        </p:nvSpPr>
        <p:spPr>
          <a:xfrm>
            <a:off x="5301514" y="4137690"/>
            <a:ext cx="1005840" cy="914400"/>
          </a:xfrm>
          <a:prstGeom prst="rect">
            <a:avLst/>
          </a:prstGeom>
          <a:solidFill>
            <a:srgbClr val="DAE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D041C7B-9DD2-0543-9357-51530BAB56D5}"/>
              </a:ext>
              <a:ext uri="{C183D7F6-B498-43B3-948B-1728B52AA6E4}">
                <adec:decorative xmlns:adec="http://schemas.microsoft.com/office/drawing/2017/decorative" val="1"/>
              </a:ext>
            </a:extLst>
          </p:cNvPr>
          <p:cNvSpPr/>
          <p:nvPr/>
        </p:nvSpPr>
        <p:spPr>
          <a:xfrm>
            <a:off x="6302577" y="4137412"/>
            <a:ext cx="1005840" cy="914400"/>
          </a:xfrm>
          <a:prstGeom prst="rect">
            <a:avLst/>
          </a:prstGeom>
          <a:solidFill>
            <a:srgbClr val="93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B87FD20A-1852-9C48-8452-05B1CD641112}"/>
              </a:ext>
              <a:ext uri="{C183D7F6-B498-43B3-948B-1728B52AA6E4}">
                <adec:decorative xmlns:adec="http://schemas.microsoft.com/office/drawing/2017/decorative" val="1"/>
              </a:ext>
            </a:extLst>
          </p:cNvPr>
          <p:cNvCxnSpPr/>
          <p:nvPr/>
        </p:nvCxnSpPr>
        <p:spPr>
          <a:xfrm>
            <a:off x="4271387" y="3978129"/>
            <a:ext cx="72237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8A6AEFD-9C23-D143-B009-896711329967}"/>
              </a:ext>
            </a:extLst>
          </p:cNvPr>
          <p:cNvSpPr txBox="1"/>
          <p:nvPr/>
        </p:nvSpPr>
        <p:spPr>
          <a:xfrm>
            <a:off x="4220587" y="3716519"/>
            <a:ext cx="3439930" cy="246221"/>
          </a:xfrm>
          <a:prstGeom prst="rect">
            <a:avLst/>
          </a:prstGeom>
          <a:noFill/>
        </p:spPr>
        <p:txBody>
          <a:bodyPr wrap="square" rtlCol="0">
            <a:spAutoFit/>
          </a:bodyPr>
          <a:lstStyle/>
          <a:p>
            <a:r>
              <a:rPr lang="en-US" sz="1000" dirty="0">
                <a:solidFill>
                  <a:schemeClr val="tx2"/>
                </a:solidFill>
                <a:latin typeface="Poppins Medium" pitchFamily="2" charset="77"/>
                <a:cs typeface="Poppins Medium" pitchFamily="2" charset="77"/>
              </a:rPr>
              <a:t>SECONDARY</a:t>
            </a:r>
            <a:endParaRPr lang="en-US" sz="1000" dirty="0">
              <a:solidFill>
                <a:schemeClr val="tx2"/>
              </a:solidFill>
              <a:effectLst/>
              <a:latin typeface="Poppins Medium" pitchFamily="2" charset="77"/>
              <a:cs typeface="Poppins Medium" pitchFamily="2" charset="77"/>
            </a:endParaRPr>
          </a:p>
        </p:txBody>
      </p:sp>
      <p:sp>
        <p:nvSpPr>
          <p:cNvPr id="11" name="TextBox 10">
            <a:extLst>
              <a:ext uri="{FF2B5EF4-FFF2-40B4-BE49-F238E27FC236}">
                <a16:creationId xmlns:a16="http://schemas.microsoft.com/office/drawing/2014/main" id="{3E5C9BCC-F311-5E41-A324-35D661EB966C}"/>
              </a:ext>
            </a:extLst>
          </p:cNvPr>
          <p:cNvSpPr txBox="1"/>
          <p:nvPr/>
        </p:nvSpPr>
        <p:spPr>
          <a:xfrm>
            <a:off x="8496380" y="2875321"/>
            <a:ext cx="1327469" cy="461665"/>
          </a:xfrm>
          <a:prstGeom prst="rect">
            <a:avLst/>
          </a:prstGeom>
          <a:noFill/>
        </p:spPr>
        <p:txBody>
          <a:bodyPr wrap="square" rtlCol="0">
            <a:spAutoFit/>
          </a:bodyPr>
          <a:lstStyle/>
          <a:p>
            <a:r>
              <a:rPr lang="en-US" sz="800" b="1" dirty="0">
                <a:solidFill>
                  <a:schemeClr val="tx2"/>
                </a:solidFill>
                <a:latin typeface="Poppins SemiBold" pitchFamily="2" charset="77"/>
                <a:cs typeface="Poppins SemiBold" pitchFamily="2" charset="77"/>
              </a:rPr>
              <a:t>Blue</a:t>
            </a:r>
            <a:br>
              <a:rPr lang="en-US" sz="800" dirty="0">
                <a:solidFill>
                  <a:schemeClr val="tx2"/>
                </a:solidFill>
              </a:rPr>
            </a:br>
            <a:r>
              <a:rPr lang="en-US" sz="800" dirty="0">
                <a:solidFill>
                  <a:schemeClr val="tx2"/>
                </a:solidFill>
              </a:rPr>
              <a:t>RGB 0 113 206</a:t>
            </a:r>
          </a:p>
          <a:p>
            <a:r>
              <a:rPr lang="en-US" sz="800" dirty="0">
                <a:solidFill>
                  <a:schemeClr val="tx2"/>
                </a:solidFill>
              </a:rPr>
              <a:t>Hex #0071ce</a:t>
            </a:r>
          </a:p>
        </p:txBody>
      </p:sp>
      <p:sp>
        <p:nvSpPr>
          <p:cNvPr id="12" name="Rectangle 11">
            <a:extLst>
              <a:ext uri="{FF2B5EF4-FFF2-40B4-BE49-F238E27FC236}">
                <a16:creationId xmlns:a16="http://schemas.microsoft.com/office/drawing/2014/main" id="{C351C73E-C7D4-6240-9941-14A5A001C350}"/>
              </a:ext>
            </a:extLst>
          </p:cNvPr>
          <p:cNvSpPr/>
          <p:nvPr/>
        </p:nvSpPr>
        <p:spPr>
          <a:xfrm>
            <a:off x="6461778" y="2875321"/>
            <a:ext cx="1568239" cy="461665"/>
          </a:xfrm>
          <a:prstGeom prst="rect">
            <a:avLst/>
          </a:prstGeom>
        </p:spPr>
        <p:txBody>
          <a:bodyPr wrap="square">
            <a:spAutoFit/>
          </a:bodyPr>
          <a:lstStyle/>
          <a:p>
            <a:r>
              <a:rPr lang="en-US" sz="800" b="1" dirty="0">
                <a:solidFill>
                  <a:schemeClr val="tx2"/>
                </a:solidFill>
                <a:latin typeface="Poppins SemiBold" pitchFamily="2" charset="77"/>
                <a:cs typeface="Poppins SemiBold" pitchFamily="2" charset="77"/>
              </a:rPr>
              <a:t>Cobalt</a:t>
            </a:r>
            <a:br>
              <a:rPr lang="en-US" sz="800" dirty="0">
                <a:solidFill>
                  <a:schemeClr val="tx2"/>
                </a:solidFill>
              </a:rPr>
            </a:br>
            <a:r>
              <a:rPr lang="en-US" sz="800" dirty="0">
                <a:solidFill>
                  <a:schemeClr val="tx2"/>
                </a:solidFill>
              </a:rPr>
              <a:t>RGB 0 51 161</a:t>
            </a:r>
          </a:p>
          <a:p>
            <a:r>
              <a:rPr lang="en-US" sz="800" dirty="0">
                <a:solidFill>
                  <a:schemeClr val="tx2"/>
                </a:solidFill>
              </a:rPr>
              <a:t>Hex #0033a1</a:t>
            </a:r>
          </a:p>
        </p:txBody>
      </p:sp>
      <p:sp>
        <p:nvSpPr>
          <p:cNvPr id="13" name="Rectangle 12">
            <a:extLst>
              <a:ext uri="{FF2B5EF4-FFF2-40B4-BE49-F238E27FC236}">
                <a16:creationId xmlns:a16="http://schemas.microsoft.com/office/drawing/2014/main" id="{A622515F-9A97-3648-A5E2-181B9FECBBB2}"/>
              </a:ext>
            </a:extLst>
          </p:cNvPr>
          <p:cNvSpPr/>
          <p:nvPr/>
        </p:nvSpPr>
        <p:spPr>
          <a:xfrm>
            <a:off x="4220587" y="2875321"/>
            <a:ext cx="1418492" cy="338554"/>
          </a:xfrm>
          <a:prstGeom prst="rect">
            <a:avLst/>
          </a:prstGeom>
        </p:spPr>
        <p:txBody>
          <a:bodyPr wrap="square">
            <a:spAutoFit/>
          </a:bodyPr>
          <a:lstStyle/>
          <a:p>
            <a:r>
              <a:rPr lang="en-US" sz="800" b="1" dirty="0">
                <a:solidFill>
                  <a:schemeClr val="tx2"/>
                </a:solidFill>
                <a:latin typeface="Poppins SemiBold" pitchFamily="2" charset="77"/>
                <a:cs typeface="Poppins SemiBold" pitchFamily="2" charset="77"/>
              </a:rPr>
              <a:t>White</a:t>
            </a:r>
          </a:p>
          <a:p>
            <a:r>
              <a:rPr lang="en-US" sz="800" dirty="0">
                <a:solidFill>
                  <a:schemeClr val="tx2"/>
                </a:solidFill>
              </a:rPr>
              <a:t>#FFFFFF</a:t>
            </a:r>
          </a:p>
        </p:txBody>
      </p:sp>
      <p:sp>
        <p:nvSpPr>
          <p:cNvPr id="15" name="Rectangle 14">
            <a:extLst>
              <a:ext uri="{FF2B5EF4-FFF2-40B4-BE49-F238E27FC236}">
                <a16:creationId xmlns:a16="http://schemas.microsoft.com/office/drawing/2014/main" id="{ECE16FAC-6AEC-7C4E-BD57-B61B6E0B7E8F}"/>
              </a:ext>
            </a:extLst>
          </p:cNvPr>
          <p:cNvSpPr/>
          <p:nvPr/>
        </p:nvSpPr>
        <p:spPr>
          <a:xfrm>
            <a:off x="10468497" y="2875321"/>
            <a:ext cx="1213013" cy="461665"/>
          </a:xfrm>
          <a:prstGeom prst="rect">
            <a:avLst/>
          </a:prstGeom>
        </p:spPr>
        <p:txBody>
          <a:bodyPr wrap="square">
            <a:spAutoFit/>
          </a:bodyPr>
          <a:lstStyle/>
          <a:p>
            <a:r>
              <a:rPr lang="en-US" sz="800" b="1" dirty="0">
                <a:solidFill>
                  <a:schemeClr val="tx2"/>
                </a:solidFill>
                <a:latin typeface="Poppins SemiBold" pitchFamily="2" charset="77"/>
                <a:cs typeface="Poppins SemiBold" pitchFamily="2" charset="77"/>
              </a:rPr>
              <a:t>Aqua</a:t>
            </a:r>
            <a:br>
              <a:rPr lang="en-US" sz="800" dirty="0">
                <a:solidFill>
                  <a:schemeClr val="tx2"/>
                </a:solidFill>
              </a:rPr>
            </a:br>
            <a:r>
              <a:rPr lang="en-US" sz="800" dirty="0">
                <a:solidFill>
                  <a:schemeClr val="tx2"/>
                </a:solidFill>
              </a:rPr>
              <a:t>RGB 84 192 232</a:t>
            </a:r>
          </a:p>
          <a:p>
            <a:r>
              <a:rPr lang="en-US" sz="800" dirty="0">
                <a:solidFill>
                  <a:schemeClr val="tx2"/>
                </a:solidFill>
              </a:rPr>
              <a:t>Hex #54c0e8</a:t>
            </a:r>
          </a:p>
        </p:txBody>
      </p:sp>
      <p:sp>
        <p:nvSpPr>
          <p:cNvPr id="16" name="Rectangle 15">
            <a:extLst>
              <a:ext uri="{FF2B5EF4-FFF2-40B4-BE49-F238E27FC236}">
                <a16:creationId xmlns:a16="http://schemas.microsoft.com/office/drawing/2014/main" id="{A0444C7C-00DA-8E45-B92D-12C83BBFE4FB}"/>
              </a:ext>
            </a:extLst>
          </p:cNvPr>
          <p:cNvSpPr/>
          <p:nvPr/>
        </p:nvSpPr>
        <p:spPr>
          <a:xfrm>
            <a:off x="9468767" y="2875321"/>
            <a:ext cx="1213013" cy="461665"/>
          </a:xfrm>
          <a:prstGeom prst="rect">
            <a:avLst/>
          </a:prstGeom>
        </p:spPr>
        <p:txBody>
          <a:bodyPr wrap="square">
            <a:spAutoFit/>
          </a:bodyPr>
          <a:lstStyle/>
          <a:p>
            <a:r>
              <a:rPr lang="en-US" sz="800" b="1" dirty="0">
                <a:solidFill>
                  <a:schemeClr val="tx2"/>
                </a:solidFill>
                <a:latin typeface="Poppins SemiBold" pitchFamily="2" charset="77"/>
                <a:cs typeface="Poppins SemiBold" pitchFamily="2" charset="77"/>
              </a:rPr>
              <a:t>Hot Pink </a:t>
            </a:r>
            <a:br>
              <a:rPr lang="en-US" sz="800" dirty="0">
                <a:solidFill>
                  <a:schemeClr val="tx2"/>
                </a:solidFill>
              </a:rPr>
            </a:br>
            <a:r>
              <a:rPr lang="en-US" sz="800" dirty="0">
                <a:solidFill>
                  <a:schemeClr val="tx2"/>
                </a:solidFill>
              </a:rPr>
              <a:t>RGB 204 39 176</a:t>
            </a:r>
          </a:p>
          <a:p>
            <a:r>
              <a:rPr lang="en-US" sz="800" dirty="0">
                <a:solidFill>
                  <a:schemeClr val="tx2"/>
                </a:solidFill>
              </a:rPr>
              <a:t>Hex #cc27b0</a:t>
            </a:r>
          </a:p>
        </p:txBody>
      </p:sp>
      <p:sp>
        <p:nvSpPr>
          <p:cNvPr id="6" name="Rectangle 5">
            <a:extLst>
              <a:ext uri="{FF2B5EF4-FFF2-40B4-BE49-F238E27FC236}">
                <a16:creationId xmlns:a16="http://schemas.microsoft.com/office/drawing/2014/main" id="{B7CE4DCE-92E7-2C41-9572-74696CF2A2FD}"/>
              </a:ext>
              <a:ext uri="{C183D7F6-B498-43B3-948B-1728B52AA6E4}">
                <adec:decorative xmlns:adec="http://schemas.microsoft.com/office/drawing/2017/decorative" val="1"/>
              </a:ext>
            </a:extLst>
          </p:cNvPr>
          <p:cNvSpPr/>
          <p:nvPr/>
        </p:nvSpPr>
        <p:spPr>
          <a:xfrm>
            <a:off x="9504120" y="1855392"/>
            <a:ext cx="1005322" cy="914400"/>
          </a:xfrm>
          <a:prstGeom prst="rect">
            <a:avLst/>
          </a:prstGeom>
          <a:solidFill>
            <a:srgbClr val="CC2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B77A074-90ED-2A44-9533-26BE2FE5988A}"/>
              </a:ext>
              <a:ext uri="{C183D7F6-B498-43B3-948B-1728B52AA6E4}">
                <adec:decorative xmlns:adec="http://schemas.microsoft.com/office/drawing/2017/decorative" val="1"/>
              </a:ext>
            </a:extLst>
          </p:cNvPr>
          <p:cNvSpPr/>
          <p:nvPr/>
        </p:nvSpPr>
        <p:spPr>
          <a:xfrm>
            <a:off x="8496380" y="1855392"/>
            <a:ext cx="1005840" cy="914400"/>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3B2265-928A-494F-B726-9E9EE6D095D7}"/>
              </a:ext>
              <a:ext uri="{C183D7F6-B498-43B3-948B-1728B52AA6E4}">
                <adec:decorative xmlns:adec="http://schemas.microsoft.com/office/drawing/2017/decorative" val="1"/>
              </a:ext>
            </a:extLst>
          </p:cNvPr>
          <p:cNvSpPr/>
          <p:nvPr/>
        </p:nvSpPr>
        <p:spPr>
          <a:xfrm>
            <a:off x="6571397" y="1855392"/>
            <a:ext cx="1938336" cy="914400"/>
          </a:xfrm>
          <a:prstGeom prst="rect">
            <a:avLst/>
          </a:prstGeom>
          <a:solidFill>
            <a:srgbClr val="003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1DF15AA-9A9C-E443-A46B-D0078DF850CC}"/>
              </a:ext>
              <a:ext uri="{C183D7F6-B498-43B3-948B-1728B52AA6E4}">
                <adec:decorative xmlns:adec="http://schemas.microsoft.com/office/drawing/2017/decorative" val="1"/>
              </a:ext>
            </a:extLst>
          </p:cNvPr>
          <p:cNvSpPr/>
          <p:nvPr/>
        </p:nvSpPr>
        <p:spPr>
          <a:xfrm>
            <a:off x="10509442" y="1855392"/>
            <a:ext cx="1005840" cy="914400"/>
          </a:xfrm>
          <a:prstGeom prst="rect">
            <a:avLst/>
          </a:prstGeom>
          <a:solidFill>
            <a:srgbClr val="54C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6805A6B-8B11-BE4C-901D-33A3EED996FA}"/>
              </a:ext>
              <a:ext uri="{C183D7F6-B498-43B3-948B-1728B52AA6E4}">
                <adec:decorative xmlns:adec="http://schemas.microsoft.com/office/drawing/2017/decorative" val="1"/>
              </a:ext>
            </a:extLst>
          </p:cNvPr>
          <p:cNvSpPr/>
          <p:nvPr/>
        </p:nvSpPr>
        <p:spPr>
          <a:xfrm>
            <a:off x="4285397" y="1855392"/>
            <a:ext cx="2286000" cy="914400"/>
          </a:xfrm>
          <a:prstGeom prst="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ACFB6688-BB45-644D-B28E-95B6930CFCBA}"/>
              </a:ext>
              <a:ext uri="{C183D7F6-B498-43B3-948B-1728B52AA6E4}">
                <adec:decorative xmlns:adec="http://schemas.microsoft.com/office/drawing/2017/decorative" val="1"/>
              </a:ext>
            </a:extLst>
          </p:cNvPr>
          <p:cNvCxnSpPr/>
          <p:nvPr/>
        </p:nvCxnSpPr>
        <p:spPr>
          <a:xfrm>
            <a:off x="4271387" y="1590579"/>
            <a:ext cx="72237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F78A0B6-D1B2-A848-8F97-F576E52BD346}"/>
              </a:ext>
            </a:extLst>
          </p:cNvPr>
          <p:cNvSpPr txBox="1"/>
          <p:nvPr/>
        </p:nvSpPr>
        <p:spPr>
          <a:xfrm>
            <a:off x="4220587" y="1328969"/>
            <a:ext cx="3439930" cy="246221"/>
          </a:xfrm>
          <a:prstGeom prst="rect">
            <a:avLst/>
          </a:prstGeom>
          <a:noFill/>
        </p:spPr>
        <p:txBody>
          <a:bodyPr wrap="square" rtlCol="0">
            <a:spAutoFit/>
          </a:bodyPr>
          <a:lstStyle/>
          <a:p>
            <a:r>
              <a:rPr lang="en-US" sz="1000" dirty="0">
                <a:solidFill>
                  <a:schemeClr val="tx2"/>
                </a:solidFill>
                <a:latin typeface="Poppins Medium" pitchFamily="2" charset="77"/>
                <a:cs typeface="Poppins Medium" pitchFamily="2" charset="77"/>
              </a:rPr>
              <a:t>PRIMARY</a:t>
            </a:r>
            <a:endParaRPr lang="en-US" sz="1000" dirty="0">
              <a:solidFill>
                <a:schemeClr val="tx2"/>
              </a:solidFill>
              <a:effectLst/>
              <a:latin typeface="Poppins Medium" pitchFamily="2" charset="77"/>
              <a:cs typeface="Poppins Medium" pitchFamily="2" charset="77"/>
            </a:endParaRPr>
          </a:p>
        </p:txBody>
      </p:sp>
      <p:sp>
        <p:nvSpPr>
          <p:cNvPr id="21" name="TextBox 20">
            <a:extLst>
              <a:ext uri="{FF2B5EF4-FFF2-40B4-BE49-F238E27FC236}">
                <a16:creationId xmlns:a16="http://schemas.microsoft.com/office/drawing/2014/main" id="{D0CCFD43-36A9-9F4D-A8BC-3C471313881F}"/>
              </a:ext>
            </a:extLst>
          </p:cNvPr>
          <p:cNvSpPr txBox="1"/>
          <p:nvPr/>
        </p:nvSpPr>
        <p:spPr>
          <a:xfrm>
            <a:off x="406400" y="1287244"/>
            <a:ext cx="3439930" cy="4801314"/>
          </a:xfrm>
          <a:prstGeom prst="rect">
            <a:avLst/>
          </a:prstGeom>
          <a:noFill/>
        </p:spPr>
        <p:txBody>
          <a:bodyPr wrap="square" rtlCol="0">
            <a:spAutoFit/>
          </a:bodyPr>
          <a:lstStyle/>
          <a:p>
            <a:r>
              <a:rPr lang="en-US" sz="1400" dirty="0">
                <a:solidFill>
                  <a:schemeClr val="tx2"/>
                </a:solidFill>
              </a:rPr>
              <a:t>White, cobalt, blue, hot pink, and aqua are the main colors for the SailPoint brand. These should be used in the approximate ratios shown.</a:t>
            </a:r>
          </a:p>
          <a:p>
            <a:endParaRPr lang="en-US" sz="1400" dirty="0">
              <a:solidFill>
                <a:schemeClr val="tx2"/>
              </a:solidFill>
            </a:endParaRPr>
          </a:p>
          <a:p>
            <a:r>
              <a:rPr lang="en-US" sz="1400" dirty="0">
                <a:solidFill>
                  <a:schemeClr val="tx2"/>
                </a:solidFill>
              </a:rPr>
              <a:t>Cobalt, white and dark gray are the colors used for copy and graphic elements. Hot pink and aqua should be used sparingly for a pop of color.</a:t>
            </a:r>
          </a:p>
          <a:p>
            <a:br>
              <a:rPr lang="en-US" sz="1400" dirty="0">
                <a:solidFill>
                  <a:schemeClr val="tx2"/>
                </a:solidFill>
              </a:rPr>
            </a:br>
            <a:r>
              <a:rPr lang="en-US" sz="1200" dirty="0">
                <a:solidFill>
                  <a:schemeClr val="tx2"/>
                </a:solidFill>
              </a:rPr>
              <a:t>Light gray should only be used for interface and backgrounds. Neon green should be used sparingly as further differentiating colors are needed in charts and graphics.</a:t>
            </a:r>
            <a:br>
              <a:rPr lang="en-US" sz="1200" dirty="0">
                <a:solidFill>
                  <a:schemeClr val="tx2"/>
                </a:solidFill>
              </a:rPr>
            </a:br>
            <a:br>
              <a:rPr lang="en-US" sz="1200" dirty="0">
                <a:solidFill>
                  <a:schemeClr val="tx2"/>
                </a:solidFill>
              </a:rPr>
            </a:br>
            <a:r>
              <a:rPr lang="en-US" sz="1200" dirty="0">
                <a:solidFill>
                  <a:schemeClr val="tx2"/>
                </a:solidFill>
              </a:rPr>
              <a:t>Please ensure any colors used have proper color contrast. For example, don’t use aqua text on a white background because that would be hard to read.</a:t>
            </a:r>
            <a:endParaRPr lang="en-US" sz="1200" b="0" dirty="0">
              <a:solidFill>
                <a:schemeClr val="tx2"/>
              </a:solidFill>
              <a:effectLst/>
            </a:endParaRPr>
          </a:p>
          <a:p>
            <a:br>
              <a:rPr lang="en-US" sz="1400" dirty="0">
                <a:solidFill>
                  <a:schemeClr val="tx2"/>
                </a:solidFill>
              </a:rPr>
            </a:br>
            <a:endParaRPr lang="en-US" sz="1400" dirty="0">
              <a:solidFill>
                <a:schemeClr val="tx2"/>
              </a:solidFill>
            </a:endParaRPr>
          </a:p>
        </p:txBody>
      </p:sp>
      <p:sp>
        <p:nvSpPr>
          <p:cNvPr id="2" name="Title 1">
            <a:extLst>
              <a:ext uri="{FF2B5EF4-FFF2-40B4-BE49-F238E27FC236}">
                <a16:creationId xmlns:a16="http://schemas.microsoft.com/office/drawing/2014/main" id="{F3568CAE-69CD-594B-A043-E19B3E0BE0F3}"/>
              </a:ext>
            </a:extLst>
          </p:cNvPr>
          <p:cNvSpPr>
            <a:spLocks noGrp="1"/>
          </p:cNvSpPr>
          <p:nvPr>
            <p:ph type="title"/>
          </p:nvPr>
        </p:nvSpPr>
        <p:spPr/>
        <p:txBody>
          <a:bodyPr/>
          <a:lstStyle/>
          <a:p>
            <a:r>
              <a:rPr lang="en-US" dirty="0"/>
              <a:t>Color palette</a:t>
            </a:r>
          </a:p>
        </p:txBody>
      </p:sp>
    </p:spTree>
    <p:extLst>
      <p:ext uri="{BB962C8B-B14F-4D97-AF65-F5344CB8AC3E}">
        <p14:creationId xmlns:p14="http://schemas.microsoft.com/office/powerpoint/2010/main" val="3700439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F54E56-16C8-85D9-D08C-D73C5D8D7C9C}"/>
              </a:ext>
            </a:extLst>
          </p:cNvPr>
          <p:cNvSpPr>
            <a:spLocks noGrp="1"/>
          </p:cNvSpPr>
          <p:nvPr>
            <p:ph type="sldNum" sz="quarter" idx="12"/>
          </p:nvPr>
        </p:nvSpPr>
        <p:spPr/>
        <p:txBody>
          <a:bodyPr/>
          <a:lstStyle/>
          <a:p>
            <a:fld id="{679D2152-1C30-894C-9781-951D3C9748DF}" type="slidenum">
              <a:rPr lang="en-US" smtClean="0"/>
              <a:t>36</a:t>
            </a:fld>
            <a:endParaRPr lang="en-US"/>
          </a:p>
        </p:txBody>
      </p:sp>
      <p:sp>
        <p:nvSpPr>
          <p:cNvPr id="5" name="Footer Placeholder 4">
            <a:extLst>
              <a:ext uri="{FF2B5EF4-FFF2-40B4-BE49-F238E27FC236}">
                <a16:creationId xmlns:a16="http://schemas.microsoft.com/office/drawing/2014/main" id="{4B443327-BC74-AF5D-2720-9C85E2D1D40F}"/>
              </a:ext>
            </a:extLst>
          </p:cNvPr>
          <p:cNvSpPr>
            <a:spLocks noGrp="1"/>
          </p:cNvSpPr>
          <p:nvPr>
            <p:ph type="ftr" sz="quarter" idx="1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7" name="Graphic 6" descr="Access Cerification&#10;">
            <a:extLst>
              <a:ext uri="{FF2B5EF4-FFF2-40B4-BE49-F238E27FC236}">
                <a16:creationId xmlns:a16="http://schemas.microsoft.com/office/drawing/2014/main" id="{1C311F07-9FE1-1FF8-38E5-1B8B9331D0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03872" y="2741238"/>
            <a:ext cx="483982" cy="483982"/>
          </a:xfrm>
          <a:prstGeom prst="rect">
            <a:avLst/>
          </a:prstGeom>
        </p:spPr>
      </p:pic>
      <p:pic>
        <p:nvPicPr>
          <p:cNvPr id="9" name="Graphic 8" descr="Access Insights&#10;">
            <a:extLst>
              <a:ext uri="{FF2B5EF4-FFF2-40B4-BE49-F238E27FC236}">
                <a16:creationId xmlns:a16="http://schemas.microsoft.com/office/drawing/2014/main" id="{07B77AFC-0C8C-CA66-DCD9-CB9DD37A7E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96680" y="2741238"/>
            <a:ext cx="483982" cy="483982"/>
          </a:xfrm>
          <a:prstGeom prst="rect">
            <a:avLst/>
          </a:prstGeom>
        </p:spPr>
      </p:pic>
      <p:pic>
        <p:nvPicPr>
          <p:cNvPr id="11" name="Graphic 10" descr="Access Modeling&#10;">
            <a:extLst>
              <a:ext uri="{FF2B5EF4-FFF2-40B4-BE49-F238E27FC236}">
                <a16:creationId xmlns:a16="http://schemas.microsoft.com/office/drawing/2014/main" id="{1F69F3A4-4150-320D-E9F8-5A07595FDE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9720" y="2741238"/>
            <a:ext cx="483982" cy="483982"/>
          </a:xfrm>
          <a:prstGeom prst="rect">
            <a:avLst/>
          </a:prstGeom>
        </p:spPr>
      </p:pic>
      <p:pic>
        <p:nvPicPr>
          <p:cNvPr id="13" name="Graphic 12" descr="Access Request&#10;">
            <a:extLst>
              <a:ext uri="{FF2B5EF4-FFF2-40B4-BE49-F238E27FC236}">
                <a16:creationId xmlns:a16="http://schemas.microsoft.com/office/drawing/2014/main" id="{4D21BA65-A1CF-882D-7E01-0CBB27F1AD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47840" y="2741238"/>
            <a:ext cx="483982" cy="483982"/>
          </a:xfrm>
          <a:prstGeom prst="rect">
            <a:avLst/>
          </a:prstGeom>
        </p:spPr>
      </p:pic>
      <p:pic>
        <p:nvPicPr>
          <p:cNvPr id="15" name="Graphic 14" descr="Arrow">
            <a:extLst>
              <a:ext uri="{FF2B5EF4-FFF2-40B4-BE49-F238E27FC236}">
                <a16:creationId xmlns:a16="http://schemas.microsoft.com/office/drawing/2014/main" id="{293A2DB4-B17C-625D-98F1-E5214D8BA8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47840" y="4009267"/>
            <a:ext cx="483982" cy="483982"/>
          </a:xfrm>
          <a:prstGeom prst="rect">
            <a:avLst/>
          </a:prstGeom>
        </p:spPr>
      </p:pic>
      <p:pic>
        <p:nvPicPr>
          <p:cNvPr id="17" name="Graphic 16" descr="Big Data">
            <a:extLst>
              <a:ext uri="{FF2B5EF4-FFF2-40B4-BE49-F238E27FC236}">
                <a16:creationId xmlns:a16="http://schemas.microsoft.com/office/drawing/2014/main" id="{B35FB963-978C-14B4-3F49-2CBAF96DF17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71356" y="4009267"/>
            <a:ext cx="483982" cy="483982"/>
          </a:xfrm>
          <a:prstGeom prst="rect">
            <a:avLst/>
          </a:prstGeom>
        </p:spPr>
      </p:pic>
      <p:pic>
        <p:nvPicPr>
          <p:cNvPr id="19" name="Graphic 18" descr="Brochure">
            <a:extLst>
              <a:ext uri="{FF2B5EF4-FFF2-40B4-BE49-F238E27FC236}">
                <a16:creationId xmlns:a16="http://schemas.microsoft.com/office/drawing/2014/main" id="{534D8C79-A3D2-45B4-5D24-7F30F52CC2D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998182" y="2741238"/>
            <a:ext cx="483982" cy="483982"/>
          </a:xfrm>
          <a:prstGeom prst="rect">
            <a:avLst/>
          </a:prstGeom>
        </p:spPr>
      </p:pic>
      <p:pic>
        <p:nvPicPr>
          <p:cNvPr id="21" name="Graphic 20" descr="Classification&#10;">
            <a:extLst>
              <a:ext uri="{FF2B5EF4-FFF2-40B4-BE49-F238E27FC236}">
                <a16:creationId xmlns:a16="http://schemas.microsoft.com/office/drawing/2014/main" id="{9EA134AB-02E0-45E4-2CE5-9CAB378660F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88364" y="2741238"/>
            <a:ext cx="483982" cy="483982"/>
          </a:xfrm>
          <a:prstGeom prst="rect">
            <a:avLst/>
          </a:prstGeom>
        </p:spPr>
      </p:pic>
      <p:pic>
        <p:nvPicPr>
          <p:cNvPr id="23" name="Graphic 22" descr="Cloud Access Management&#10;">
            <a:extLst>
              <a:ext uri="{FF2B5EF4-FFF2-40B4-BE49-F238E27FC236}">
                <a16:creationId xmlns:a16="http://schemas.microsoft.com/office/drawing/2014/main" id="{AB7C913C-DBE8-0655-CDA1-84C79A7D27A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747555" y="2741238"/>
            <a:ext cx="483982" cy="483982"/>
          </a:xfrm>
          <a:prstGeom prst="rect">
            <a:avLst/>
          </a:prstGeom>
        </p:spPr>
      </p:pic>
      <p:pic>
        <p:nvPicPr>
          <p:cNvPr id="25" name="Graphic 24" descr="Cloud">
            <a:extLst>
              <a:ext uri="{FF2B5EF4-FFF2-40B4-BE49-F238E27FC236}">
                <a16:creationId xmlns:a16="http://schemas.microsoft.com/office/drawing/2014/main" id="{1FB06EB4-20CF-FA18-B2B4-8DD0A422AF4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659560" y="2741238"/>
            <a:ext cx="483982" cy="483982"/>
          </a:xfrm>
          <a:prstGeom prst="rect">
            <a:avLst/>
          </a:prstGeom>
        </p:spPr>
      </p:pic>
      <p:pic>
        <p:nvPicPr>
          <p:cNvPr id="27" name="Graphic 26" descr="Cog">
            <a:extLst>
              <a:ext uri="{FF2B5EF4-FFF2-40B4-BE49-F238E27FC236}">
                <a16:creationId xmlns:a16="http://schemas.microsoft.com/office/drawing/2014/main" id="{6EA9C793-3B8E-8B35-C5E5-FF52EB8AE15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659560" y="4009267"/>
            <a:ext cx="483982" cy="483982"/>
          </a:xfrm>
          <a:prstGeom prst="rect">
            <a:avLst/>
          </a:prstGeom>
        </p:spPr>
      </p:pic>
      <p:pic>
        <p:nvPicPr>
          <p:cNvPr id="29" name="Graphic 28" descr="Collaboration&#10;">
            <a:extLst>
              <a:ext uri="{FF2B5EF4-FFF2-40B4-BE49-F238E27FC236}">
                <a16:creationId xmlns:a16="http://schemas.microsoft.com/office/drawing/2014/main" id="{DD5C5A6E-8A2A-2160-B69F-7BD8F09776E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747555" y="4009267"/>
            <a:ext cx="483982" cy="483982"/>
          </a:xfrm>
          <a:prstGeom prst="rect">
            <a:avLst/>
          </a:prstGeom>
        </p:spPr>
      </p:pic>
      <p:pic>
        <p:nvPicPr>
          <p:cNvPr id="31" name="Graphic 30" descr="Compliance Manager&#10;">
            <a:extLst>
              <a:ext uri="{FF2B5EF4-FFF2-40B4-BE49-F238E27FC236}">
                <a16:creationId xmlns:a16="http://schemas.microsoft.com/office/drawing/2014/main" id="{7B091EEC-41D3-5057-F97F-26E5266D7F1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688364" y="4009267"/>
            <a:ext cx="483982" cy="483982"/>
          </a:xfrm>
          <a:prstGeom prst="rect">
            <a:avLst/>
          </a:prstGeom>
        </p:spPr>
      </p:pic>
      <p:pic>
        <p:nvPicPr>
          <p:cNvPr id="33" name="Graphic 32" descr="Computer">
            <a:extLst>
              <a:ext uri="{FF2B5EF4-FFF2-40B4-BE49-F238E27FC236}">
                <a16:creationId xmlns:a16="http://schemas.microsoft.com/office/drawing/2014/main" id="{A3E4962C-5C81-B907-D7E4-B586AB75AD2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823422" y="4009267"/>
            <a:ext cx="483982" cy="483982"/>
          </a:xfrm>
          <a:prstGeom prst="rect">
            <a:avLst/>
          </a:prstGeom>
        </p:spPr>
      </p:pic>
      <p:pic>
        <p:nvPicPr>
          <p:cNvPr id="35" name="Graphic 34" descr="Connectivity">
            <a:extLst>
              <a:ext uri="{FF2B5EF4-FFF2-40B4-BE49-F238E27FC236}">
                <a16:creationId xmlns:a16="http://schemas.microsoft.com/office/drawing/2014/main" id="{23B09AC5-533D-8B9F-EFA0-2C8F69ED0C9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8823422" y="2741238"/>
            <a:ext cx="483982" cy="483982"/>
          </a:xfrm>
          <a:prstGeom prst="rect">
            <a:avLst/>
          </a:prstGeom>
        </p:spPr>
      </p:pic>
      <p:pic>
        <p:nvPicPr>
          <p:cNvPr id="37" name="Graphic 36" descr="X">
            <a:extLst>
              <a:ext uri="{FF2B5EF4-FFF2-40B4-BE49-F238E27FC236}">
                <a16:creationId xmlns:a16="http://schemas.microsoft.com/office/drawing/2014/main" id="{04783553-E397-9F22-1F64-DA01DD7FFD4D}"/>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696680" y="4009267"/>
            <a:ext cx="483982" cy="483982"/>
          </a:xfrm>
          <a:prstGeom prst="rect">
            <a:avLst/>
          </a:prstGeom>
        </p:spPr>
      </p:pic>
      <p:pic>
        <p:nvPicPr>
          <p:cNvPr id="39" name="Graphic 38" descr="Datasheet">
            <a:extLst>
              <a:ext uri="{FF2B5EF4-FFF2-40B4-BE49-F238E27FC236}">
                <a16:creationId xmlns:a16="http://schemas.microsoft.com/office/drawing/2014/main" id="{47820A4B-EC58-5788-BABD-8CBA18877A8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647840" y="5258327"/>
            <a:ext cx="483982" cy="483982"/>
          </a:xfrm>
          <a:prstGeom prst="rect">
            <a:avLst/>
          </a:prstGeom>
        </p:spPr>
      </p:pic>
      <p:pic>
        <p:nvPicPr>
          <p:cNvPr id="41" name="Graphic 40" descr="Devices">
            <a:extLst>
              <a:ext uri="{FF2B5EF4-FFF2-40B4-BE49-F238E27FC236}">
                <a16:creationId xmlns:a16="http://schemas.microsoft.com/office/drawing/2014/main" id="{D9FBB606-FA32-9B91-F7D5-498BEEB1E073}"/>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703872" y="1453843"/>
            <a:ext cx="483982" cy="483982"/>
          </a:xfrm>
          <a:prstGeom prst="rect">
            <a:avLst/>
          </a:prstGeom>
        </p:spPr>
      </p:pic>
      <p:pic>
        <p:nvPicPr>
          <p:cNvPr id="43" name="Graphic 42" descr="Education">
            <a:extLst>
              <a:ext uri="{FF2B5EF4-FFF2-40B4-BE49-F238E27FC236}">
                <a16:creationId xmlns:a16="http://schemas.microsoft.com/office/drawing/2014/main" id="{4360ACE7-B440-8327-368D-95F60A6F7F60}"/>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696680" y="5258327"/>
            <a:ext cx="483982" cy="483982"/>
          </a:xfrm>
          <a:prstGeom prst="rect">
            <a:avLst/>
          </a:prstGeom>
        </p:spPr>
      </p:pic>
      <p:pic>
        <p:nvPicPr>
          <p:cNvPr id="45" name="Graphic 44" descr="Email">
            <a:extLst>
              <a:ext uri="{FF2B5EF4-FFF2-40B4-BE49-F238E27FC236}">
                <a16:creationId xmlns:a16="http://schemas.microsoft.com/office/drawing/2014/main" id="{46EFDDC0-0B33-A186-B753-CA4B24398130}"/>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703872" y="5258327"/>
            <a:ext cx="483982" cy="483982"/>
          </a:xfrm>
          <a:prstGeom prst="rect">
            <a:avLst/>
          </a:prstGeom>
        </p:spPr>
      </p:pic>
      <p:pic>
        <p:nvPicPr>
          <p:cNvPr id="47" name="Graphic 46" descr="Money">
            <a:extLst>
              <a:ext uri="{FF2B5EF4-FFF2-40B4-BE49-F238E27FC236}">
                <a16:creationId xmlns:a16="http://schemas.microsoft.com/office/drawing/2014/main" id="{0A929C09-B6E6-6739-CE59-9CBD6B9BBDAD}"/>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5688364" y="5258327"/>
            <a:ext cx="483982" cy="483982"/>
          </a:xfrm>
          <a:prstGeom prst="rect">
            <a:avLst/>
          </a:prstGeom>
        </p:spPr>
      </p:pic>
      <p:pic>
        <p:nvPicPr>
          <p:cNvPr id="49" name="Graphic 48" descr="Fingerprint">
            <a:extLst>
              <a:ext uri="{FF2B5EF4-FFF2-40B4-BE49-F238E27FC236}">
                <a16:creationId xmlns:a16="http://schemas.microsoft.com/office/drawing/2014/main" id="{CDE29EB4-6633-1E6B-A156-B729A3DB4F16}"/>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5688364" y="1453843"/>
            <a:ext cx="483982" cy="483982"/>
          </a:xfrm>
          <a:prstGeom prst="rect">
            <a:avLst/>
          </a:prstGeom>
        </p:spPr>
      </p:pic>
      <p:pic>
        <p:nvPicPr>
          <p:cNvPr id="51" name="Graphic 50" descr="Globe">
            <a:extLst>
              <a:ext uri="{FF2B5EF4-FFF2-40B4-BE49-F238E27FC236}">
                <a16:creationId xmlns:a16="http://schemas.microsoft.com/office/drawing/2014/main" id="{8F335FA5-FD66-9DB2-88DA-0EA18ACDCCFD}"/>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7747555" y="5258327"/>
            <a:ext cx="483982" cy="483982"/>
          </a:xfrm>
          <a:prstGeom prst="rect">
            <a:avLst/>
          </a:prstGeom>
        </p:spPr>
      </p:pic>
      <p:pic>
        <p:nvPicPr>
          <p:cNvPr id="53" name="Graphic 52" descr="Government">
            <a:extLst>
              <a:ext uri="{FF2B5EF4-FFF2-40B4-BE49-F238E27FC236}">
                <a16:creationId xmlns:a16="http://schemas.microsoft.com/office/drawing/2014/main" id="{30C9E5BE-92E6-D498-D32B-8B1A441D4F45}"/>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8823422" y="5258327"/>
            <a:ext cx="483982" cy="483982"/>
          </a:xfrm>
          <a:prstGeom prst="rect">
            <a:avLst/>
          </a:prstGeom>
        </p:spPr>
      </p:pic>
      <p:pic>
        <p:nvPicPr>
          <p:cNvPr id="55" name="Graphic 54" descr="Healthcare&#10;">
            <a:extLst>
              <a:ext uri="{FF2B5EF4-FFF2-40B4-BE49-F238E27FC236}">
                <a16:creationId xmlns:a16="http://schemas.microsoft.com/office/drawing/2014/main" id="{3BEA93C3-1B49-19BA-D045-6B06879C1DE5}"/>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871356" y="5258327"/>
            <a:ext cx="483982" cy="483982"/>
          </a:xfrm>
          <a:prstGeom prst="rect">
            <a:avLst/>
          </a:prstGeom>
        </p:spPr>
      </p:pic>
      <p:pic>
        <p:nvPicPr>
          <p:cNvPr id="57" name="Graphic 56" descr="Identity Talks&#10;">
            <a:extLst>
              <a:ext uri="{FF2B5EF4-FFF2-40B4-BE49-F238E27FC236}">
                <a16:creationId xmlns:a16="http://schemas.microsoft.com/office/drawing/2014/main" id="{41E118FF-E4CF-ECD9-845B-56935A9FEA3B}"/>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647840" y="1453843"/>
            <a:ext cx="483982" cy="483982"/>
          </a:xfrm>
          <a:prstGeom prst="rect">
            <a:avLst/>
          </a:prstGeom>
        </p:spPr>
      </p:pic>
      <p:pic>
        <p:nvPicPr>
          <p:cNvPr id="59" name="Graphic 58" descr="Inbound">
            <a:extLst>
              <a:ext uri="{FF2B5EF4-FFF2-40B4-BE49-F238E27FC236}">
                <a16:creationId xmlns:a16="http://schemas.microsoft.com/office/drawing/2014/main" id="{E2552863-A7CD-2665-AEFB-712C94031ACC}"/>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2699720" y="1453843"/>
            <a:ext cx="483982" cy="483982"/>
          </a:xfrm>
          <a:prstGeom prst="rect">
            <a:avLst/>
          </a:prstGeom>
        </p:spPr>
      </p:pic>
      <p:pic>
        <p:nvPicPr>
          <p:cNvPr id="63" name="Graphic 62" descr="Lifecycle Manager&#10;">
            <a:extLst>
              <a:ext uri="{FF2B5EF4-FFF2-40B4-BE49-F238E27FC236}">
                <a16:creationId xmlns:a16="http://schemas.microsoft.com/office/drawing/2014/main" id="{BFE349BF-331B-38B6-E82A-2E416D16E25E}"/>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8823422" y="1453843"/>
            <a:ext cx="483982" cy="483982"/>
          </a:xfrm>
          <a:prstGeom prst="rect">
            <a:avLst/>
          </a:prstGeom>
        </p:spPr>
      </p:pic>
      <p:pic>
        <p:nvPicPr>
          <p:cNvPr id="65" name="Graphic 64" descr="Manufacturing">
            <a:extLst>
              <a:ext uri="{FF2B5EF4-FFF2-40B4-BE49-F238E27FC236}">
                <a16:creationId xmlns:a16="http://schemas.microsoft.com/office/drawing/2014/main" id="{C1A66B38-C545-4665-A084-75A2FA279E84}"/>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2699720" y="5258327"/>
            <a:ext cx="483982" cy="483982"/>
          </a:xfrm>
          <a:prstGeom prst="rect">
            <a:avLst/>
          </a:prstGeom>
        </p:spPr>
      </p:pic>
      <p:pic>
        <p:nvPicPr>
          <p:cNvPr id="67" name="Graphic 66" descr="Maze">
            <a:extLst>
              <a:ext uri="{FF2B5EF4-FFF2-40B4-BE49-F238E27FC236}">
                <a16:creationId xmlns:a16="http://schemas.microsoft.com/office/drawing/2014/main" id="{DADD5161-9784-DD7E-33BD-76086E2218C9}"/>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7747555" y="1453843"/>
            <a:ext cx="483982" cy="483982"/>
          </a:xfrm>
          <a:prstGeom prst="rect">
            <a:avLst/>
          </a:prstGeom>
        </p:spPr>
      </p:pic>
      <p:pic>
        <p:nvPicPr>
          <p:cNvPr id="69" name="Graphic 68" descr="Mergers and Acquisitions&#10;">
            <a:extLst>
              <a:ext uri="{FF2B5EF4-FFF2-40B4-BE49-F238E27FC236}">
                <a16:creationId xmlns:a16="http://schemas.microsoft.com/office/drawing/2014/main" id="{B20071D9-29B7-5371-EC2A-D218FB6FF68A}"/>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9871356" y="1453843"/>
            <a:ext cx="483982" cy="483982"/>
          </a:xfrm>
          <a:prstGeom prst="rect">
            <a:avLst/>
          </a:prstGeom>
        </p:spPr>
      </p:pic>
      <p:pic>
        <p:nvPicPr>
          <p:cNvPr id="71" name="Graphic 70" descr="No Entry">
            <a:extLst>
              <a:ext uri="{FF2B5EF4-FFF2-40B4-BE49-F238E27FC236}">
                <a16:creationId xmlns:a16="http://schemas.microsoft.com/office/drawing/2014/main" id="{A6B8009B-2B36-10A3-0BBA-9E6DF6EB4C78}"/>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621784" y="4039538"/>
            <a:ext cx="483982" cy="483982"/>
          </a:xfrm>
          <a:prstGeom prst="rect">
            <a:avLst/>
          </a:prstGeom>
        </p:spPr>
      </p:pic>
      <p:pic>
        <p:nvPicPr>
          <p:cNvPr id="73" name="Graphic 72" descr="On Premise">
            <a:extLst>
              <a:ext uri="{FF2B5EF4-FFF2-40B4-BE49-F238E27FC236}">
                <a16:creationId xmlns:a16="http://schemas.microsoft.com/office/drawing/2014/main" id="{C766B7A7-230C-9B3E-E60B-BD61E091FEB6}"/>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6659560" y="1453843"/>
            <a:ext cx="483982" cy="483982"/>
          </a:xfrm>
          <a:prstGeom prst="rect">
            <a:avLst/>
          </a:prstGeom>
        </p:spPr>
      </p:pic>
      <p:pic>
        <p:nvPicPr>
          <p:cNvPr id="75" name="Graphic 74" descr="PAdlock">
            <a:extLst>
              <a:ext uri="{FF2B5EF4-FFF2-40B4-BE49-F238E27FC236}">
                <a16:creationId xmlns:a16="http://schemas.microsoft.com/office/drawing/2014/main" id="{8CCB8549-4D0A-11D3-A48E-FBC80A36FC3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3696680" y="1453843"/>
            <a:ext cx="483982" cy="483982"/>
          </a:xfrm>
          <a:prstGeom prst="rect">
            <a:avLst/>
          </a:prstGeom>
        </p:spPr>
      </p:pic>
      <p:pic>
        <p:nvPicPr>
          <p:cNvPr id="77" name="Graphic 76" descr="Password Management">
            <a:extLst>
              <a:ext uri="{FF2B5EF4-FFF2-40B4-BE49-F238E27FC236}">
                <a16:creationId xmlns:a16="http://schemas.microsoft.com/office/drawing/2014/main" id="{AFC765C0-6EEB-106A-B8A7-558B431854D1}"/>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0998182" y="1453843"/>
            <a:ext cx="483982" cy="483982"/>
          </a:xfrm>
          <a:prstGeom prst="rect">
            <a:avLst/>
          </a:prstGeom>
        </p:spPr>
      </p:pic>
      <p:pic>
        <p:nvPicPr>
          <p:cNvPr id="81" name="Graphic 80" descr="Question">
            <a:extLst>
              <a:ext uri="{FF2B5EF4-FFF2-40B4-BE49-F238E27FC236}">
                <a16:creationId xmlns:a16="http://schemas.microsoft.com/office/drawing/2014/main" id="{FD1B29F4-C8B6-B9F0-4C4E-DCE32EF76940}"/>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2699720" y="4009267"/>
            <a:ext cx="483982" cy="483982"/>
          </a:xfrm>
          <a:prstGeom prst="rect">
            <a:avLst/>
          </a:prstGeom>
        </p:spPr>
      </p:pic>
      <p:pic>
        <p:nvPicPr>
          <p:cNvPr id="83" name="Graphic 82" descr="Recommendation Engine">
            <a:extLst>
              <a:ext uri="{FF2B5EF4-FFF2-40B4-BE49-F238E27FC236}">
                <a16:creationId xmlns:a16="http://schemas.microsoft.com/office/drawing/2014/main" id="{C0397186-52AF-4D81-E884-97F434FB097A}"/>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0998182" y="4009267"/>
            <a:ext cx="483982" cy="483982"/>
          </a:xfrm>
          <a:prstGeom prst="rect">
            <a:avLst/>
          </a:prstGeom>
        </p:spPr>
      </p:pic>
      <p:pic>
        <p:nvPicPr>
          <p:cNvPr id="87" name="Graphic 86" descr="Separation of Duty&#10;">
            <a:extLst>
              <a:ext uri="{FF2B5EF4-FFF2-40B4-BE49-F238E27FC236}">
                <a16:creationId xmlns:a16="http://schemas.microsoft.com/office/drawing/2014/main" id="{66FDD906-EC98-9581-850C-DDC1864A8C99}"/>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0998182" y="5258327"/>
            <a:ext cx="483982" cy="483982"/>
          </a:xfrm>
          <a:prstGeom prst="rect">
            <a:avLst/>
          </a:prstGeom>
        </p:spPr>
      </p:pic>
      <p:pic>
        <p:nvPicPr>
          <p:cNvPr id="89" name="Graphic 88" descr="Shield">
            <a:extLst>
              <a:ext uri="{FF2B5EF4-FFF2-40B4-BE49-F238E27FC236}">
                <a16:creationId xmlns:a16="http://schemas.microsoft.com/office/drawing/2014/main" id="{BCD67CAC-8BBC-5B97-D087-5E6A09E184FF}"/>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621784" y="1453843"/>
            <a:ext cx="483982" cy="483982"/>
          </a:xfrm>
          <a:prstGeom prst="rect">
            <a:avLst/>
          </a:prstGeom>
        </p:spPr>
      </p:pic>
      <p:pic>
        <p:nvPicPr>
          <p:cNvPr id="91" name="Graphic 90" descr="Speech Bubbles&#10;">
            <a:extLst>
              <a:ext uri="{FF2B5EF4-FFF2-40B4-BE49-F238E27FC236}">
                <a16:creationId xmlns:a16="http://schemas.microsoft.com/office/drawing/2014/main" id="{83E254BA-22C8-9DB8-BD84-94C5D1394F98}"/>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621784" y="5258327"/>
            <a:ext cx="483982" cy="483982"/>
          </a:xfrm>
          <a:prstGeom prst="rect">
            <a:avLst/>
          </a:prstGeom>
        </p:spPr>
      </p:pic>
      <p:pic>
        <p:nvPicPr>
          <p:cNvPr id="93" name="Graphic 92" descr="Stopwatch">
            <a:extLst>
              <a:ext uri="{FF2B5EF4-FFF2-40B4-BE49-F238E27FC236}">
                <a16:creationId xmlns:a16="http://schemas.microsoft.com/office/drawing/2014/main" id="{83F38B1F-C6DD-CD6B-558E-06588DEF3433}"/>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621784" y="2741238"/>
            <a:ext cx="483982" cy="483982"/>
          </a:xfrm>
          <a:prstGeom prst="rect">
            <a:avLst/>
          </a:prstGeom>
        </p:spPr>
      </p:pic>
      <p:pic>
        <p:nvPicPr>
          <p:cNvPr id="99" name="Graphic 98" descr="Video">
            <a:extLst>
              <a:ext uri="{FF2B5EF4-FFF2-40B4-BE49-F238E27FC236}">
                <a16:creationId xmlns:a16="http://schemas.microsoft.com/office/drawing/2014/main" id="{BEEAA134-EC27-8E4A-8122-B903E9B88CFA}"/>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6659235" y="5258327"/>
            <a:ext cx="484632" cy="484632"/>
          </a:xfrm>
          <a:prstGeom prst="rect">
            <a:avLst/>
          </a:prstGeom>
        </p:spPr>
      </p:pic>
      <p:pic>
        <p:nvPicPr>
          <p:cNvPr id="101" name="Graphic 100" descr="Profit">
            <a:extLst>
              <a:ext uri="{FF2B5EF4-FFF2-40B4-BE49-F238E27FC236}">
                <a16:creationId xmlns:a16="http://schemas.microsoft.com/office/drawing/2014/main" id="{B9F13D0E-8C4C-1E6F-288D-73E9E537C658}"/>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4703547" y="3999457"/>
            <a:ext cx="484632" cy="484632"/>
          </a:xfrm>
          <a:prstGeom prst="rect">
            <a:avLst/>
          </a:prstGeom>
        </p:spPr>
      </p:pic>
      <p:sp>
        <p:nvSpPr>
          <p:cNvPr id="2" name="Title 1">
            <a:extLst>
              <a:ext uri="{FF2B5EF4-FFF2-40B4-BE49-F238E27FC236}">
                <a16:creationId xmlns:a16="http://schemas.microsoft.com/office/drawing/2014/main" id="{E3FE2570-0482-8093-A729-DC0467815BB6}"/>
              </a:ext>
            </a:extLst>
          </p:cNvPr>
          <p:cNvSpPr>
            <a:spLocks noGrp="1"/>
          </p:cNvSpPr>
          <p:nvPr>
            <p:ph type="title"/>
          </p:nvPr>
        </p:nvSpPr>
        <p:spPr>
          <a:xfrm>
            <a:off x="406400" y="365125"/>
            <a:ext cx="11430000" cy="797753"/>
          </a:xfrm>
        </p:spPr>
        <p:txBody>
          <a:bodyPr/>
          <a:lstStyle/>
          <a:p>
            <a:r>
              <a:rPr lang="en-US" dirty="0"/>
              <a:t>Icons</a:t>
            </a:r>
          </a:p>
        </p:txBody>
      </p:sp>
      <p:sp>
        <p:nvSpPr>
          <p:cNvPr id="102" name="TextBox 101">
            <a:extLst>
              <a:ext uri="{FF2B5EF4-FFF2-40B4-BE49-F238E27FC236}">
                <a16:creationId xmlns:a16="http://schemas.microsoft.com/office/drawing/2014/main" id="{676F26B7-779C-176B-8315-9E9C5349CDBA}"/>
              </a:ext>
            </a:extLst>
          </p:cNvPr>
          <p:cNvSpPr txBox="1"/>
          <p:nvPr/>
        </p:nvSpPr>
        <p:spPr>
          <a:xfrm>
            <a:off x="521970" y="2063226"/>
            <a:ext cx="683611" cy="215444"/>
          </a:xfrm>
          <a:prstGeom prst="rect">
            <a:avLst/>
          </a:prstGeom>
          <a:noFill/>
        </p:spPr>
        <p:txBody>
          <a:bodyPr wrap="square" rtlCol="0">
            <a:spAutoFit/>
          </a:bodyPr>
          <a:lstStyle/>
          <a:p>
            <a:pPr algn="ctr"/>
            <a:r>
              <a:rPr lang="en-US" sz="800" dirty="0">
                <a:solidFill>
                  <a:schemeClr val="accent6"/>
                </a:solidFill>
              </a:rPr>
              <a:t>Shield</a:t>
            </a:r>
          </a:p>
        </p:txBody>
      </p:sp>
      <p:sp>
        <p:nvSpPr>
          <p:cNvPr id="103" name="TextBox 102">
            <a:extLst>
              <a:ext uri="{FF2B5EF4-FFF2-40B4-BE49-F238E27FC236}">
                <a16:creationId xmlns:a16="http://schemas.microsoft.com/office/drawing/2014/main" id="{D04346D0-D56D-3739-7C35-8BD7BA2EF7EF}"/>
              </a:ext>
            </a:extLst>
          </p:cNvPr>
          <p:cNvSpPr txBox="1"/>
          <p:nvPr/>
        </p:nvSpPr>
        <p:spPr>
          <a:xfrm>
            <a:off x="1548026" y="2063226"/>
            <a:ext cx="683611" cy="338554"/>
          </a:xfrm>
          <a:prstGeom prst="rect">
            <a:avLst/>
          </a:prstGeom>
          <a:noFill/>
        </p:spPr>
        <p:txBody>
          <a:bodyPr wrap="square" rtlCol="0">
            <a:spAutoFit/>
          </a:bodyPr>
          <a:lstStyle/>
          <a:p>
            <a:pPr algn="ctr"/>
            <a:r>
              <a:rPr lang="en-US" sz="800" dirty="0">
                <a:solidFill>
                  <a:schemeClr val="accent6"/>
                </a:solidFill>
              </a:rPr>
              <a:t>Identity Talks</a:t>
            </a:r>
          </a:p>
        </p:txBody>
      </p:sp>
      <p:sp>
        <p:nvSpPr>
          <p:cNvPr id="104" name="TextBox 103">
            <a:extLst>
              <a:ext uri="{FF2B5EF4-FFF2-40B4-BE49-F238E27FC236}">
                <a16:creationId xmlns:a16="http://schemas.microsoft.com/office/drawing/2014/main" id="{95956EA5-3E58-F8C6-DF48-96D813173BBC}"/>
              </a:ext>
            </a:extLst>
          </p:cNvPr>
          <p:cNvSpPr txBox="1"/>
          <p:nvPr/>
        </p:nvSpPr>
        <p:spPr>
          <a:xfrm>
            <a:off x="2599906" y="2063226"/>
            <a:ext cx="683611" cy="215444"/>
          </a:xfrm>
          <a:prstGeom prst="rect">
            <a:avLst/>
          </a:prstGeom>
          <a:noFill/>
        </p:spPr>
        <p:txBody>
          <a:bodyPr wrap="square" rtlCol="0">
            <a:spAutoFit/>
          </a:bodyPr>
          <a:lstStyle/>
          <a:p>
            <a:pPr algn="ctr"/>
            <a:r>
              <a:rPr lang="en-US" sz="800" dirty="0">
                <a:solidFill>
                  <a:schemeClr val="accent6"/>
                </a:solidFill>
              </a:rPr>
              <a:t>Inbound</a:t>
            </a:r>
          </a:p>
        </p:txBody>
      </p:sp>
      <p:sp>
        <p:nvSpPr>
          <p:cNvPr id="105" name="TextBox 104">
            <a:extLst>
              <a:ext uri="{FF2B5EF4-FFF2-40B4-BE49-F238E27FC236}">
                <a16:creationId xmlns:a16="http://schemas.microsoft.com/office/drawing/2014/main" id="{FB5421B7-6671-2BB0-84AF-98B90483FDC3}"/>
              </a:ext>
            </a:extLst>
          </p:cNvPr>
          <p:cNvSpPr txBox="1"/>
          <p:nvPr/>
        </p:nvSpPr>
        <p:spPr>
          <a:xfrm>
            <a:off x="3596866" y="2063226"/>
            <a:ext cx="683611" cy="215444"/>
          </a:xfrm>
          <a:prstGeom prst="rect">
            <a:avLst/>
          </a:prstGeom>
          <a:noFill/>
        </p:spPr>
        <p:txBody>
          <a:bodyPr wrap="square" rtlCol="0">
            <a:spAutoFit/>
          </a:bodyPr>
          <a:lstStyle/>
          <a:p>
            <a:pPr algn="ctr"/>
            <a:r>
              <a:rPr lang="en-US" sz="800" dirty="0">
                <a:solidFill>
                  <a:schemeClr val="accent6"/>
                </a:solidFill>
              </a:rPr>
              <a:t>Padlock</a:t>
            </a:r>
          </a:p>
        </p:txBody>
      </p:sp>
      <p:sp>
        <p:nvSpPr>
          <p:cNvPr id="106" name="TextBox 105">
            <a:extLst>
              <a:ext uri="{FF2B5EF4-FFF2-40B4-BE49-F238E27FC236}">
                <a16:creationId xmlns:a16="http://schemas.microsoft.com/office/drawing/2014/main" id="{2C9B15DF-D2AD-2C70-E91F-15447A9F98E4}"/>
              </a:ext>
            </a:extLst>
          </p:cNvPr>
          <p:cNvSpPr txBox="1"/>
          <p:nvPr/>
        </p:nvSpPr>
        <p:spPr>
          <a:xfrm>
            <a:off x="4604058" y="2063226"/>
            <a:ext cx="683611" cy="215444"/>
          </a:xfrm>
          <a:prstGeom prst="rect">
            <a:avLst/>
          </a:prstGeom>
          <a:noFill/>
        </p:spPr>
        <p:txBody>
          <a:bodyPr wrap="square" rtlCol="0">
            <a:spAutoFit/>
          </a:bodyPr>
          <a:lstStyle/>
          <a:p>
            <a:pPr algn="ctr"/>
            <a:r>
              <a:rPr lang="en-US" sz="800" dirty="0">
                <a:solidFill>
                  <a:schemeClr val="accent6"/>
                </a:solidFill>
              </a:rPr>
              <a:t>Devices</a:t>
            </a:r>
          </a:p>
        </p:txBody>
      </p:sp>
      <p:sp>
        <p:nvSpPr>
          <p:cNvPr id="107" name="TextBox 106">
            <a:extLst>
              <a:ext uri="{FF2B5EF4-FFF2-40B4-BE49-F238E27FC236}">
                <a16:creationId xmlns:a16="http://schemas.microsoft.com/office/drawing/2014/main" id="{DBDDB8C2-E221-1206-4835-99DEBB9B22DA}"/>
              </a:ext>
            </a:extLst>
          </p:cNvPr>
          <p:cNvSpPr txBox="1"/>
          <p:nvPr/>
        </p:nvSpPr>
        <p:spPr>
          <a:xfrm>
            <a:off x="5521380" y="2063226"/>
            <a:ext cx="817951" cy="215444"/>
          </a:xfrm>
          <a:prstGeom prst="rect">
            <a:avLst/>
          </a:prstGeom>
          <a:noFill/>
        </p:spPr>
        <p:txBody>
          <a:bodyPr wrap="square" rtlCol="0">
            <a:spAutoFit/>
          </a:bodyPr>
          <a:lstStyle/>
          <a:p>
            <a:pPr algn="ctr"/>
            <a:r>
              <a:rPr lang="en-US" sz="800" dirty="0">
                <a:solidFill>
                  <a:schemeClr val="accent6"/>
                </a:solidFill>
              </a:rPr>
              <a:t>Fingerprint</a:t>
            </a:r>
          </a:p>
        </p:txBody>
      </p:sp>
      <p:sp>
        <p:nvSpPr>
          <p:cNvPr id="108" name="TextBox 107">
            <a:extLst>
              <a:ext uri="{FF2B5EF4-FFF2-40B4-BE49-F238E27FC236}">
                <a16:creationId xmlns:a16="http://schemas.microsoft.com/office/drawing/2014/main" id="{85CBC224-2D67-25C8-6ABF-CE73EB5C021E}"/>
              </a:ext>
            </a:extLst>
          </p:cNvPr>
          <p:cNvSpPr txBox="1"/>
          <p:nvPr/>
        </p:nvSpPr>
        <p:spPr>
          <a:xfrm>
            <a:off x="6492576" y="2063226"/>
            <a:ext cx="817951" cy="215444"/>
          </a:xfrm>
          <a:prstGeom prst="rect">
            <a:avLst/>
          </a:prstGeom>
          <a:noFill/>
        </p:spPr>
        <p:txBody>
          <a:bodyPr wrap="square" rtlCol="0">
            <a:spAutoFit/>
          </a:bodyPr>
          <a:lstStyle/>
          <a:p>
            <a:pPr algn="ctr"/>
            <a:r>
              <a:rPr lang="en-US" sz="800" dirty="0">
                <a:solidFill>
                  <a:schemeClr val="accent6"/>
                </a:solidFill>
              </a:rPr>
              <a:t>On Premise</a:t>
            </a:r>
          </a:p>
        </p:txBody>
      </p:sp>
      <p:sp>
        <p:nvSpPr>
          <p:cNvPr id="109" name="TextBox 108">
            <a:extLst>
              <a:ext uri="{FF2B5EF4-FFF2-40B4-BE49-F238E27FC236}">
                <a16:creationId xmlns:a16="http://schemas.microsoft.com/office/drawing/2014/main" id="{9B84279D-FF19-F6AB-4414-AAA62262C8B9}"/>
              </a:ext>
            </a:extLst>
          </p:cNvPr>
          <p:cNvSpPr txBox="1"/>
          <p:nvPr/>
        </p:nvSpPr>
        <p:spPr>
          <a:xfrm>
            <a:off x="7647741" y="2063226"/>
            <a:ext cx="683611" cy="215444"/>
          </a:xfrm>
          <a:prstGeom prst="rect">
            <a:avLst/>
          </a:prstGeom>
          <a:noFill/>
        </p:spPr>
        <p:txBody>
          <a:bodyPr wrap="square" rtlCol="0">
            <a:spAutoFit/>
          </a:bodyPr>
          <a:lstStyle/>
          <a:p>
            <a:pPr algn="ctr"/>
            <a:r>
              <a:rPr lang="en-US" sz="800" dirty="0">
                <a:solidFill>
                  <a:schemeClr val="accent6"/>
                </a:solidFill>
              </a:rPr>
              <a:t>Maze</a:t>
            </a:r>
          </a:p>
        </p:txBody>
      </p:sp>
      <p:sp>
        <p:nvSpPr>
          <p:cNvPr id="110" name="TextBox 109">
            <a:extLst>
              <a:ext uri="{FF2B5EF4-FFF2-40B4-BE49-F238E27FC236}">
                <a16:creationId xmlns:a16="http://schemas.microsoft.com/office/drawing/2014/main" id="{A1FBF1C3-2F77-A58E-1901-E1C89C6CEC03}"/>
              </a:ext>
            </a:extLst>
          </p:cNvPr>
          <p:cNvSpPr txBox="1"/>
          <p:nvPr/>
        </p:nvSpPr>
        <p:spPr>
          <a:xfrm>
            <a:off x="8723608" y="2063226"/>
            <a:ext cx="683611" cy="338554"/>
          </a:xfrm>
          <a:prstGeom prst="rect">
            <a:avLst/>
          </a:prstGeom>
          <a:noFill/>
        </p:spPr>
        <p:txBody>
          <a:bodyPr wrap="square" rtlCol="0">
            <a:spAutoFit/>
          </a:bodyPr>
          <a:lstStyle/>
          <a:p>
            <a:pPr algn="ctr"/>
            <a:r>
              <a:rPr lang="en-US" sz="800" dirty="0">
                <a:solidFill>
                  <a:schemeClr val="accent6"/>
                </a:solidFill>
              </a:rPr>
              <a:t>Lifecycle Manager</a:t>
            </a:r>
          </a:p>
        </p:txBody>
      </p:sp>
      <p:sp>
        <p:nvSpPr>
          <p:cNvPr id="111" name="TextBox 110">
            <a:extLst>
              <a:ext uri="{FF2B5EF4-FFF2-40B4-BE49-F238E27FC236}">
                <a16:creationId xmlns:a16="http://schemas.microsoft.com/office/drawing/2014/main" id="{B12A562C-C94D-432F-8F1A-04A2F7ED7FD8}"/>
              </a:ext>
            </a:extLst>
          </p:cNvPr>
          <p:cNvSpPr txBox="1"/>
          <p:nvPr/>
        </p:nvSpPr>
        <p:spPr>
          <a:xfrm>
            <a:off x="9673633" y="2063226"/>
            <a:ext cx="879429" cy="338554"/>
          </a:xfrm>
          <a:prstGeom prst="rect">
            <a:avLst/>
          </a:prstGeom>
          <a:noFill/>
        </p:spPr>
        <p:txBody>
          <a:bodyPr wrap="square" rtlCol="0">
            <a:spAutoFit/>
          </a:bodyPr>
          <a:lstStyle/>
          <a:p>
            <a:pPr algn="ctr"/>
            <a:r>
              <a:rPr lang="en-US" sz="800" dirty="0">
                <a:solidFill>
                  <a:schemeClr val="accent6"/>
                </a:solidFill>
              </a:rPr>
              <a:t>Mergers and Acquisitions</a:t>
            </a:r>
          </a:p>
        </p:txBody>
      </p:sp>
      <p:sp>
        <p:nvSpPr>
          <p:cNvPr id="112" name="TextBox 111">
            <a:extLst>
              <a:ext uri="{FF2B5EF4-FFF2-40B4-BE49-F238E27FC236}">
                <a16:creationId xmlns:a16="http://schemas.microsoft.com/office/drawing/2014/main" id="{7F1AEF9B-8109-2D56-4C7C-A7A39E03867D}"/>
              </a:ext>
            </a:extLst>
          </p:cNvPr>
          <p:cNvSpPr txBox="1"/>
          <p:nvPr/>
        </p:nvSpPr>
        <p:spPr>
          <a:xfrm>
            <a:off x="10748802" y="2063226"/>
            <a:ext cx="982742" cy="338554"/>
          </a:xfrm>
          <a:prstGeom prst="rect">
            <a:avLst/>
          </a:prstGeom>
          <a:noFill/>
        </p:spPr>
        <p:txBody>
          <a:bodyPr wrap="square" rtlCol="0">
            <a:spAutoFit/>
          </a:bodyPr>
          <a:lstStyle/>
          <a:p>
            <a:pPr algn="ctr"/>
            <a:r>
              <a:rPr lang="en-US" sz="800" dirty="0">
                <a:solidFill>
                  <a:schemeClr val="accent6"/>
                </a:solidFill>
              </a:rPr>
              <a:t>Password</a:t>
            </a:r>
            <a:br>
              <a:rPr lang="en-US" sz="800" dirty="0">
                <a:solidFill>
                  <a:schemeClr val="accent6"/>
                </a:solidFill>
              </a:rPr>
            </a:br>
            <a:r>
              <a:rPr lang="en-US" sz="800" dirty="0">
                <a:solidFill>
                  <a:schemeClr val="accent6"/>
                </a:solidFill>
              </a:rPr>
              <a:t>Management</a:t>
            </a:r>
          </a:p>
        </p:txBody>
      </p:sp>
      <p:sp>
        <p:nvSpPr>
          <p:cNvPr id="113" name="TextBox 112">
            <a:extLst>
              <a:ext uri="{FF2B5EF4-FFF2-40B4-BE49-F238E27FC236}">
                <a16:creationId xmlns:a16="http://schemas.microsoft.com/office/drawing/2014/main" id="{DA98EA58-3644-2D6B-815C-2DC82E874BB3}"/>
              </a:ext>
            </a:extLst>
          </p:cNvPr>
          <p:cNvSpPr txBox="1"/>
          <p:nvPr/>
        </p:nvSpPr>
        <p:spPr>
          <a:xfrm>
            <a:off x="454800" y="3355055"/>
            <a:ext cx="817951" cy="215444"/>
          </a:xfrm>
          <a:prstGeom prst="rect">
            <a:avLst/>
          </a:prstGeom>
          <a:noFill/>
        </p:spPr>
        <p:txBody>
          <a:bodyPr wrap="square" rtlCol="0">
            <a:spAutoFit/>
          </a:bodyPr>
          <a:lstStyle/>
          <a:p>
            <a:pPr algn="ctr"/>
            <a:r>
              <a:rPr lang="en-US" sz="800" dirty="0">
                <a:solidFill>
                  <a:schemeClr val="accent6"/>
                </a:solidFill>
              </a:rPr>
              <a:t>Stopwatch</a:t>
            </a:r>
          </a:p>
        </p:txBody>
      </p:sp>
      <p:sp>
        <p:nvSpPr>
          <p:cNvPr id="114" name="TextBox 113">
            <a:extLst>
              <a:ext uri="{FF2B5EF4-FFF2-40B4-BE49-F238E27FC236}">
                <a16:creationId xmlns:a16="http://schemas.microsoft.com/office/drawing/2014/main" id="{4A403417-202F-E620-0FEC-86E890F07D60}"/>
              </a:ext>
            </a:extLst>
          </p:cNvPr>
          <p:cNvSpPr txBox="1"/>
          <p:nvPr/>
        </p:nvSpPr>
        <p:spPr>
          <a:xfrm>
            <a:off x="1548026" y="3355055"/>
            <a:ext cx="683611" cy="338554"/>
          </a:xfrm>
          <a:prstGeom prst="rect">
            <a:avLst/>
          </a:prstGeom>
          <a:noFill/>
        </p:spPr>
        <p:txBody>
          <a:bodyPr wrap="square" rtlCol="0">
            <a:spAutoFit/>
          </a:bodyPr>
          <a:lstStyle/>
          <a:p>
            <a:pPr algn="ctr"/>
            <a:r>
              <a:rPr lang="en-US" sz="800" dirty="0">
                <a:solidFill>
                  <a:schemeClr val="accent6"/>
                </a:solidFill>
              </a:rPr>
              <a:t>Access Request</a:t>
            </a:r>
          </a:p>
        </p:txBody>
      </p:sp>
      <p:sp>
        <p:nvSpPr>
          <p:cNvPr id="115" name="TextBox 114">
            <a:extLst>
              <a:ext uri="{FF2B5EF4-FFF2-40B4-BE49-F238E27FC236}">
                <a16:creationId xmlns:a16="http://schemas.microsoft.com/office/drawing/2014/main" id="{C1FAD43C-B8E9-BECD-E6A7-334764CF3648}"/>
              </a:ext>
            </a:extLst>
          </p:cNvPr>
          <p:cNvSpPr txBox="1"/>
          <p:nvPr/>
        </p:nvSpPr>
        <p:spPr>
          <a:xfrm>
            <a:off x="2599906" y="3355055"/>
            <a:ext cx="683611" cy="338554"/>
          </a:xfrm>
          <a:prstGeom prst="rect">
            <a:avLst/>
          </a:prstGeom>
          <a:noFill/>
        </p:spPr>
        <p:txBody>
          <a:bodyPr wrap="square" rtlCol="0">
            <a:spAutoFit/>
          </a:bodyPr>
          <a:lstStyle/>
          <a:p>
            <a:pPr algn="ctr"/>
            <a:r>
              <a:rPr lang="en-US" sz="800" dirty="0">
                <a:solidFill>
                  <a:schemeClr val="accent6"/>
                </a:solidFill>
              </a:rPr>
              <a:t>Access Modeling</a:t>
            </a:r>
          </a:p>
        </p:txBody>
      </p:sp>
      <p:sp>
        <p:nvSpPr>
          <p:cNvPr id="116" name="TextBox 115">
            <a:extLst>
              <a:ext uri="{FF2B5EF4-FFF2-40B4-BE49-F238E27FC236}">
                <a16:creationId xmlns:a16="http://schemas.microsoft.com/office/drawing/2014/main" id="{E99C2464-9C40-CB8D-2B2E-B4E675B262BE}"/>
              </a:ext>
            </a:extLst>
          </p:cNvPr>
          <p:cNvSpPr txBox="1"/>
          <p:nvPr/>
        </p:nvSpPr>
        <p:spPr>
          <a:xfrm>
            <a:off x="3596866" y="3355055"/>
            <a:ext cx="683611" cy="338554"/>
          </a:xfrm>
          <a:prstGeom prst="rect">
            <a:avLst/>
          </a:prstGeom>
          <a:noFill/>
        </p:spPr>
        <p:txBody>
          <a:bodyPr wrap="square" rtlCol="0">
            <a:spAutoFit/>
          </a:bodyPr>
          <a:lstStyle/>
          <a:p>
            <a:pPr algn="ctr"/>
            <a:r>
              <a:rPr lang="en-US" sz="800" dirty="0">
                <a:solidFill>
                  <a:schemeClr val="accent6"/>
                </a:solidFill>
              </a:rPr>
              <a:t>Access Insights</a:t>
            </a:r>
          </a:p>
        </p:txBody>
      </p:sp>
      <p:sp>
        <p:nvSpPr>
          <p:cNvPr id="117" name="TextBox 116" descr="Access Certification">
            <a:extLst>
              <a:ext uri="{FF2B5EF4-FFF2-40B4-BE49-F238E27FC236}">
                <a16:creationId xmlns:a16="http://schemas.microsoft.com/office/drawing/2014/main" id="{40FE2478-E85C-0A21-03CE-9433DD3A5C40}"/>
              </a:ext>
            </a:extLst>
          </p:cNvPr>
          <p:cNvSpPr txBox="1"/>
          <p:nvPr/>
        </p:nvSpPr>
        <p:spPr>
          <a:xfrm>
            <a:off x="4454493" y="3355055"/>
            <a:ext cx="982741" cy="338554"/>
          </a:xfrm>
          <a:prstGeom prst="rect">
            <a:avLst/>
          </a:prstGeom>
          <a:noFill/>
        </p:spPr>
        <p:txBody>
          <a:bodyPr wrap="square" rtlCol="0">
            <a:spAutoFit/>
          </a:bodyPr>
          <a:lstStyle/>
          <a:p>
            <a:pPr algn="ctr"/>
            <a:r>
              <a:rPr lang="en-US" sz="800" dirty="0">
                <a:solidFill>
                  <a:schemeClr val="accent6"/>
                </a:solidFill>
              </a:rPr>
              <a:t>Access Certification</a:t>
            </a:r>
          </a:p>
        </p:txBody>
      </p:sp>
      <p:sp>
        <p:nvSpPr>
          <p:cNvPr id="118" name="TextBox 117">
            <a:extLst>
              <a:ext uri="{FF2B5EF4-FFF2-40B4-BE49-F238E27FC236}">
                <a16:creationId xmlns:a16="http://schemas.microsoft.com/office/drawing/2014/main" id="{A9DB1796-D9C0-7733-AD95-8696DC777D3E}"/>
              </a:ext>
            </a:extLst>
          </p:cNvPr>
          <p:cNvSpPr txBox="1"/>
          <p:nvPr/>
        </p:nvSpPr>
        <p:spPr>
          <a:xfrm>
            <a:off x="5461087" y="3355055"/>
            <a:ext cx="938536" cy="215444"/>
          </a:xfrm>
          <a:prstGeom prst="rect">
            <a:avLst/>
          </a:prstGeom>
          <a:noFill/>
        </p:spPr>
        <p:txBody>
          <a:bodyPr wrap="square" rtlCol="0">
            <a:spAutoFit/>
          </a:bodyPr>
          <a:lstStyle/>
          <a:p>
            <a:pPr algn="ctr"/>
            <a:r>
              <a:rPr lang="en-US" sz="800" dirty="0">
                <a:solidFill>
                  <a:schemeClr val="accent6"/>
                </a:solidFill>
              </a:rPr>
              <a:t>Classification</a:t>
            </a:r>
          </a:p>
        </p:txBody>
      </p:sp>
      <p:sp>
        <p:nvSpPr>
          <p:cNvPr id="119" name="TextBox 118">
            <a:extLst>
              <a:ext uri="{FF2B5EF4-FFF2-40B4-BE49-F238E27FC236}">
                <a16:creationId xmlns:a16="http://schemas.microsoft.com/office/drawing/2014/main" id="{C31F3365-53CF-5EB0-E8A2-84AD75207EA9}"/>
              </a:ext>
            </a:extLst>
          </p:cNvPr>
          <p:cNvSpPr txBox="1"/>
          <p:nvPr/>
        </p:nvSpPr>
        <p:spPr>
          <a:xfrm>
            <a:off x="6492576" y="3355055"/>
            <a:ext cx="817951" cy="215444"/>
          </a:xfrm>
          <a:prstGeom prst="rect">
            <a:avLst/>
          </a:prstGeom>
          <a:noFill/>
        </p:spPr>
        <p:txBody>
          <a:bodyPr wrap="square" rtlCol="0">
            <a:spAutoFit/>
          </a:bodyPr>
          <a:lstStyle/>
          <a:p>
            <a:pPr algn="ctr"/>
            <a:r>
              <a:rPr lang="en-US" sz="800" dirty="0">
                <a:solidFill>
                  <a:schemeClr val="accent6"/>
                </a:solidFill>
              </a:rPr>
              <a:t>Cloud</a:t>
            </a:r>
          </a:p>
        </p:txBody>
      </p:sp>
      <p:sp>
        <p:nvSpPr>
          <p:cNvPr id="120" name="TextBox 119">
            <a:extLst>
              <a:ext uri="{FF2B5EF4-FFF2-40B4-BE49-F238E27FC236}">
                <a16:creationId xmlns:a16="http://schemas.microsoft.com/office/drawing/2014/main" id="{21E97BDA-B478-2D73-15ED-C2B3014EE150}"/>
              </a:ext>
            </a:extLst>
          </p:cNvPr>
          <p:cNvSpPr txBox="1"/>
          <p:nvPr/>
        </p:nvSpPr>
        <p:spPr>
          <a:xfrm>
            <a:off x="7513402" y="3355055"/>
            <a:ext cx="952289" cy="338554"/>
          </a:xfrm>
          <a:prstGeom prst="rect">
            <a:avLst/>
          </a:prstGeom>
          <a:noFill/>
        </p:spPr>
        <p:txBody>
          <a:bodyPr wrap="square" rtlCol="0">
            <a:spAutoFit/>
          </a:bodyPr>
          <a:lstStyle/>
          <a:p>
            <a:pPr algn="ctr"/>
            <a:r>
              <a:rPr lang="en-US" sz="800" dirty="0">
                <a:solidFill>
                  <a:schemeClr val="accent6"/>
                </a:solidFill>
              </a:rPr>
              <a:t>Cloud Access Management</a:t>
            </a:r>
          </a:p>
        </p:txBody>
      </p:sp>
      <p:sp>
        <p:nvSpPr>
          <p:cNvPr id="121" name="TextBox 120">
            <a:extLst>
              <a:ext uri="{FF2B5EF4-FFF2-40B4-BE49-F238E27FC236}">
                <a16:creationId xmlns:a16="http://schemas.microsoft.com/office/drawing/2014/main" id="{FEC142F8-F65A-53AB-5C98-E3DEF8F966A8}"/>
              </a:ext>
            </a:extLst>
          </p:cNvPr>
          <p:cNvSpPr txBox="1"/>
          <p:nvPr/>
        </p:nvSpPr>
        <p:spPr>
          <a:xfrm>
            <a:off x="8589269" y="3355055"/>
            <a:ext cx="952289" cy="215444"/>
          </a:xfrm>
          <a:prstGeom prst="rect">
            <a:avLst/>
          </a:prstGeom>
          <a:noFill/>
        </p:spPr>
        <p:txBody>
          <a:bodyPr wrap="square" rtlCol="0">
            <a:spAutoFit/>
          </a:bodyPr>
          <a:lstStyle/>
          <a:p>
            <a:pPr algn="ctr"/>
            <a:r>
              <a:rPr lang="en-US" sz="800" dirty="0">
                <a:solidFill>
                  <a:schemeClr val="accent6"/>
                </a:solidFill>
              </a:rPr>
              <a:t>Connectivity</a:t>
            </a:r>
          </a:p>
        </p:txBody>
      </p:sp>
      <p:sp>
        <p:nvSpPr>
          <p:cNvPr id="122" name="TextBox 121">
            <a:extLst>
              <a:ext uri="{FF2B5EF4-FFF2-40B4-BE49-F238E27FC236}">
                <a16:creationId xmlns:a16="http://schemas.microsoft.com/office/drawing/2014/main" id="{2AF188DC-A600-5979-B062-5DE599445586}"/>
              </a:ext>
            </a:extLst>
          </p:cNvPr>
          <p:cNvSpPr txBox="1"/>
          <p:nvPr/>
        </p:nvSpPr>
        <p:spPr>
          <a:xfrm>
            <a:off x="9771542" y="3355055"/>
            <a:ext cx="683611" cy="215444"/>
          </a:xfrm>
          <a:prstGeom prst="rect">
            <a:avLst/>
          </a:prstGeom>
          <a:noFill/>
        </p:spPr>
        <p:txBody>
          <a:bodyPr wrap="square" rtlCol="0">
            <a:spAutoFit/>
          </a:bodyPr>
          <a:lstStyle/>
          <a:p>
            <a:pPr algn="ctr"/>
            <a:r>
              <a:rPr lang="en-US" sz="800" dirty="0">
                <a:solidFill>
                  <a:schemeClr val="accent6"/>
                </a:solidFill>
              </a:rPr>
              <a:t>AI</a:t>
            </a:r>
          </a:p>
        </p:txBody>
      </p:sp>
      <p:sp>
        <p:nvSpPr>
          <p:cNvPr id="123" name="TextBox 122">
            <a:extLst>
              <a:ext uri="{FF2B5EF4-FFF2-40B4-BE49-F238E27FC236}">
                <a16:creationId xmlns:a16="http://schemas.microsoft.com/office/drawing/2014/main" id="{98568683-32C4-9B6E-22F9-EF10286E6093}"/>
              </a:ext>
            </a:extLst>
          </p:cNvPr>
          <p:cNvSpPr txBox="1"/>
          <p:nvPr/>
        </p:nvSpPr>
        <p:spPr>
          <a:xfrm>
            <a:off x="10748802" y="3355055"/>
            <a:ext cx="982742" cy="215444"/>
          </a:xfrm>
          <a:prstGeom prst="rect">
            <a:avLst/>
          </a:prstGeom>
          <a:noFill/>
        </p:spPr>
        <p:txBody>
          <a:bodyPr wrap="square" rtlCol="0">
            <a:spAutoFit/>
          </a:bodyPr>
          <a:lstStyle/>
          <a:p>
            <a:pPr algn="ctr"/>
            <a:r>
              <a:rPr lang="en-US" sz="800" dirty="0">
                <a:solidFill>
                  <a:schemeClr val="accent6"/>
                </a:solidFill>
              </a:rPr>
              <a:t>Brochure</a:t>
            </a:r>
          </a:p>
        </p:txBody>
      </p:sp>
      <p:sp>
        <p:nvSpPr>
          <p:cNvPr id="124" name="TextBox 123">
            <a:extLst>
              <a:ext uri="{FF2B5EF4-FFF2-40B4-BE49-F238E27FC236}">
                <a16:creationId xmlns:a16="http://schemas.microsoft.com/office/drawing/2014/main" id="{2DBBF3CA-DA40-8351-6916-D6285F875AC3}"/>
              </a:ext>
            </a:extLst>
          </p:cNvPr>
          <p:cNvSpPr txBox="1"/>
          <p:nvPr/>
        </p:nvSpPr>
        <p:spPr>
          <a:xfrm>
            <a:off x="521970" y="4679705"/>
            <a:ext cx="683611" cy="215444"/>
          </a:xfrm>
          <a:prstGeom prst="rect">
            <a:avLst/>
          </a:prstGeom>
          <a:noFill/>
        </p:spPr>
        <p:txBody>
          <a:bodyPr wrap="square" rtlCol="0">
            <a:spAutoFit/>
          </a:bodyPr>
          <a:lstStyle/>
          <a:p>
            <a:pPr algn="ctr"/>
            <a:r>
              <a:rPr lang="en-US" sz="800" dirty="0">
                <a:solidFill>
                  <a:schemeClr val="accent6"/>
                </a:solidFill>
              </a:rPr>
              <a:t>No Entry</a:t>
            </a:r>
          </a:p>
        </p:txBody>
      </p:sp>
      <p:sp>
        <p:nvSpPr>
          <p:cNvPr id="125" name="TextBox 124">
            <a:extLst>
              <a:ext uri="{FF2B5EF4-FFF2-40B4-BE49-F238E27FC236}">
                <a16:creationId xmlns:a16="http://schemas.microsoft.com/office/drawing/2014/main" id="{FAE74E99-645B-D3C9-4A87-144210477CEB}"/>
              </a:ext>
            </a:extLst>
          </p:cNvPr>
          <p:cNvSpPr txBox="1"/>
          <p:nvPr/>
        </p:nvSpPr>
        <p:spPr>
          <a:xfrm>
            <a:off x="1548026" y="4679705"/>
            <a:ext cx="683611" cy="215444"/>
          </a:xfrm>
          <a:prstGeom prst="rect">
            <a:avLst/>
          </a:prstGeom>
          <a:noFill/>
        </p:spPr>
        <p:txBody>
          <a:bodyPr wrap="square" rtlCol="0">
            <a:spAutoFit/>
          </a:bodyPr>
          <a:lstStyle/>
          <a:p>
            <a:pPr algn="ctr"/>
            <a:r>
              <a:rPr lang="en-US" sz="800" dirty="0">
                <a:solidFill>
                  <a:schemeClr val="accent6"/>
                </a:solidFill>
              </a:rPr>
              <a:t>Arrow</a:t>
            </a:r>
          </a:p>
        </p:txBody>
      </p:sp>
      <p:sp>
        <p:nvSpPr>
          <p:cNvPr id="126" name="TextBox 125">
            <a:extLst>
              <a:ext uri="{FF2B5EF4-FFF2-40B4-BE49-F238E27FC236}">
                <a16:creationId xmlns:a16="http://schemas.microsoft.com/office/drawing/2014/main" id="{3FE6D78B-355B-2F46-8755-8A2D6D822E66}"/>
              </a:ext>
            </a:extLst>
          </p:cNvPr>
          <p:cNvSpPr txBox="1"/>
          <p:nvPr/>
        </p:nvSpPr>
        <p:spPr>
          <a:xfrm>
            <a:off x="2599906" y="4679705"/>
            <a:ext cx="683611" cy="215444"/>
          </a:xfrm>
          <a:prstGeom prst="rect">
            <a:avLst/>
          </a:prstGeom>
          <a:noFill/>
        </p:spPr>
        <p:txBody>
          <a:bodyPr wrap="square" rtlCol="0">
            <a:spAutoFit/>
          </a:bodyPr>
          <a:lstStyle/>
          <a:p>
            <a:pPr algn="ctr"/>
            <a:r>
              <a:rPr lang="en-US" sz="800" dirty="0">
                <a:solidFill>
                  <a:schemeClr val="accent6"/>
                </a:solidFill>
              </a:rPr>
              <a:t>Question</a:t>
            </a:r>
          </a:p>
        </p:txBody>
      </p:sp>
      <p:sp>
        <p:nvSpPr>
          <p:cNvPr id="127" name="TextBox 126">
            <a:extLst>
              <a:ext uri="{FF2B5EF4-FFF2-40B4-BE49-F238E27FC236}">
                <a16:creationId xmlns:a16="http://schemas.microsoft.com/office/drawing/2014/main" id="{62FA7FBD-9E8B-9FB8-EE4C-438842CEFDA4}"/>
              </a:ext>
            </a:extLst>
          </p:cNvPr>
          <p:cNvSpPr txBox="1"/>
          <p:nvPr/>
        </p:nvSpPr>
        <p:spPr>
          <a:xfrm>
            <a:off x="3596866" y="4679705"/>
            <a:ext cx="683611" cy="215444"/>
          </a:xfrm>
          <a:prstGeom prst="rect">
            <a:avLst/>
          </a:prstGeom>
          <a:noFill/>
        </p:spPr>
        <p:txBody>
          <a:bodyPr wrap="square" rtlCol="0">
            <a:spAutoFit/>
          </a:bodyPr>
          <a:lstStyle/>
          <a:p>
            <a:pPr algn="ctr"/>
            <a:r>
              <a:rPr lang="en-US" sz="800" dirty="0">
                <a:solidFill>
                  <a:schemeClr val="accent6"/>
                </a:solidFill>
              </a:rPr>
              <a:t>X</a:t>
            </a:r>
          </a:p>
        </p:txBody>
      </p:sp>
      <p:sp>
        <p:nvSpPr>
          <p:cNvPr id="128" name="TextBox 127">
            <a:extLst>
              <a:ext uri="{FF2B5EF4-FFF2-40B4-BE49-F238E27FC236}">
                <a16:creationId xmlns:a16="http://schemas.microsoft.com/office/drawing/2014/main" id="{C68DE18B-A529-03B1-225C-444CF6F08876}"/>
              </a:ext>
            </a:extLst>
          </p:cNvPr>
          <p:cNvSpPr txBox="1"/>
          <p:nvPr/>
        </p:nvSpPr>
        <p:spPr>
          <a:xfrm>
            <a:off x="4604058" y="4679705"/>
            <a:ext cx="683611" cy="215444"/>
          </a:xfrm>
          <a:prstGeom prst="rect">
            <a:avLst/>
          </a:prstGeom>
          <a:noFill/>
        </p:spPr>
        <p:txBody>
          <a:bodyPr wrap="square" rtlCol="0">
            <a:spAutoFit/>
          </a:bodyPr>
          <a:lstStyle/>
          <a:p>
            <a:pPr algn="ctr"/>
            <a:r>
              <a:rPr lang="en-US" sz="800" dirty="0">
                <a:solidFill>
                  <a:schemeClr val="accent6"/>
                </a:solidFill>
              </a:rPr>
              <a:t>Profit</a:t>
            </a:r>
          </a:p>
        </p:txBody>
      </p:sp>
      <p:sp>
        <p:nvSpPr>
          <p:cNvPr id="129" name="TextBox 128">
            <a:extLst>
              <a:ext uri="{FF2B5EF4-FFF2-40B4-BE49-F238E27FC236}">
                <a16:creationId xmlns:a16="http://schemas.microsoft.com/office/drawing/2014/main" id="{8792B84A-237F-AC28-3501-7EFE949C6DBC}"/>
              </a:ext>
            </a:extLst>
          </p:cNvPr>
          <p:cNvSpPr txBox="1"/>
          <p:nvPr/>
        </p:nvSpPr>
        <p:spPr>
          <a:xfrm>
            <a:off x="5521380" y="4679705"/>
            <a:ext cx="817951" cy="338554"/>
          </a:xfrm>
          <a:prstGeom prst="rect">
            <a:avLst/>
          </a:prstGeom>
          <a:noFill/>
        </p:spPr>
        <p:txBody>
          <a:bodyPr wrap="square" rtlCol="0">
            <a:spAutoFit/>
          </a:bodyPr>
          <a:lstStyle/>
          <a:p>
            <a:pPr algn="ctr"/>
            <a:r>
              <a:rPr lang="en-US" sz="800" dirty="0">
                <a:solidFill>
                  <a:schemeClr val="accent6"/>
                </a:solidFill>
              </a:rPr>
              <a:t>Compliance Manager</a:t>
            </a:r>
          </a:p>
        </p:txBody>
      </p:sp>
      <p:sp>
        <p:nvSpPr>
          <p:cNvPr id="130" name="TextBox 129">
            <a:extLst>
              <a:ext uri="{FF2B5EF4-FFF2-40B4-BE49-F238E27FC236}">
                <a16:creationId xmlns:a16="http://schemas.microsoft.com/office/drawing/2014/main" id="{7B93A9AA-92CB-5E5C-14A6-48F43CFBFB2F}"/>
              </a:ext>
            </a:extLst>
          </p:cNvPr>
          <p:cNvSpPr txBox="1"/>
          <p:nvPr/>
        </p:nvSpPr>
        <p:spPr>
          <a:xfrm>
            <a:off x="6492576" y="4679705"/>
            <a:ext cx="817951" cy="215444"/>
          </a:xfrm>
          <a:prstGeom prst="rect">
            <a:avLst/>
          </a:prstGeom>
          <a:noFill/>
        </p:spPr>
        <p:txBody>
          <a:bodyPr wrap="square" rtlCol="0">
            <a:spAutoFit/>
          </a:bodyPr>
          <a:lstStyle/>
          <a:p>
            <a:pPr algn="ctr"/>
            <a:r>
              <a:rPr lang="en-US" sz="800" dirty="0">
                <a:solidFill>
                  <a:schemeClr val="accent6"/>
                </a:solidFill>
              </a:rPr>
              <a:t>Cog</a:t>
            </a:r>
          </a:p>
        </p:txBody>
      </p:sp>
      <p:sp>
        <p:nvSpPr>
          <p:cNvPr id="131" name="TextBox 130">
            <a:extLst>
              <a:ext uri="{FF2B5EF4-FFF2-40B4-BE49-F238E27FC236}">
                <a16:creationId xmlns:a16="http://schemas.microsoft.com/office/drawing/2014/main" id="{5930FABF-3D72-F745-EB87-819D866B2129}"/>
              </a:ext>
            </a:extLst>
          </p:cNvPr>
          <p:cNvSpPr txBox="1"/>
          <p:nvPr/>
        </p:nvSpPr>
        <p:spPr>
          <a:xfrm>
            <a:off x="7544900" y="4679705"/>
            <a:ext cx="889293" cy="215444"/>
          </a:xfrm>
          <a:prstGeom prst="rect">
            <a:avLst/>
          </a:prstGeom>
          <a:noFill/>
        </p:spPr>
        <p:txBody>
          <a:bodyPr wrap="square" rtlCol="0">
            <a:spAutoFit/>
          </a:bodyPr>
          <a:lstStyle/>
          <a:p>
            <a:pPr algn="ctr"/>
            <a:r>
              <a:rPr lang="en-US" sz="800" dirty="0">
                <a:solidFill>
                  <a:schemeClr val="accent6"/>
                </a:solidFill>
              </a:rPr>
              <a:t>Collaboration</a:t>
            </a:r>
          </a:p>
        </p:txBody>
      </p:sp>
      <p:sp>
        <p:nvSpPr>
          <p:cNvPr id="132" name="TextBox 131">
            <a:extLst>
              <a:ext uri="{FF2B5EF4-FFF2-40B4-BE49-F238E27FC236}">
                <a16:creationId xmlns:a16="http://schemas.microsoft.com/office/drawing/2014/main" id="{B4B5EEDD-02D6-92FC-05ED-055C54321A7A}"/>
              </a:ext>
            </a:extLst>
          </p:cNvPr>
          <p:cNvSpPr txBox="1"/>
          <p:nvPr/>
        </p:nvSpPr>
        <p:spPr>
          <a:xfrm>
            <a:off x="8674094" y="4679705"/>
            <a:ext cx="782638" cy="215444"/>
          </a:xfrm>
          <a:prstGeom prst="rect">
            <a:avLst/>
          </a:prstGeom>
          <a:noFill/>
        </p:spPr>
        <p:txBody>
          <a:bodyPr wrap="square" rtlCol="0">
            <a:spAutoFit/>
          </a:bodyPr>
          <a:lstStyle/>
          <a:p>
            <a:pPr algn="ctr"/>
            <a:r>
              <a:rPr lang="en-US" sz="800" dirty="0">
                <a:solidFill>
                  <a:schemeClr val="accent6"/>
                </a:solidFill>
              </a:rPr>
              <a:t>Computer</a:t>
            </a:r>
          </a:p>
        </p:txBody>
      </p:sp>
      <p:sp>
        <p:nvSpPr>
          <p:cNvPr id="133" name="TextBox 132">
            <a:extLst>
              <a:ext uri="{FF2B5EF4-FFF2-40B4-BE49-F238E27FC236}">
                <a16:creationId xmlns:a16="http://schemas.microsoft.com/office/drawing/2014/main" id="{E8D9B556-0F4C-B3F1-A344-0CAC57859761}"/>
              </a:ext>
            </a:extLst>
          </p:cNvPr>
          <p:cNvSpPr txBox="1"/>
          <p:nvPr/>
        </p:nvSpPr>
        <p:spPr>
          <a:xfrm>
            <a:off x="9771542" y="4679705"/>
            <a:ext cx="683611" cy="215444"/>
          </a:xfrm>
          <a:prstGeom prst="rect">
            <a:avLst/>
          </a:prstGeom>
          <a:noFill/>
        </p:spPr>
        <p:txBody>
          <a:bodyPr wrap="square" rtlCol="0">
            <a:spAutoFit/>
          </a:bodyPr>
          <a:lstStyle/>
          <a:p>
            <a:pPr algn="ctr"/>
            <a:r>
              <a:rPr lang="en-US" sz="800" dirty="0">
                <a:solidFill>
                  <a:schemeClr val="accent6"/>
                </a:solidFill>
              </a:rPr>
              <a:t>Big Data</a:t>
            </a:r>
          </a:p>
        </p:txBody>
      </p:sp>
      <p:sp>
        <p:nvSpPr>
          <p:cNvPr id="134" name="TextBox 133">
            <a:extLst>
              <a:ext uri="{FF2B5EF4-FFF2-40B4-BE49-F238E27FC236}">
                <a16:creationId xmlns:a16="http://schemas.microsoft.com/office/drawing/2014/main" id="{E5493977-0667-FF77-9CA2-7047FAA66150}"/>
              </a:ext>
            </a:extLst>
          </p:cNvPr>
          <p:cNvSpPr txBox="1"/>
          <p:nvPr/>
        </p:nvSpPr>
        <p:spPr>
          <a:xfrm>
            <a:off x="10643974" y="4679705"/>
            <a:ext cx="1283336" cy="338554"/>
          </a:xfrm>
          <a:prstGeom prst="rect">
            <a:avLst/>
          </a:prstGeom>
          <a:noFill/>
        </p:spPr>
        <p:txBody>
          <a:bodyPr wrap="square" rtlCol="0">
            <a:spAutoFit/>
          </a:bodyPr>
          <a:lstStyle/>
          <a:p>
            <a:pPr algn="ctr"/>
            <a:r>
              <a:rPr lang="en-US" sz="800" dirty="0">
                <a:solidFill>
                  <a:schemeClr val="accent6"/>
                </a:solidFill>
              </a:rPr>
              <a:t>Recommendation Engine</a:t>
            </a:r>
          </a:p>
        </p:txBody>
      </p:sp>
      <p:sp>
        <p:nvSpPr>
          <p:cNvPr id="135" name="TextBox 134">
            <a:extLst>
              <a:ext uri="{FF2B5EF4-FFF2-40B4-BE49-F238E27FC236}">
                <a16:creationId xmlns:a16="http://schemas.microsoft.com/office/drawing/2014/main" id="{C1B880DF-9501-C984-1EB2-D1ECAA9D4F86}"/>
              </a:ext>
            </a:extLst>
          </p:cNvPr>
          <p:cNvSpPr txBox="1"/>
          <p:nvPr/>
        </p:nvSpPr>
        <p:spPr>
          <a:xfrm>
            <a:off x="515287" y="5863812"/>
            <a:ext cx="683611" cy="338554"/>
          </a:xfrm>
          <a:prstGeom prst="rect">
            <a:avLst/>
          </a:prstGeom>
          <a:noFill/>
        </p:spPr>
        <p:txBody>
          <a:bodyPr wrap="square" rtlCol="0">
            <a:spAutoFit/>
          </a:bodyPr>
          <a:lstStyle/>
          <a:p>
            <a:pPr algn="ctr"/>
            <a:r>
              <a:rPr lang="en-US" sz="800" dirty="0">
                <a:solidFill>
                  <a:schemeClr val="accent6"/>
                </a:solidFill>
              </a:rPr>
              <a:t>Speech Bubbles</a:t>
            </a:r>
          </a:p>
        </p:txBody>
      </p:sp>
      <p:sp>
        <p:nvSpPr>
          <p:cNvPr id="136" name="TextBox 135">
            <a:extLst>
              <a:ext uri="{FF2B5EF4-FFF2-40B4-BE49-F238E27FC236}">
                <a16:creationId xmlns:a16="http://schemas.microsoft.com/office/drawing/2014/main" id="{6730EB2D-8DB6-04EE-9FA2-F40537FD337F}"/>
              </a:ext>
            </a:extLst>
          </p:cNvPr>
          <p:cNvSpPr txBox="1"/>
          <p:nvPr/>
        </p:nvSpPr>
        <p:spPr>
          <a:xfrm>
            <a:off x="1468140" y="5863812"/>
            <a:ext cx="843382" cy="215444"/>
          </a:xfrm>
          <a:prstGeom prst="rect">
            <a:avLst/>
          </a:prstGeom>
          <a:noFill/>
        </p:spPr>
        <p:txBody>
          <a:bodyPr wrap="square" rtlCol="0">
            <a:spAutoFit/>
          </a:bodyPr>
          <a:lstStyle/>
          <a:p>
            <a:pPr algn="ctr"/>
            <a:r>
              <a:rPr lang="en-US" sz="800" dirty="0">
                <a:solidFill>
                  <a:schemeClr val="accent6"/>
                </a:solidFill>
              </a:rPr>
              <a:t>Datasheet</a:t>
            </a:r>
          </a:p>
        </p:txBody>
      </p:sp>
      <p:sp>
        <p:nvSpPr>
          <p:cNvPr id="137" name="TextBox 136">
            <a:extLst>
              <a:ext uri="{FF2B5EF4-FFF2-40B4-BE49-F238E27FC236}">
                <a16:creationId xmlns:a16="http://schemas.microsoft.com/office/drawing/2014/main" id="{E566FC31-9EEF-B98C-F9DC-D78152AC30A9}"/>
              </a:ext>
            </a:extLst>
          </p:cNvPr>
          <p:cNvSpPr txBox="1"/>
          <p:nvPr/>
        </p:nvSpPr>
        <p:spPr>
          <a:xfrm>
            <a:off x="2394222" y="5863812"/>
            <a:ext cx="1094979" cy="215444"/>
          </a:xfrm>
          <a:prstGeom prst="rect">
            <a:avLst/>
          </a:prstGeom>
          <a:noFill/>
        </p:spPr>
        <p:txBody>
          <a:bodyPr wrap="square" rtlCol="0">
            <a:spAutoFit/>
          </a:bodyPr>
          <a:lstStyle/>
          <a:p>
            <a:pPr algn="ctr"/>
            <a:r>
              <a:rPr lang="en-US" sz="800" dirty="0">
                <a:solidFill>
                  <a:schemeClr val="accent6"/>
                </a:solidFill>
              </a:rPr>
              <a:t>Manufacturing</a:t>
            </a:r>
          </a:p>
        </p:txBody>
      </p:sp>
      <p:sp>
        <p:nvSpPr>
          <p:cNvPr id="138" name="TextBox 137">
            <a:extLst>
              <a:ext uri="{FF2B5EF4-FFF2-40B4-BE49-F238E27FC236}">
                <a16:creationId xmlns:a16="http://schemas.microsoft.com/office/drawing/2014/main" id="{6F31B5BF-758A-18A4-8CC5-028A582702F8}"/>
              </a:ext>
            </a:extLst>
          </p:cNvPr>
          <p:cNvSpPr txBox="1"/>
          <p:nvPr/>
        </p:nvSpPr>
        <p:spPr>
          <a:xfrm>
            <a:off x="3516980" y="5863812"/>
            <a:ext cx="843382" cy="215444"/>
          </a:xfrm>
          <a:prstGeom prst="rect">
            <a:avLst/>
          </a:prstGeom>
          <a:noFill/>
        </p:spPr>
        <p:txBody>
          <a:bodyPr wrap="square" rtlCol="0">
            <a:spAutoFit/>
          </a:bodyPr>
          <a:lstStyle/>
          <a:p>
            <a:pPr algn="ctr"/>
            <a:r>
              <a:rPr lang="en-US" sz="800" dirty="0">
                <a:solidFill>
                  <a:schemeClr val="accent6"/>
                </a:solidFill>
              </a:rPr>
              <a:t>Education</a:t>
            </a:r>
          </a:p>
        </p:txBody>
      </p:sp>
      <p:sp>
        <p:nvSpPr>
          <p:cNvPr id="139" name="TextBox 138">
            <a:extLst>
              <a:ext uri="{FF2B5EF4-FFF2-40B4-BE49-F238E27FC236}">
                <a16:creationId xmlns:a16="http://schemas.microsoft.com/office/drawing/2014/main" id="{0BB26EF6-A89E-70F7-89BD-AE6BEB7C0D65}"/>
              </a:ext>
            </a:extLst>
          </p:cNvPr>
          <p:cNvSpPr txBox="1"/>
          <p:nvPr/>
        </p:nvSpPr>
        <p:spPr>
          <a:xfrm>
            <a:off x="4604058" y="5863812"/>
            <a:ext cx="683611" cy="215444"/>
          </a:xfrm>
          <a:prstGeom prst="rect">
            <a:avLst/>
          </a:prstGeom>
          <a:noFill/>
        </p:spPr>
        <p:txBody>
          <a:bodyPr wrap="square" rtlCol="0">
            <a:spAutoFit/>
          </a:bodyPr>
          <a:lstStyle/>
          <a:p>
            <a:pPr algn="ctr"/>
            <a:r>
              <a:rPr lang="en-US" sz="800" dirty="0">
                <a:solidFill>
                  <a:schemeClr val="accent6"/>
                </a:solidFill>
              </a:rPr>
              <a:t>Email</a:t>
            </a:r>
          </a:p>
        </p:txBody>
      </p:sp>
      <p:sp>
        <p:nvSpPr>
          <p:cNvPr id="140" name="TextBox 139">
            <a:extLst>
              <a:ext uri="{FF2B5EF4-FFF2-40B4-BE49-F238E27FC236}">
                <a16:creationId xmlns:a16="http://schemas.microsoft.com/office/drawing/2014/main" id="{505D568E-A73B-5392-CDC3-924CA2310CB0}"/>
              </a:ext>
            </a:extLst>
          </p:cNvPr>
          <p:cNvSpPr txBox="1"/>
          <p:nvPr/>
        </p:nvSpPr>
        <p:spPr>
          <a:xfrm>
            <a:off x="5521380" y="5863812"/>
            <a:ext cx="817951" cy="215444"/>
          </a:xfrm>
          <a:prstGeom prst="rect">
            <a:avLst/>
          </a:prstGeom>
          <a:noFill/>
        </p:spPr>
        <p:txBody>
          <a:bodyPr wrap="square" rtlCol="0">
            <a:spAutoFit/>
          </a:bodyPr>
          <a:lstStyle/>
          <a:p>
            <a:pPr algn="ctr"/>
            <a:r>
              <a:rPr lang="en-US" sz="800" dirty="0">
                <a:solidFill>
                  <a:schemeClr val="accent6"/>
                </a:solidFill>
              </a:rPr>
              <a:t>Money</a:t>
            </a:r>
          </a:p>
        </p:txBody>
      </p:sp>
      <p:sp>
        <p:nvSpPr>
          <p:cNvPr id="141" name="TextBox 140">
            <a:extLst>
              <a:ext uri="{FF2B5EF4-FFF2-40B4-BE49-F238E27FC236}">
                <a16:creationId xmlns:a16="http://schemas.microsoft.com/office/drawing/2014/main" id="{274C0667-0260-904F-8ADA-31CBD423EC2A}"/>
              </a:ext>
            </a:extLst>
          </p:cNvPr>
          <p:cNvSpPr txBox="1"/>
          <p:nvPr/>
        </p:nvSpPr>
        <p:spPr>
          <a:xfrm>
            <a:off x="6492576" y="5863812"/>
            <a:ext cx="817951" cy="215444"/>
          </a:xfrm>
          <a:prstGeom prst="rect">
            <a:avLst/>
          </a:prstGeom>
          <a:noFill/>
        </p:spPr>
        <p:txBody>
          <a:bodyPr wrap="square" rtlCol="0">
            <a:spAutoFit/>
          </a:bodyPr>
          <a:lstStyle/>
          <a:p>
            <a:pPr algn="ctr"/>
            <a:r>
              <a:rPr lang="en-US" sz="800" dirty="0">
                <a:solidFill>
                  <a:schemeClr val="accent6"/>
                </a:solidFill>
              </a:rPr>
              <a:t>Video</a:t>
            </a:r>
          </a:p>
        </p:txBody>
      </p:sp>
      <p:sp>
        <p:nvSpPr>
          <p:cNvPr id="142" name="TextBox 141">
            <a:extLst>
              <a:ext uri="{FF2B5EF4-FFF2-40B4-BE49-F238E27FC236}">
                <a16:creationId xmlns:a16="http://schemas.microsoft.com/office/drawing/2014/main" id="{0EC653F3-0516-D15C-1F30-EA7BCA40D1B7}"/>
              </a:ext>
            </a:extLst>
          </p:cNvPr>
          <p:cNvSpPr txBox="1"/>
          <p:nvPr/>
        </p:nvSpPr>
        <p:spPr>
          <a:xfrm>
            <a:off x="7647741" y="5863812"/>
            <a:ext cx="683611" cy="215444"/>
          </a:xfrm>
          <a:prstGeom prst="rect">
            <a:avLst/>
          </a:prstGeom>
          <a:noFill/>
        </p:spPr>
        <p:txBody>
          <a:bodyPr wrap="square" rtlCol="0">
            <a:spAutoFit/>
          </a:bodyPr>
          <a:lstStyle/>
          <a:p>
            <a:pPr algn="ctr"/>
            <a:r>
              <a:rPr lang="en-US" sz="800" dirty="0">
                <a:solidFill>
                  <a:schemeClr val="accent6"/>
                </a:solidFill>
              </a:rPr>
              <a:t>Globe</a:t>
            </a:r>
          </a:p>
        </p:txBody>
      </p:sp>
      <p:sp>
        <p:nvSpPr>
          <p:cNvPr id="143" name="TextBox 142">
            <a:extLst>
              <a:ext uri="{FF2B5EF4-FFF2-40B4-BE49-F238E27FC236}">
                <a16:creationId xmlns:a16="http://schemas.microsoft.com/office/drawing/2014/main" id="{E2FFF5DC-CCC6-5956-3C39-84E4FF2DA489}"/>
              </a:ext>
            </a:extLst>
          </p:cNvPr>
          <p:cNvSpPr txBox="1"/>
          <p:nvPr/>
        </p:nvSpPr>
        <p:spPr>
          <a:xfrm>
            <a:off x="8612581" y="5863812"/>
            <a:ext cx="905664" cy="215444"/>
          </a:xfrm>
          <a:prstGeom prst="rect">
            <a:avLst/>
          </a:prstGeom>
          <a:noFill/>
        </p:spPr>
        <p:txBody>
          <a:bodyPr wrap="square" rtlCol="0">
            <a:spAutoFit/>
          </a:bodyPr>
          <a:lstStyle/>
          <a:p>
            <a:pPr algn="ctr"/>
            <a:r>
              <a:rPr lang="en-US" sz="800" dirty="0">
                <a:solidFill>
                  <a:schemeClr val="accent6"/>
                </a:solidFill>
              </a:rPr>
              <a:t>Government</a:t>
            </a:r>
          </a:p>
        </p:txBody>
      </p:sp>
      <p:sp>
        <p:nvSpPr>
          <p:cNvPr id="144" name="TextBox 143">
            <a:extLst>
              <a:ext uri="{FF2B5EF4-FFF2-40B4-BE49-F238E27FC236}">
                <a16:creationId xmlns:a16="http://schemas.microsoft.com/office/drawing/2014/main" id="{C15180A7-2C53-FEF6-43BA-9A434920E9EE}"/>
              </a:ext>
            </a:extLst>
          </p:cNvPr>
          <p:cNvSpPr txBox="1"/>
          <p:nvPr/>
        </p:nvSpPr>
        <p:spPr>
          <a:xfrm>
            <a:off x="9704372" y="5863812"/>
            <a:ext cx="817951" cy="215444"/>
          </a:xfrm>
          <a:prstGeom prst="rect">
            <a:avLst/>
          </a:prstGeom>
          <a:noFill/>
        </p:spPr>
        <p:txBody>
          <a:bodyPr wrap="square" rtlCol="0">
            <a:spAutoFit/>
          </a:bodyPr>
          <a:lstStyle/>
          <a:p>
            <a:pPr algn="ctr"/>
            <a:r>
              <a:rPr lang="en-US" sz="800" dirty="0">
                <a:solidFill>
                  <a:schemeClr val="accent6"/>
                </a:solidFill>
              </a:rPr>
              <a:t>Healthcare</a:t>
            </a:r>
          </a:p>
        </p:txBody>
      </p:sp>
      <p:sp>
        <p:nvSpPr>
          <p:cNvPr id="145" name="TextBox 144">
            <a:extLst>
              <a:ext uri="{FF2B5EF4-FFF2-40B4-BE49-F238E27FC236}">
                <a16:creationId xmlns:a16="http://schemas.microsoft.com/office/drawing/2014/main" id="{3EAD0C74-DA05-639A-C623-F2AA5E6B0585}"/>
              </a:ext>
            </a:extLst>
          </p:cNvPr>
          <p:cNvSpPr txBox="1"/>
          <p:nvPr/>
        </p:nvSpPr>
        <p:spPr>
          <a:xfrm>
            <a:off x="10748802" y="5863812"/>
            <a:ext cx="982742" cy="338554"/>
          </a:xfrm>
          <a:prstGeom prst="rect">
            <a:avLst/>
          </a:prstGeom>
          <a:noFill/>
        </p:spPr>
        <p:txBody>
          <a:bodyPr wrap="square" rtlCol="0">
            <a:spAutoFit/>
          </a:bodyPr>
          <a:lstStyle/>
          <a:p>
            <a:pPr algn="ctr"/>
            <a:r>
              <a:rPr lang="en-US" sz="800" dirty="0">
                <a:solidFill>
                  <a:schemeClr val="accent6"/>
                </a:solidFill>
              </a:rPr>
              <a:t>Separation </a:t>
            </a:r>
            <a:br>
              <a:rPr lang="en-US" sz="800" dirty="0">
                <a:solidFill>
                  <a:schemeClr val="accent6"/>
                </a:solidFill>
              </a:rPr>
            </a:br>
            <a:r>
              <a:rPr lang="en-US" sz="800" dirty="0">
                <a:solidFill>
                  <a:schemeClr val="accent6"/>
                </a:solidFill>
              </a:rPr>
              <a:t>of Duty</a:t>
            </a:r>
          </a:p>
        </p:txBody>
      </p:sp>
      <p:pic>
        <p:nvPicPr>
          <p:cNvPr id="147" name="Graphic 146" descr="AI (Artificial Intelligence)">
            <a:extLst>
              <a:ext uri="{FF2B5EF4-FFF2-40B4-BE49-F238E27FC236}">
                <a16:creationId xmlns:a16="http://schemas.microsoft.com/office/drawing/2014/main" id="{51D1DE6D-3284-55F3-028F-894102B1A8A1}"/>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9871031" y="2786397"/>
            <a:ext cx="484632" cy="484632"/>
          </a:xfrm>
          <a:prstGeom prst="rect">
            <a:avLst/>
          </a:prstGeom>
        </p:spPr>
      </p:pic>
      <p:sp>
        <p:nvSpPr>
          <p:cNvPr id="94" name="TextBox 93">
            <a:extLst>
              <a:ext uri="{FF2B5EF4-FFF2-40B4-BE49-F238E27FC236}">
                <a16:creationId xmlns:a16="http://schemas.microsoft.com/office/drawing/2014/main" id="{E03FF893-5699-9530-0DC7-7F61E10EA30B}"/>
              </a:ext>
            </a:extLst>
          </p:cNvPr>
          <p:cNvSpPr txBox="1"/>
          <p:nvPr/>
        </p:nvSpPr>
        <p:spPr>
          <a:xfrm>
            <a:off x="3609607" y="6306918"/>
            <a:ext cx="5023586" cy="274766"/>
          </a:xfrm>
          <a:prstGeom prst="rect">
            <a:avLst/>
          </a:prstGeom>
          <a:noFill/>
        </p:spPr>
        <p:txBody>
          <a:bodyPr wrap="square" rtlCol="0">
            <a:spAutoFit/>
          </a:bodyPr>
          <a:lstStyle/>
          <a:p>
            <a:pPr algn="l"/>
            <a:r>
              <a:rPr lang="en-US" sz="1200" dirty="0">
                <a:solidFill>
                  <a:schemeClr val="accent6"/>
                </a:solidFill>
                <a:latin typeface="Poppins" pitchFamily="2" charset="77"/>
                <a:cs typeface="Poppins" pitchFamily="2" charset="77"/>
              </a:rPr>
              <a:t>For additional brand icons visit </a:t>
            </a:r>
            <a:r>
              <a:rPr lang="en-US" sz="1200" dirty="0">
                <a:solidFill>
                  <a:schemeClr val="accent6"/>
                </a:solidFill>
                <a:latin typeface="Poppins" pitchFamily="2" charset="77"/>
                <a:cs typeface="Poppins" pitchFamily="2" charset="77"/>
                <a:hlinkClick r:id="rId91"/>
              </a:rPr>
              <a:t>http://www.sailpoint.com/brand</a:t>
            </a:r>
            <a:endParaRPr lang="en-US" sz="1200" dirty="0">
              <a:solidFill>
                <a:schemeClr val="accent6"/>
              </a:solidFill>
              <a:latin typeface="Poppins" pitchFamily="2" charset="77"/>
              <a:cs typeface="Poppins" pitchFamily="2" charset="77"/>
            </a:endParaRPr>
          </a:p>
        </p:txBody>
      </p:sp>
    </p:spTree>
    <p:extLst>
      <p:ext uri="{BB962C8B-B14F-4D97-AF65-F5344CB8AC3E}">
        <p14:creationId xmlns:p14="http://schemas.microsoft.com/office/powerpoint/2010/main" val="1333731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23798E-A26E-61AC-B18B-20D4D0177FE9}"/>
              </a:ext>
            </a:extLst>
          </p:cNvPr>
          <p:cNvSpPr>
            <a:spLocks noGrp="1"/>
          </p:cNvSpPr>
          <p:nvPr>
            <p:ph type="sldNum" sz="quarter" idx="12"/>
          </p:nvPr>
        </p:nvSpPr>
        <p:spPr/>
        <p:txBody>
          <a:bodyPr/>
          <a:lstStyle/>
          <a:p>
            <a:fld id="{679D2152-1C30-894C-9781-951D3C9748DF}" type="slidenum">
              <a:rPr lang="en-US" smtClean="0"/>
              <a:t>37</a:t>
            </a:fld>
            <a:endParaRPr lang="en-US"/>
          </a:p>
        </p:txBody>
      </p:sp>
      <p:sp>
        <p:nvSpPr>
          <p:cNvPr id="5" name="Footer Placeholder 4">
            <a:extLst>
              <a:ext uri="{FF2B5EF4-FFF2-40B4-BE49-F238E27FC236}">
                <a16:creationId xmlns:a16="http://schemas.microsoft.com/office/drawing/2014/main" id="{FA9C7270-1B88-C028-86F9-0E3D18A1EB52}"/>
              </a:ext>
            </a:extLst>
          </p:cNvPr>
          <p:cNvSpPr>
            <a:spLocks noGrp="1"/>
          </p:cNvSpPr>
          <p:nvPr>
            <p:ph type="ftr" sz="quarter" idx="1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97" name="Rounded Rectangle 96">
            <a:extLst>
              <a:ext uri="{FF2B5EF4-FFF2-40B4-BE49-F238E27FC236}">
                <a16:creationId xmlns:a16="http://schemas.microsoft.com/office/drawing/2014/main" id="{767BDA98-A107-21FF-3AE0-5E193ACA5F28}"/>
              </a:ext>
              <a:ext uri="{C183D7F6-B498-43B3-948B-1728B52AA6E4}">
                <adec:decorative xmlns:adec="http://schemas.microsoft.com/office/drawing/2017/decorative" val="1"/>
              </a:ext>
            </a:extLst>
          </p:cNvPr>
          <p:cNvSpPr/>
          <p:nvPr/>
        </p:nvSpPr>
        <p:spPr>
          <a:xfrm>
            <a:off x="619758" y="2887879"/>
            <a:ext cx="11216639" cy="1588207"/>
          </a:xfrm>
          <a:prstGeom prst="round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17" name="Rounded Rectangle 16">
            <a:extLst>
              <a:ext uri="{FF2B5EF4-FFF2-40B4-BE49-F238E27FC236}">
                <a16:creationId xmlns:a16="http://schemas.microsoft.com/office/drawing/2014/main" id="{D70B3AD9-5D14-983B-4265-7C55BFC57AF0}"/>
              </a:ext>
              <a:ext uri="{C183D7F6-B498-43B3-948B-1728B52AA6E4}">
                <adec:decorative xmlns:adec="http://schemas.microsoft.com/office/drawing/2017/decorative" val="1"/>
              </a:ext>
            </a:extLst>
          </p:cNvPr>
          <p:cNvSpPr/>
          <p:nvPr/>
        </p:nvSpPr>
        <p:spPr>
          <a:xfrm>
            <a:off x="619759" y="1179445"/>
            <a:ext cx="11216639" cy="1588207"/>
          </a:xfrm>
          <a:prstGeom prst="round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14" name="TextBox 13">
            <a:extLst>
              <a:ext uri="{FF2B5EF4-FFF2-40B4-BE49-F238E27FC236}">
                <a16:creationId xmlns:a16="http://schemas.microsoft.com/office/drawing/2014/main" id="{52FBF559-C35B-825C-9ACF-D2BB7B59ED05}"/>
              </a:ext>
            </a:extLst>
          </p:cNvPr>
          <p:cNvSpPr txBox="1"/>
          <p:nvPr/>
        </p:nvSpPr>
        <p:spPr>
          <a:xfrm>
            <a:off x="863418" y="1970054"/>
            <a:ext cx="4988741" cy="646331"/>
          </a:xfrm>
          <a:prstGeom prst="rect">
            <a:avLst/>
          </a:prstGeom>
          <a:noFill/>
        </p:spPr>
        <p:txBody>
          <a:bodyPr wrap="square" rtlCol="0">
            <a:spAutoFit/>
          </a:bodyPr>
          <a:lstStyle/>
          <a:p>
            <a:pPr algn="l"/>
            <a:r>
              <a:rPr lang="en-US" sz="1200" b="1" dirty="0">
                <a:solidFill>
                  <a:schemeClr val="accent6"/>
                </a:solidFill>
                <a:latin typeface="Poppins SemiBold" pitchFamily="2" charset="77"/>
                <a:cs typeface="Poppins SemiBold" pitchFamily="2" charset="77"/>
              </a:rPr>
              <a:t>Don’t</a:t>
            </a:r>
          </a:p>
          <a:p>
            <a:pPr algn="l"/>
            <a:r>
              <a:rPr lang="en-US" sz="1200" dirty="0">
                <a:solidFill>
                  <a:schemeClr val="accent6"/>
                </a:solidFill>
              </a:rPr>
              <a:t>Put use a lot of the colors together on a slide. This is distracting and doesn’t adhere to our color palette rules.</a:t>
            </a:r>
          </a:p>
        </p:txBody>
      </p:sp>
      <p:sp>
        <p:nvSpPr>
          <p:cNvPr id="16" name="TextBox 15">
            <a:extLst>
              <a:ext uri="{FF2B5EF4-FFF2-40B4-BE49-F238E27FC236}">
                <a16:creationId xmlns:a16="http://schemas.microsoft.com/office/drawing/2014/main" id="{B71D039B-773A-9F0C-2E2B-566976F2E04F}"/>
              </a:ext>
            </a:extLst>
          </p:cNvPr>
          <p:cNvSpPr txBox="1"/>
          <p:nvPr/>
        </p:nvSpPr>
        <p:spPr>
          <a:xfrm>
            <a:off x="6583500" y="1970054"/>
            <a:ext cx="4988741" cy="646331"/>
          </a:xfrm>
          <a:prstGeom prst="rect">
            <a:avLst/>
          </a:prstGeom>
          <a:noFill/>
        </p:spPr>
        <p:txBody>
          <a:bodyPr wrap="square" rtlCol="0">
            <a:spAutoFit/>
          </a:bodyPr>
          <a:lstStyle/>
          <a:p>
            <a:pPr algn="l"/>
            <a:r>
              <a:rPr lang="en-US" sz="1200" b="1" dirty="0">
                <a:solidFill>
                  <a:schemeClr val="accent6"/>
                </a:solidFill>
                <a:latin typeface="Poppins SemiBold" pitchFamily="2" charset="77"/>
                <a:cs typeface="Poppins SemiBold" pitchFamily="2" charset="77"/>
              </a:rPr>
              <a:t>Do</a:t>
            </a:r>
          </a:p>
          <a:p>
            <a:pPr algn="l"/>
            <a:r>
              <a:rPr lang="en-US" sz="1200" dirty="0">
                <a:solidFill>
                  <a:schemeClr val="accent6"/>
                </a:solidFill>
              </a:rPr>
              <a:t>Minimize use of color and use our palette for pops of color to communicate something that needs to stand out.</a:t>
            </a:r>
          </a:p>
        </p:txBody>
      </p:sp>
      <p:grpSp>
        <p:nvGrpSpPr>
          <p:cNvPr id="6" name="Group 5">
            <a:extLst>
              <a:ext uri="{FF2B5EF4-FFF2-40B4-BE49-F238E27FC236}">
                <a16:creationId xmlns:a16="http://schemas.microsoft.com/office/drawing/2014/main" id="{82F69792-3DBD-5A1A-EE37-7B5B876056D0}"/>
              </a:ext>
              <a:ext uri="{C183D7F6-B498-43B3-948B-1728B52AA6E4}">
                <adec:decorative xmlns:adec="http://schemas.microsoft.com/office/drawing/2017/decorative" val="1"/>
              </a:ext>
            </a:extLst>
          </p:cNvPr>
          <p:cNvGrpSpPr/>
          <p:nvPr/>
        </p:nvGrpSpPr>
        <p:grpSpPr>
          <a:xfrm>
            <a:off x="977172" y="1470064"/>
            <a:ext cx="2380616" cy="296562"/>
            <a:chOff x="977172" y="1470064"/>
            <a:chExt cx="2380616" cy="296562"/>
          </a:xfrm>
        </p:grpSpPr>
        <p:sp>
          <p:nvSpPr>
            <p:cNvPr id="61" name="Rounded Rectangle 60">
              <a:extLst>
                <a:ext uri="{FF2B5EF4-FFF2-40B4-BE49-F238E27FC236}">
                  <a16:creationId xmlns:a16="http://schemas.microsoft.com/office/drawing/2014/main" id="{35DD0103-121D-B8DC-7AEA-7972D60A78FD}"/>
                </a:ext>
              </a:extLst>
            </p:cNvPr>
            <p:cNvSpPr/>
            <p:nvPr/>
          </p:nvSpPr>
          <p:spPr>
            <a:xfrm>
              <a:off x="977172" y="1470064"/>
              <a:ext cx="538162" cy="29656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62" name="Rounded Rectangle 61">
              <a:extLst>
                <a:ext uri="{FF2B5EF4-FFF2-40B4-BE49-F238E27FC236}">
                  <a16:creationId xmlns:a16="http://schemas.microsoft.com/office/drawing/2014/main" id="{D5F5812E-6B9D-2299-292E-4C8F416A094F}"/>
                </a:ext>
              </a:extLst>
            </p:cNvPr>
            <p:cNvSpPr/>
            <p:nvPr/>
          </p:nvSpPr>
          <p:spPr>
            <a:xfrm>
              <a:off x="1284248" y="1470064"/>
              <a:ext cx="538162" cy="29656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63" name="Rounded Rectangle 62">
              <a:extLst>
                <a:ext uri="{FF2B5EF4-FFF2-40B4-BE49-F238E27FC236}">
                  <a16:creationId xmlns:a16="http://schemas.microsoft.com/office/drawing/2014/main" id="{C32DE6FD-D527-804A-D30D-215B730D73EC}"/>
                </a:ext>
              </a:extLst>
            </p:cNvPr>
            <p:cNvSpPr/>
            <p:nvPr/>
          </p:nvSpPr>
          <p:spPr>
            <a:xfrm>
              <a:off x="1591324" y="1470064"/>
              <a:ext cx="538162" cy="29656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64" name="Rounded Rectangle 63">
              <a:extLst>
                <a:ext uri="{FF2B5EF4-FFF2-40B4-BE49-F238E27FC236}">
                  <a16:creationId xmlns:a16="http://schemas.microsoft.com/office/drawing/2014/main" id="{A4424D80-42C5-2820-5449-FDAF3E9FB992}"/>
                </a:ext>
              </a:extLst>
            </p:cNvPr>
            <p:cNvSpPr/>
            <p:nvPr/>
          </p:nvSpPr>
          <p:spPr>
            <a:xfrm>
              <a:off x="1898400" y="1470064"/>
              <a:ext cx="538162" cy="29656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65" name="Rounded Rectangle 64">
              <a:extLst>
                <a:ext uri="{FF2B5EF4-FFF2-40B4-BE49-F238E27FC236}">
                  <a16:creationId xmlns:a16="http://schemas.microsoft.com/office/drawing/2014/main" id="{CA303427-8D0E-CBF8-019B-1A46C192A5B9}"/>
                </a:ext>
              </a:extLst>
            </p:cNvPr>
            <p:cNvSpPr/>
            <p:nvPr/>
          </p:nvSpPr>
          <p:spPr>
            <a:xfrm>
              <a:off x="2205476" y="1470064"/>
              <a:ext cx="538162" cy="29656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66" name="Rounded Rectangle 65">
              <a:extLst>
                <a:ext uri="{FF2B5EF4-FFF2-40B4-BE49-F238E27FC236}">
                  <a16:creationId xmlns:a16="http://schemas.microsoft.com/office/drawing/2014/main" id="{01C99473-71F5-C177-1B77-642E61062603}"/>
                </a:ext>
              </a:extLst>
            </p:cNvPr>
            <p:cNvSpPr/>
            <p:nvPr/>
          </p:nvSpPr>
          <p:spPr>
            <a:xfrm>
              <a:off x="2512552" y="1470064"/>
              <a:ext cx="538162" cy="296562"/>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67" name="Rounded Rectangle 66">
              <a:extLst>
                <a:ext uri="{FF2B5EF4-FFF2-40B4-BE49-F238E27FC236}">
                  <a16:creationId xmlns:a16="http://schemas.microsoft.com/office/drawing/2014/main" id="{8D680559-9956-8F9C-A32B-54806D35CB0E}"/>
                </a:ext>
              </a:extLst>
            </p:cNvPr>
            <p:cNvSpPr/>
            <p:nvPr/>
          </p:nvSpPr>
          <p:spPr>
            <a:xfrm>
              <a:off x="2819626" y="1470064"/>
              <a:ext cx="538162" cy="296562"/>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grpSp>
      <p:sp>
        <p:nvSpPr>
          <p:cNvPr id="47" name="TextBox 46">
            <a:extLst>
              <a:ext uri="{FF2B5EF4-FFF2-40B4-BE49-F238E27FC236}">
                <a16:creationId xmlns:a16="http://schemas.microsoft.com/office/drawing/2014/main" id="{0957F088-B8D6-8527-8624-03CD4F18EB5C}"/>
              </a:ext>
            </a:extLst>
          </p:cNvPr>
          <p:cNvSpPr txBox="1"/>
          <p:nvPr/>
        </p:nvSpPr>
        <p:spPr>
          <a:xfrm>
            <a:off x="863418" y="3668556"/>
            <a:ext cx="4988741" cy="646331"/>
          </a:xfrm>
          <a:prstGeom prst="rect">
            <a:avLst/>
          </a:prstGeom>
          <a:noFill/>
        </p:spPr>
        <p:txBody>
          <a:bodyPr wrap="square" rtlCol="0">
            <a:spAutoFit/>
          </a:bodyPr>
          <a:lstStyle/>
          <a:p>
            <a:pPr algn="l"/>
            <a:r>
              <a:rPr lang="en-US" sz="1200" b="1" dirty="0">
                <a:solidFill>
                  <a:schemeClr val="accent6"/>
                </a:solidFill>
                <a:latin typeface="Poppins SemiBold" pitchFamily="2" charset="77"/>
                <a:cs typeface="Poppins SemiBold" pitchFamily="2" charset="77"/>
              </a:rPr>
              <a:t>Don’t</a:t>
            </a:r>
          </a:p>
          <a:p>
            <a:r>
              <a:rPr lang="en-US" sz="1200" dirty="0">
                <a:solidFill>
                  <a:schemeClr val="accent6"/>
                </a:solidFill>
              </a:rPr>
              <a:t>Use old branding – logos, colors, icons, styles, imagery, fonts, materials, or slide layouts.</a:t>
            </a:r>
          </a:p>
        </p:txBody>
      </p:sp>
      <p:sp>
        <p:nvSpPr>
          <p:cNvPr id="48" name="TextBox 47">
            <a:extLst>
              <a:ext uri="{FF2B5EF4-FFF2-40B4-BE49-F238E27FC236}">
                <a16:creationId xmlns:a16="http://schemas.microsoft.com/office/drawing/2014/main" id="{5FCDDD2D-8B4F-975D-B978-A67CC8DF330E}"/>
              </a:ext>
            </a:extLst>
          </p:cNvPr>
          <p:cNvSpPr txBox="1"/>
          <p:nvPr/>
        </p:nvSpPr>
        <p:spPr>
          <a:xfrm>
            <a:off x="6583500" y="3668556"/>
            <a:ext cx="4988741" cy="646331"/>
          </a:xfrm>
          <a:prstGeom prst="rect">
            <a:avLst/>
          </a:prstGeom>
          <a:noFill/>
        </p:spPr>
        <p:txBody>
          <a:bodyPr wrap="square" rtlCol="0">
            <a:spAutoFit/>
          </a:bodyPr>
          <a:lstStyle/>
          <a:p>
            <a:r>
              <a:rPr lang="en-US" sz="1200" b="1" dirty="0">
                <a:solidFill>
                  <a:schemeClr val="accent6"/>
                </a:solidFill>
                <a:latin typeface="Poppins SemiBold" pitchFamily="2" charset="77"/>
                <a:cs typeface="Poppins SemiBold" pitchFamily="2" charset="77"/>
              </a:rPr>
              <a:t>Do</a:t>
            </a:r>
          </a:p>
          <a:p>
            <a:r>
              <a:rPr lang="en-US" sz="1200" dirty="0">
                <a:solidFill>
                  <a:schemeClr val="accent6"/>
                </a:solidFill>
              </a:rPr>
              <a:t>Use new branding – logos, colors, icons, styles, imagery, fonts, materials, and slide layouts.</a:t>
            </a:r>
          </a:p>
        </p:txBody>
      </p:sp>
      <p:sp>
        <p:nvSpPr>
          <p:cNvPr id="57" name="Rounded Rectangle 56">
            <a:extLst>
              <a:ext uri="{FF2B5EF4-FFF2-40B4-BE49-F238E27FC236}">
                <a16:creationId xmlns:a16="http://schemas.microsoft.com/office/drawing/2014/main" id="{2D86CB3A-C28E-9633-1365-2DA821E8C276}"/>
              </a:ext>
              <a:ext uri="{C183D7F6-B498-43B3-948B-1728B52AA6E4}">
                <adec:decorative xmlns:adec="http://schemas.microsoft.com/office/drawing/2017/decorative" val="1"/>
              </a:ext>
            </a:extLst>
          </p:cNvPr>
          <p:cNvSpPr/>
          <p:nvPr/>
        </p:nvSpPr>
        <p:spPr>
          <a:xfrm>
            <a:off x="619759" y="4576449"/>
            <a:ext cx="11216639" cy="1588207"/>
          </a:xfrm>
          <a:prstGeom prst="round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58" name="TextBox 57">
            <a:extLst>
              <a:ext uri="{FF2B5EF4-FFF2-40B4-BE49-F238E27FC236}">
                <a16:creationId xmlns:a16="http://schemas.microsoft.com/office/drawing/2014/main" id="{4BA9605B-B5EA-004C-E5D9-1C11070DF946}"/>
              </a:ext>
            </a:extLst>
          </p:cNvPr>
          <p:cNvSpPr txBox="1"/>
          <p:nvPr/>
        </p:nvSpPr>
        <p:spPr>
          <a:xfrm>
            <a:off x="863418" y="5367058"/>
            <a:ext cx="4988741" cy="646331"/>
          </a:xfrm>
          <a:prstGeom prst="rect">
            <a:avLst/>
          </a:prstGeom>
          <a:noFill/>
        </p:spPr>
        <p:txBody>
          <a:bodyPr wrap="square" rtlCol="0">
            <a:spAutoFit/>
          </a:bodyPr>
          <a:lstStyle/>
          <a:p>
            <a:pPr algn="l"/>
            <a:r>
              <a:rPr lang="en-US" sz="1200" b="1" dirty="0">
                <a:solidFill>
                  <a:schemeClr val="accent6"/>
                </a:solidFill>
                <a:latin typeface="Poppins SemiBold" pitchFamily="2" charset="77"/>
                <a:cs typeface="Poppins SemiBold" pitchFamily="2" charset="77"/>
              </a:rPr>
              <a:t>Don’t</a:t>
            </a:r>
          </a:p>
          <a:p>
            <a:pPr algn="l"/>
            <a:r>
              <a:rPr lang="en-US" sz="1200" dirty="0">
                <a:solidFill>
                  <a:schemeClr val="accent6"/>
                </a:solidFill>
              </a:rPr>
              <a:t>Pull in slides from other decks or modify this deck size or built-in layouts. Grab assets from online resources. </a:t>
            </a:r>
          </a:p>
        </p:txBody>
      </p:sp>
      <p:sp>
        <p:nvSpPr>
          <p:cNvPr id="59" name="TextBox 58">
            <a:extLst>
              <a:ext uri="{FF2B5EF4-FFF2-40B4-BE49-F238E27FC236}">
                <a16:creationId xmlns:a16="http://schemas.microsoft.com/office/drawing/2014/main" id="{ABF17405-0FBC-1D30-759A-95F227F9E0F5}"/>
              </a:ext>
            </a:extLst>
          </p:cNvPr>
          <p:cNvSpPr txBox="1"/>
          <p:nvPr/>
        </p:nvSpPr>
        <p:spPr>
          <a:xfrm>
            <a:off x="6583500" y="5367058"/>
            <a:ext cx="4988741" cy="646331"/>
          </a:xfrm>
          <a:prstGeom prst="rect">
            <a:avLst/>
          </a:prstGeom>
          <a:noFill/>
        </p:spPr>
        <p:txBody>
          <a:bodyPr wrap="square" rtlCol="0">
            <a:spAutoFit/>
          </a:bodyPr>
          <a:lstStyle/>
          <a:p>
            <a:pPr algn="l"/>
            <a:r>
              <a:rPr lang="en-US" sz="1200" b="1" dirty="0">
                <a:solidFill>
                  <a:schemeClr val="accent6"/>
                </a:solidFill>
                <a:latin typeface="Poppins SemiBold" pitchFamily="2" charset="77"/>
                <a:cs typeface="Poppins SemiBold" pitchFamily="2" charset="77"/>
              </a:rPr>
              <a:t>Do</a:t>
            </a:r>
          </a:p>
          <a:p>
            <a:pPr algn="l"/>
            <a:r>
              <a:rPr lang="en-US" sz="1200" dirty="0">
                <a:solidFill>
                  <a:schemeClr val="accent6"/>
                </a:solidFill>
              </a:rPr>
              <a:t>Use the built-in layouts and slides within the deck template. Pull from all of the great resources on </a:t>
            </a:r>
            <a:r>
              <a:rPr lang="en-US" sz="1200" dirty="0" err="1">
                <a:solidFill>
                  <a:schemeClr val="accent6"/>
                </a:solidFill>
              </a:rPr>
              <a:t>HighSpot</a:t>
            </a:r>
            <a:r>
              <a:rPr lang="en-US" sz="1200" dirty="0">
                <a:solidFill>
                  <a:schemeClr val="accent6"/>
                </a:solidFill>
              </a:rPr>
              <a:t> and Guru.</a:t>
            </a:r>
          </a:p>
        </p:txBody>
      </p:sp>
      <p:sp>
        <p:nvSpPr>
          <p:cNvPr id="3" name="TextBox 2">
            <a:extLst>
              <a:ext uri="{FF2B5EF4-FFF2-40B4-BE49-F238E27FC236}">
                <a16:creationId xmlns:a16="http://schemas.microsoft.com/office/drawing/2014/main" id="{0C0D6E28-62A9-3552-826C-10A2EDAD4398}"/>
              </a:ext>
            </a:extLst>
          </p:cNvPr>
          <p:cNvSpPr txBox="1"/>
          <p:nvPr/>
        </p:nvSpPr>
        <p:spPr>
          <a:xfrm>
            <a:off x="6583500" y="1412267"/>
            <a:ext cx="1148590" cy="523220"/>
          </a:xfrm>
          <a:prstGeom prst="rect">
            <a:avLst/>
          </a:prstGeom>
          <a:noFill/>
        </p:spPr>
        <p:txBody>
          <a:bodyPr wrap="square" rtlCol="0">
            <a:spAutoFit/>
          </a:bodyPr>
          <a:lstStyle/>
          <a:p>
            <a:pPr algn="l"/>
            <a:r>
              <a:rPr lang="en-US" sz="2800" b="1" dirty="0">
                <a:solidFill>
                  <a:schemeClr val="accent3"/>
                </a:solidFill>
                <a:latin typeface="Poppins SemiBold" pitchFamily="2" charset="77"/>
                <a:cs typeface="Poppins SemiBold" pitchFamily="2" charset="77"/>
              </a:rPr>
              <a:t>94</a:t>
            </a:r>
            <a:r>
              <a:rPr lang="en-US" sz="2000" b="1" dirty="0">
                <a:solidFill>
                  <a:schemeClr val="accent3"/>
                </a:solidFill>
                <a:latin typeface="Poppins SemiBold" pitchFamily="2" charset="77"/>
                <a:cs typeface="Poppins SemiBold" pitchFamily="2" charset="77"/>
              </a:rPr>
              <a:t>%</a:t>
            </a:r>
            <a:endParaRPr lang="en-US" sz="2800" b="1" dirty="0">
              <a:solidFill>
                <a:schemeClr val="accent3"/>
              </a:solidFill>
              <a:latin typeface="Poppins SemiBold" pitchFamily="2" charset="77"/>
              <a:cs typeface="Poppins SemiBold" pitchFamily="2" charset="77"/>
            </a:endParaRPr>
          </a:p>
        </p:txBody>
      </p:sp>
      <p:sp>
        <p:nvSpPr>
          <p:cNvPr id="7" name="Rounded Rectangle 6">
            <a:extLst>
              <a:ext uri="{FF2B5EF4-FFF2-40B4-BE49-F238E27FC236}">
                <a16:creationId xmlns:a16="http://schemas.microsoft.com/office/drawing/2014/main" id="{6EAA88DC-1E96-C292-39C3-45C7A22F45E4}"/>
              </a:ext>
            </a:extLst>
          </p:cNvPr>
          <p:cNvSpPr/>
          <p:nvPr/>
        </p:nvSpPr>
        <p:spPr>
          <a:xfrm>
            <a:off x="7639456" y="1396491"/>
            <a:ext cx="2170170" cy="5232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pitchFamily="2" charset="77"/>
                <a:cs typeface="Poppins" pitchFamily="2" charset="77"/>
              </a:rPr>
              <a:t>White text on blue box</a:t>
            </a:r>
          </a:p>
        </p:txBody>
      </p:sp>
      <p:sp>
        <p:nvSpPr>
          <p:cNvPr id="76" name="TextBox 75">
            <a:extLst>
              <a:ext uri="{FF2B5EF4-FFF2-40B4-BE49-F238E27FC236}">
                <a16:creationId xmlns:a16="http://schemas.microsoft.com/office/drawing/2014/main" id="{C4784699-E99E-1B51-19DD-E50E7BAB0185}"/>
              </a:ext>
            </a:extLst>
          </p:cNvPr>
          <p:cNvSpPr txBox="1"/>
          <p:nvPr/>
        </p:nvSpPr>
        <p:spPr>
          <a:xfrm>
            <a:off x="3532374" y="1391687"/>
            <a:ext cx="2170169" cy="523220"/>
          </a:xfrm>
          <a:prstGeom prst="rect">
            <a:avLst/>
          </a:prstGeom>
          <a:noFill/>
        </p:spPr>
        <p:txBody>
          <a:bodyPr wrap="square" rtlCol="0">
            <a:spAutoFit/>
          </a:bodyPr>
          <a:lstStyle/>
          <a:p>
            <a:pPr algn="l"/>
            <a:r>
              <a:rPr lang="en-US" sz="2800" b="1" dirty="0">
                <a:solidFill>
                  <a:schemeClr val="accent3"/>
                </a:solidFill>
                <a:latin typeface="Poppins SemiBold" pitchFamily="2" charset="77"/>
                <a:cs typeface="Poppins SemiBold" pitchFamily="2" charset="77"/>
              </a:rPr>
              <a:t>1</a:t>
            </a:r>
            <a:r>
              <a:rPr lang="en-US" sz="2800" b="1" dirty="0">
                <a:solidFill>
                  <a:schemeClr val="tx2"/>
                </a:solidFill>
                <a:latin typeface="Poppins SemiBold" pitchFamily="2" charset="77"/>
                <a:cs typeface="Poppins SemiBold" pitchFamily="2" charset="77"/>
              </a:rPr>
              <a:t>,</a:t>
            </a:r>
            <a:r>
              <a:rPr lang="en-US" sz="2800" b="1" dirty="0">
                <a:solidFill>
                  <a:schemeClr val="accent4"/>
                </a:solidFill>
                <a:latin typeface="Poppins SemiBold" pitchFamily="2" charset="77"/>
                <a:cs typeface="Poppins SemiBold" pitchFamily="2" charset="77"/>
              </a:rPr>
              <a:t>0</a:t>
            </a:r>
            <a:r>
              <a:rPr lang="en-US" sz="2800" b="1" dirty="0">
                <a:solidFill>
                  <a:schemeClr val="accent2"/>
                </a:solidFill>
                <a:latin typeface="Poppins SemiBold" pitchFamily="2" charset="77"/>
                <a:cs typeface="Poppins SemiBold" pitchFamily="2" charset="77"/>
              </a:rPr>
              <a:t>5</a:t>
            </a:r>
            <a:r>
              <a:rPr lang="en-US" sz="2800" b="1" dirty="0">
                <a:solidFill>
                  <a:schemeClr val="accent5"/>
                </a:solidFill>
                <a:latin typeface="Poppins SemiBold" pitchFamily="2" charset="77"/>
                <a:cs typeface="Poppins SemiBold" pitchFamily="2" charset="77"/>
              </a:rPr>
              <a:t>4</a:t>
            </a:r>
            <a:r>
              <a:rPr lang="en-US" sz="2800" b="1" dirty="0">
                <a:solidFill>
                  <a:schemeClr val="tx2"/>
                </a:solidFill>
                <a:latin typeface="Poppins SemiBold" pitchFamily="2" charset="77"/>
                <a:cs typeface="Poppins SemiBold" pitchFamily="2" charset="77"/>
              </a:rPr>
              <a:t>,</a:t>
            </a:r>
            <a:r>
              <a:rPr lang="en-US" sz="2800" b="1" dirty="0">
                <a:latin typeface="Poppins SemiBold" pitchFamily="2" charset="77"/>
                <a:cs typeface="Poppins SemiBold" pitchFamily="2" charset="77"/>
              </a:rPr>
              <a:t>3</a:t>
            </a:r>
            <a:r>
              <a:rPr lang="en-US" sz="2800" b="1" dirty="0">
                <a:solidFill>
                  <a:schemeClr val="bg2"/>
                </a:solidFill>
                <a:latin typeface="Poppins SemiBold" pitchFamily="2" charset="77"/>
                <a:cs typeface="Poppins SemiBold" pitchFamily="2" charset="77"/>
              </a:rPr>
              <a:t>2</a:t>
            </a:r>
            <a:r>
              <a:rPr lang="en-US" sz="2800" b="1" dirty="0">
                <a:solidFill>
                  <a:schemeClr val="accent3">
                    <a:lumMod val="20000"/>
                    <a:lumOff val="80000"/>
                  </a:schemeClr>
                </a:solidFill>
                <a:latin typeface="Poppins SemiBold" pitchFamily="2" charset="77"/>
                <a:cs typeface="Poppins SemiBold" pitchFamily="2" charset="77"/>
              </a:rPr>
              <a:t>8</a:t>
            </a:r>
          </a:p>
        </p:txBody>
      </p:sp>
      <p:grpSp>
        <p:nvGrpSpPr>
          <p:cNvPr id="77" name="Group 76" descr="Cloud Icon">
            <a:extLst>
              <a:ext uri="{FF2B5EF4-FFF2-40B4-BE49-F238E27FC236}">
                <a16:creationId xmlns:a16="http://schemas.microsoft.com/office/drawing/2014/main" id="{9A891E08-12C4-4096-CE81-36DB6875CA7F}"/>
              </a:ext>
            </a:extLst>
          </p:cNvPr>
          <p:cNvGrpSpPr/>
          <p:nvPr/>
        </p:nvGrpSpPr>
        <p:grpSpPr>
          <a:xfrm>
            <a:off x="909698" y="3080679"/>
            <a:ext cx="523665" cy="523665"/>
            <a:chOff x="3200400" y="1222744"/>
            <a:chExt cx="839972" cy="839972"/>
          </a:xfrm>
        </p:grpSpPr>
        <p:sp>
          <p:nvSpPr>
            <p:cNvPr id="78" name="Oval 77">
              <a:extLst>
                <a:ext uri="{FF2B5EF4-FFF2-40B4-BE49-F238E27FC236}">
                  <a16:creationId xmlns:a16="http://schemas.microsoft.com/office/drawing/2014/main" id="{A64CE564-F89A-E7F1-8005-D9E5D0B5C55C}"/>
                </a:ext>
              </a:extLst>
            </p:cNvPr>
            <p:cNvSpPr/>
            <p:nvPr/>
          </p:nvSpPr>
          <p:spPr>
            <a:xfrm>
              <a:off x="3200400" y="1222744"/>
              <a:ext cx="839972" cy="8399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descr="Icon&#10;&#10;Description automatically generated">
              <a:extLst>
                <a:ext uri="{FF2B5EF4-FFF2-40B4-BE49-F238E27FC236}">
                  <a16:creationId xmlns:a16="http://schemas.microsoft.com/office/drawing/2014/main" id="{EB6A69A3-58CA-A546-DA0D-089C65A26F4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299637" y="1313120"/>
              <a:ext cx="623777" cy="623777"/>
            </a:xfrm>
            <a:prstGeom prst="rect">
              <a:avLst/>
            </a:prstGeom>
          </p:spPr>
        </p:pic>
      </p:grpSp>
      <p:pic>
        <p:nvPicPr>
          <p:cNvPr id="80" name="Picture 18" descr="Old SailPoint Icon">
            <a:extLst>
              <a:ext uri="{FF2B5EF4-FFF2-40B4-BE49-F238E27FC236}">
                <a16:creationId xmlns:a16="http://schemas.microsoft.com/office/drawing/2014/main" id="{7A06507E-6B47-965C-5432-4E88F68F070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57189" y="3142679"/>
            <a:ext cx="420723" cy="438142"/>
          </a:xfrm>
          <a:prstGeom prst="rect">
            <a:avLst/>
          </a:prstGeom>
        </p:spPr>
      </p:pic>
      <p:pic>
        <p:nvPicPr>
          <p:cNvPr id="81" name="Graphic 80" descr="SailPoint Icon">
            <a:extLst>
              <a:ext uri="{FF2B5EF4-FFF2-40B4-BE49-F238E27FC236}">
                <a16:creationId xmlns:a16="http://schemas.microsoft.com/office/drawing/2014/main" id="{7448FAD6-1E86-9E84-9366-54A85B57B66A}"/>
              </a:ext>
            </a:extLst>
          </p:cNvPr>
          <p:cNvPicPr>
            <a:picLocks noChangeAspect="1"/>
          </p:cNvPicPr>
          <p:nvPr/>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6466" t="20483" r="71644" b="16354"/>
          <a:stretch/>
        </p:blipFill>
        <p:spPr>
          <a:xfrm>
            <a:off x="7286153" y="3142678"/>
            <a:ext cx="511091" cy="523665"/>
          </a:xfrm>
          <a:prstGeom prst="rect">
            <a:avLst/>
          </a:prstGeom>
        </p:spPr>
      </p:pic>
      <p:pic>
        <p:nvPicPr>
          <p:cNvPr id="11" name="Graphic 10" descr="Fingerprint">
            <a:extLst>
              <a:ext uri="{FF2B5EF4-FFF2-40B4-BE49-F238E27FC236}">
                <a16:creationId xmlns:a16="http://schemas.microsoft.com/office/drawing/2014/main" id="{AADBD2FE-370D-B999-2AEA-CBDE143ABD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55966" y="3161576"/>
            <a:ext cx="420723" cy="420723"/>
          </a:xfrm>
          <a:prstGeom prst="rect">
            <a:avLst/>
          </a:prstGeom>
        </p:spPr>
      </p:pic>
      <p:sp>
        <p:nvSpPr>
          <p:cNvPr id="12" name="Rounded Rectangle 11">
            <a:extLst>
              <a:ext uri="{FF2B5EF4-FFF2-40B4-BE49-F238E27FC236}">
                <a16:creationId xmlns:a16="http://schemas.microsoft.com/office/drawing/2014/main" id="{EDA7E9D3-ACE1-996B-A05C-F4A51B328ED2}"/>
              </a:ext>
            </a:extLst>
          </p:cNvPr>
          <p:cNvSpPr/>
          <p:nvPr/>
        </p:nvSpPr>
        <p:spPr>
          <a:xfrm>
            <a:off x="2152468" y="3192351"/>
            <a:ext cx="1326898" cy="388470"/>
          </a:xfrm>
          <a:prstGeom prst="roundRect">
            <a:avLst/>
          </a:prstGeom>
          <a:solidFill>
            <a:srgbClr val="012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Old blue color</a:t>
            </a:r>
          </a:p>
        </p:txBody>
      </p:sp>
      <p:sp>
        <p:nvSpPr>
          <p:cNvPr id="82" name="Rounded Rectangle 81">
            <a:extLst>
              <a:ext uri="{FF2B5EF4-FFF2-40B4-BE49-F238E27FC236}">
                <a16:creationId xmlns:a16="http://schemas.microsoft.com/office/drawing/2014/main" id="{78367C5A-E215-DD17-834E-E9DA50935949}"/>
              </a:ext>
            </a:extLst>
          </p:cNvPr>
          <p:cNvSpPr/>
          <p:nvPr/>
        </p:nvSpPr>
        <p:spPr>
          <a:xfrm>
            <a:off x="8021335" y="3199383"/>
            <a:ext cx="1493725" cy="38847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Poppins SemiBold" pitchFamily="2" charset="77"/>
                <a:cs typeface="Poppins SemiBold" pitchFamily="2" charset="77"/>
              </a:rPr>
              <a:t>New blue color</a:t>
            </a:r>
          </a:p>
        </p:txBody>
      </p:sp>
      <p:pic>
        <p:nvPicPr>
          <p:cNvPr id="15" name="Picture 14" descr="Slide Example of Old SailPoint Deck">
            <a:extLst>
              <a:ext uri="{FF2B5EF4-FFF2-40B4-BE49-F238E27FC236}">
                <a16:creationId xmlns:a16="http://schemas.microsoft.com/office/drawing/2014/main" id="{43CC63C4-B731-77C3-2791-10BF05FAE75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741838" y="3081153"/>
            <a:ext cx="950920" cy="536710"/>
          </a:xfrm>
          <a:prstGeom prst="rect">
            <a:avLst/>
          </a:prstGeom>
          <a:ln>
            <a:solidFill>
              <a:schemeClr val="bg2"/>
            </a:solidFill>
          </a:ln>
        </p:spPr>
      </p:pic>
      <p:pic>
        <p:nvPicPr>
          <p:cNvPr id="19" name="Picture 18" descr="New SailPoint deck cover example">
            <a:extLst>
              <a:ext uri="{FF2B5EF4-FFF2-40B4-BE49-F238E27FC236}">
                <a16:creationId xmlns:a16="http://schemas.microsoft.com/office/drawing/2014/main" id="{5335A045-FA59-223B-CF82-6D2DD66676D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747830" y="3072500"/>
            <a:ext cx="966493" cy="545363"/>
          </a:xfrm>
          <a:prstGeom prst="rect">
            <a:avLst/>
          </a:prstGeom>
        </p:spPr>
      </p:pic>
      <p:pic>
        <p:nvPicPr>
          <p:cNvPr id="21" name="Picture 20" descr="Different PowerPoint Slide example">
            <a:extLst>
              <a:ext uri="{FF2B5EF4-FFF2-40B4-BE49-F238E27FC236}">
                <a16:creationId xmlns:a16="http://schemas.microsoft.com/office/drawing/2014/main" id="{327E4E31-0C93-69DA-0313-A5D002762D3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51404" y="4753343"/>
            <a:ext cx="963917" cy="542884"/>
          </a:xfrm>
          <a:prstGeom prst="rect">
            <a:avLst/>
          </a:prstGeom>
        </p:spPr>
      </p:pic>
      <p:pic>
        <p:nvPicPr>
          <p:cNvPr id="23" name="Picture 22" descr="Example of incorrect built-in layouts brought in from another deck">
            <a:extLst>
              <a:ext uri="{FF2B5EF4-FFF2-40B4-BE49-F238E27FC236}">
                <a16:creationId xmlns:a16="http://schemas.microsoft.com/office/drawing/2014/main" id="{E48C5207-0FBD-CFBC-9B38-944591402F7D}"/>
              </a:ext>
            </a:extLst>
          </p:cNvPr>
          <p:cNvPicPr>
            <a:picLocks noChangeAspect="1"/>
          </p:cNvPicPr>
          <p:nvPr/>
        </p:nvPicPr>
        <p:blipFill>
          <a:blip r:embed="rId11"/>
          <a:stretch>
            <a:fillRect/>
          </a:stretch>
        </p:blipFill>
        <p:spPr>
          <a:xfrm>
            <a:off x="2113188" y="4674591"/>
            <a:ext cx="1756447" cy="690033"/>
          </a:xfrm>
          <a:prstGeom prst="rect">
            <a:avLst/>
          </a:prstGeom>
        </p:spPr>
      </p:pic>
      <p:pic>
        <p:nvPicPr>
          <p:cNvPr id="25" name="Picture 24" descr="New SailPoint collateral example">
            <a:extLst>
              <a:ext uri="{FF2B5EF4-FFF2-40B4-BE49-F238E27FC236}">
                <a16:creationId xmlns:a16="http://schemas.microsoft.com/office/drawing/2014/main" id="{812581F8-4607-C32E-D1AD-A10EDD68B89B}"/>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822755" y="2975335"/>
            <a:ext cx="511092" cy="661413"/>
          </a:xfrm>
          <a:prstGeom prst="rect">
            <a:avLst/>
          </a:prstGeom>
          <a:ln>
            <a:solidFill>
              <a:schemeClr val="bg2"/>
            </a:solidFill>
          </a:ln>
        </p:spPr>
      </p:pic>
      <p:pic>
        <p:nvPicPr>
          <p:cNvPr id="27" name="Picture 26" descr="Old SailPoint Collateral Example">
            <a:extLst>
              <a:ext uri="{FF2B5EF4-FFF2-40B4-BE49-F238E27FC236}">
                <a16:creationId xmlns:a16="http://schemas.microsoft.com/office/drawing/2014/main" id="{FBA6689B-1B2A-317C-CA39-099EA615BF46}"/>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857579" y="2970359"/>
            <a:ext cx="544522" cy="722208"/>
          </a:xfrm>
          <a:prstGeom prst="rect">
            <a:avLst/>
          </a:prstGeom>
        </p:spPr>
      </p:pic>
      <p:pic>
        <p:nvPicPr>
          <p:cNvPr id="29" name="Picture 28" descr="Example of Built-In Slide Layouts">
            <a:extLst>
              <a:ext uri="{FF2B5EF4-FFF2-40B4-BE49-F238E27FC236}">
                <a16:creationId xmlns:a16="http://schemas.microsoft.com/office/drawing/2014/main" id="{F8C73BEE-14E1-42F6-67D3-14132538B602}"/>
              </a:ext>
            </a:extLst>
          </p:cNvPr>
          <p:cNvPicPr>
            <a:picLocks noChangeAspect="1"/>
          </p:cNvPicPr>
          <p:nvPr/>
        </p:nvPicPr>
        <p:blipFill>
          <a:blip r:embed="rId14"/>
          <a:stretch>
            <a:fillRect/>
          </a:stretch>
        </p:blipFill>
        <p:spPr>
          <a:xfrm>
            <a:off x="6636508" y="4674592"/>
            <a:ext cx="4016098" cy="621636"/>
          </a:xfrm>
          <a:prstGeom prst="rect">
            <a:avLst/>
          </a:prstGeom>
        </p:spPr>
      </p:pic>
      <p:sp>
        <p:nvSpPr>
          <p:cNvPr id="2" name="Title 1">
            <a:extLst>
              <a:ext uri="{FF2B5EF4-FFF2-40B4-BE49-F238E27FC236}">
                <a16:creationId xmlns:a16="http://schemas.microsoft.com/office/drawing/2014/main" id="{02C94ED6-603D-22F2-D2EE-60A03F54FA1E}"/>
              </a:ext>
            </a:extLst>
          </p:cNvPr>
          <p:cNvSpPr>
            <a:spLocks noGrp="1"/>
          </p:cNvSpPr>
          <p:nvPr>
            <p:ph type="title"/>
          </p:nvPr>
        </p:nvSpPr>
        <p:spPr/>
        <p:txBody>
          <a:bodyPr/>
          <a:lstStyle/>
          <a:p>
            <a:r>
              <a:rPr lang="en-US" dirty="0"/>
              <a:t>Guidance</a:t>
            </a:r>
          </a:p>
        </p:txBody>
      </p:sp>
    </p:spTree>
    <p:extLst>
      <p:ext uri="{BB962C8B-B14F-4D97-AF65-F5344CB8AC3E}">
        <p14:creationId xmlns:p14="http://schemas.microsoft.com/office/powerpoint/2010/main" val="1310419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B31969-582E-8661-E8F5-3D873893CB01}"/>
              </a:ext>
            </a:extLst>
          </p:cNvPr>
          <p:cNvSpPr>
            <a:spLocks noGrp="1"/>
          </p:cNvSpPr>
          <p:nvPr>
            <p:ph type="body" sz="half" idx="2"/>
          </p:nvPr>
        </p:nvSpPr>
        <p:spPr/>
        <p:txBody>
          <a:bodyPr/>
          <a:lstStyle/>
          <a:p>
            <a:r>
              <a:rPr lang="en-US" dirty="0" err="1"/>
              <a:t>BeanShell</a:t>
            </a:r>
            <a:r>
              <a:rPr lang="en-US" dirty="0"/>
              <a:t> Scripting language, based on Java</a:t>
            </a:r>
          </a:p>
          <a:p>
            <a:endParaRPr lang="en-US" dirty="0"/>
          </a:p>
          <a:p>
            <a:endParaRPr lang="en-US" dirty="0"/>
          </a:p>
        </p:txBody>
      </p:sp>
      <p:sp>
        <p:nvSpPr>
          <p:cNvPr id="3" name="Slide Number Placeholder 2">
            <a:extLst>
              <a:ext uri="{FF2B5EF4-FFF2-40B4-BE49-F238E27FC236}">
                <a16:creationId xmlns:a16="http://schemas.microsoft.com/office/drawing/2014/main" id="{78418255-FFC1-28EB-FE66-26099327E7F0}"/>
              </a:ext>
            </a:extLst>
          </p:cNvPr>
          <p:cNvSpPr>
            <a:spLocks noGrp="1"/>
          </p:cNvSpPr>
          <p:nvPr>
            <p:ph type="sldNum" sz="quarter" idx="12"/>
          </p:nvPr>
        </p:nvSpPr>
        <p:spPr/>
        <p:txBody>
          <a:bodyPr/>
          <a:lstStyle/>
          <a:p>
            <a:fld id="{679D2152-1C30-894C-9781-951D3C9748DF}" type="slidenum">
              <a:rPr lang="en-US" smtClean="0"/>
              <a:pPr/>
              <a:t>4</a:t>
            </a:fld>
            <a:endParaRPr lang="en-US"/>
          </a:p>
        </p:txBody>
      </p:sp>
      <p:sp>
        <p:nvSpPr>
          <p:cNvPr id="4" name="Footer Placeholder 3">
            <a:extLst>
              <a:ext uri="{FF2B5EF4-FFF2-40B4-BE49-F238E27FC236}">
                <a16:creationId xmlns:a16="http://schemas.microsoft.com/office/drawing/2014/main" id="{C98055AA-4E17-D454-F311-1701DA7DB637}"/>
              </a:ext>
            </a:extLst>
          </p:cNvPr>
          <p:cNvSpPr>
            <a:spLocks noGrp="1"/>
          </p:cNvSpPr>
          <p:nvPr>
            <p:ph type="ftr" sz="quarter" idx="1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5" name="Title 4">
            <a:extLst>
              <a:ext uri="{FF2B5EF4-FFF2-40B4-BE49-F238E27FC236}">
                <a16:creationId xmlns:a16="http://schemas.microsoft.com/office/drawing/2014/main" id="{FC1D5B88-A2A2-1231-A006-05C672FDEFB4}"/>
              </a:ext>
            </a:extLst>
          </p:cNvPr>
          <p:cNvSpPr>
            <a:spLocks noGrp="1"/>
          </p:cNvSpPr>
          <p:nvPr>
            <p:ph type="title"/>
          </p:nvPr>
        </p:nvSpPr>
        <p:spPr/>
        <p:txBody>
          <a:bodyPr/>
          <a:lstStyle/>
          <a:p>
            <a:r>
              <a:rPr lang="en-US" dirty="0" err="1"/>
              <a:t>BeanShell</a:t>
            </a:r>
            <a:r>
              <a:rPr lang="en-US" dirty="0"/>
              <a:t> Overview</a:t>
            </a:r>
          </a:p>
        </p:txBody>
      </p:sp>
      <p:pic>
        <p:nvPicPr>
          <p:cNvPr id="6" name="Picture 2" descr="BeanShell · GitHub">
            <a:extLst>
              <a:ext uri="{FF2B5EF4-FFF2-40B4-BE49-F238E27FC236}">
                <a16:creationId xmlns:a16="http://schemas.microsoft.com/office/drawing/2014/main" id="{3E946F7C-C297-45EF-0D4F-00ACCC60A44E}"/>
              </a:ext>
            </a:extLst>
          </p:cNvPr>
          <p:cNvPicPr>
            <a:picLocks noChangeAspect="1" noChangeArrowheads="1"/>
          </p:cNvPicPr>
          <p:nvPr/>
        </p:nvPicPr>
        <p:blipFill>
          <a:blip r:embed="rId2">
            <a:alphaModFix amt="46000"/>
            <a:extLst>
              <a:ext uri="{28A0092B-C50C-407E-A947-70E740481C1C}">
                <a14:useLocalDpi xmlns:a14="http://schemas.microsoft.com/office/drawing/2010/main" val="0"/>
              </a:ext>
            </a:extLst>
          </a:blip>
          <a:srcRect/>
          <a:stretch>
            <a:fillRect/>
          </a:stretch>
        </p:blipFill>
        <p:spPr bwMode="auto">
          <a:xfrm flipH="1">
            <a:off x="8636000" y="283845"/>
            <a:ext cx="2405038" cy="2540000"/>
          </a:xfrm>
          <a:prstGeom prst="rect">
            <a:avLst/>
          </a:prstGeom>
          <a:noFill/>
          <a:effectLst>
            <a:softEdge rad="610817"/>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259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78846-45D0-A0CA-F38D-DE371B04B112}"/>
              </a:ext>
            </a:extLst>
          </p:cNvPr>
          <p:cNvSpPr>
            <a:spLocks noGrp="1"/>
          </p:cNvSpPr>
          <p:nvPr>
            <p:ph type="title"/>
          </p:nvPr>
        </p:nvSpPr>
        <p:spPr/>
        <p:txBody>
          <a:bodyPr/>
          <a:lstStyle/>
          <a:p>
            <a:r>
              <a:rPr lang="en-US" dirty="0" err="1"/>
              <a:t>BeanShell</a:t>
            </a:r>
            <a:r>
              <a:rPr lang="en-US" dirty="0"/>
              <a:t> Overview - Parsing</a:t>
            </a:r>
          </a:p>
        </p:txBody>
      </p:sp>
      <p:sp>
        <p:nvSpPr>
          <p:cNvPr id="3" name="Content Placeholder 2">
            <a:extLst>
              <a:ext uri="{FF2B5EF4-FFF2-40B4-BE49-F238E27FC236}">
                <a16:creationId xmlns:a16="http://schemas.microsoft.com/office/drawing/2014/main" id="{06622C6B-9E50-77DA-8B1C-C931B5A5B09E}"/>
              </a:ext>
            </a:extLst>
          </p:cNvPr>
          <p:cNvSpPr>
            <a:spLocks noGrp="1"/>
          </p:cNvSpPr>
          <p:nvPr>
            <p:ph idx="1"/>
          </p:nvPr>
        </p:nvSpPr>
        <p:spPr/>
        <p:txBody>
          <a:bodyPr>
            <a:normAutofit/>
          </a:bodyPr>
          <a:lstStyle/>
          <a:p>
            <a:r>
              <a:rPr lang="en-US" dirty="0"/>
              <a:t>Takes source code and interprets it (not a compiler):</a:t>
            </a:r>
          </a:p>
          <a:p>
            <a:pPr lvl="1"/>
            <a:r>
              <a:rPr lang="en-US" dirty="0"/>
              <a:t>Lexical parsing  checks the grammar and builds an Abstract Syntax Tree (AST)</a:t>
            </a:r>
          </a:p>
          <a:p>
            <a:pPr lvl="1"/>
            <a:r>
              <a:rPr lang="en-US" dirty="0" err="1"/>
              <a:t>BeanShell</a:t>
            </a:r>
            <a:r>
              <a:rPr lang="en-US" dirty="0"/>
              <a:t> Authors used </a:t>
            </a:r>
            <a:r>
              <a:rPr lang="en-US" dirty="0" err="1"/>
              <a:t>JavaCC</a:t>
            </a:r>
            <a:r>
              <a:rPr lang="en-US" dirty="0"/>
              <a:t> implemented </a:t>
            </a:r>
            <a:r>
              <a:rPr lang="en-US" dirty="0" err="1"/>
              <a:t>BeanShell</a:t>
            </a:r>
            <a:r>
              <a:rPr lang="en-US" dirty="0"/>
              <a:t> parser</a:t>
            </a:r>
          </a:p>
          <a:p>
            <a:r>
              <a:rPr lang="en-US" dirty="0"/>
              <a:t>Parsing is time consuming</a:t>
            </a:r>
          </a:p>
          <a:p>
            <a:pPr lvl="1"/>
            <a:r>
              <a:rPr lang="en-US" dirty="0"/>
              <a:t>Note: Rule Libraries are parsed per rule using them</a:t>
            </a:r>
          </a:p>
          <a:p>
            <a:r>
              <a:rPr lang="en-US" dirty="0" err="1"/>
              <a:t>IdentityIQ</a:t>
            </a:r>
            <a:r>
              <a:rPr lang="en-US" dirty="0"/>
              <a:t> caches the </a:t>
            </a:r>
            <a:r>
              <a:rPr lang="en-US" dirty="0" err="1"/>
              <a:t>BeanShell</a:t>
            </a:r>
            <a:r>
              <a:rPr lang="en-US" dirty="0"/>
              <a:t> instance (in </a:t>
            </a:r>
            <a:r>
              <a:rPr lang="en-US" dirty="0" err="1"/>
              <a:t>BSFManager</a:t>
            </a:r>
            <a:r>
              <a:rPr lang="en-US" dirty="0"/>
              <a:t>)</a:t>
            </a:r>
          </a:p>
          <a:p>
            <a:r>
              <a:rPr lang="en-US" dirty="0"/>
              <a:t>The cache lasts a number of execution times across all threads</a:t>
            </a:r>
          </a:p>
          <a:p>
            <a:r>
              <a:rPr lang="en-US" dirty="0"/>
              <a:t>Once the cache is destroyed the </a:t>
            </a:r>
            <a:r>
              <a:rPr lang="en-US" dirty="0" err="1"/>
              <a:t>BeanShell</a:t>
            </a:r>
            <a:r>
              <a:rPr lang="en-US" dirty="0"/>
              <a:t> code is re-parsed.</a:t>
            </a:r>
          </a:p>
          <a:p>
            <a:endParaRPr lang="en-US" dirty="0"/>
          </a:p>
          <a:p>
            <a:endParaRPr lang="en-US" dirty="0"/>
          </a:p>
        </p:txBody>
      </p:sp>
      <p:sp>
        <p:nvSpPr>
          <p:cNvPr id="4" name="Slide Number Placeholder 3">
            <a:extLst>
              <a:ext uri="{FF2B5EF4-FFF2-40B4-BE49-F238E27FC236}">
                <a16:creationId xmlns:a16="http://schemas.microsoft.com/office/drawing/2014/main" id="{EB714780-D37C-F8CA-8698-E03F617227ED}"/>
              </a:ext>
            </a:extLst>
          </p:cNvPr>
          <p:cNvSpPr>
            <a:spLocks noGrp="1"/>
          </p:cNvSpPr>
          <p:nvPr>
            <p:ph type="sldNum" sz="quarter" idx="12"/>
          </p:nvPr>
        </p:nvSpPr>
        <p:spPr/>
        <p:txBody>
          <a:bodyPr/>
          <a:lstStyle/>
          <a:p>
            <a:fld id="{679D2152-1C30-894C-9781-951D3C9748DF}" type="slidenum">
              <a:rPr lang="en-US" smtClean="0"/>
              <a:t>5</a:t>
            </a:fld>
            <a:endParaRPr lang="en-US"/>
          </a:p>
        </p:txBody>
      </p:sp>
      <p:sp>
        <p:nvSpPr>
          <p:cNvPr id="5" name="Footer Placeholder 4">
            <a:extLst>
              <a:ext uri="{FF2B5EF4-FFF2-40B4-BE49-F238E27FC236}">
                <a16:creationId xmlns:a16="http://schemas.microsoft.com/office/drawing/2014/main" id="{C87A8DAD-1212-D638-5225-16362002565A}"/>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14997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Let's Build A Simple Interpreter. Part 7: Abstract Syntax Trees - Ruslan's  Blog">
            <a:extLst>
              <a:ext uri="{FF2B5EF4-FFF2-40B4-BE49-F238E27FC236}">
                <a16:creationId xmlns:a16="http://schemas.microsoft.com/office/drawing/2014/main" id="{61AE6FB6-052F-32C0-9793-56B4BA556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316" y="2771289"/>
            <a:ext cx="6602956" cy="40495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A78846-45D0-A0CA-F38D-DE371B04B112}"/>
              </a:ext>
            </a:extLst>
          </p:cNvPr>
          <p:cNvSpPr>
            <a:spLocks noGrp="1"/>
          </p:cNvSpPr>
          <p:nvPr>
            <p:ph type="title"/>
          </p:nvPr>
        </p:nvSpPr>
        <p:spPr/>
        <p:txBody>
          <a:bodyPr/>
          <a:lstStyle/>
          <a:p>
            <a:r>
              <a:rPr lang="en-US" dirty="0" err="1"/>
              <a:t>BeanShell</a:t>
            </a:r>
            <a:r>
              <a:rPr lang="en-US" dirty="0"/>
              <a:t> Overview - Execution</a:t>
            </a:r>
          </a:p>
        </p:txBody>
      </p:sp>
      <p:sp>
        <p:nvSpPr>
          <p:cNvPr id="3" name="Content Placeholder 2">
            <a:extLst>
              <a:ext uri="{FF2B5EF4-FFF2-40B4-BE49-F238E27FC236}">
                <a16:creationId xmlns:a16="http://schemas.microsoft.com/office/drawing/2014/main" id="{06622C6B-9E50-77DA-8B1C-C931B5A5B09E}"/>
              </a:ext>
            </a:extLst>
          </p:cNvPr>
          <p:cNvSpPr>
            <a:spLocks noGrp="1"/>
          </p:cNvSpPr>
          <p:nvPr>
            <p:ph idx="1"/>
          </p:nvPr>
        </p:nvSpPr>
        <p:spPr/>
        <p:txBody>
          <a:bodyPr/>
          <a:lstStyle/>
          <a:p>
            <a:r>
              <a:rPr lang="en-US" dirty="0" err="1"/>
              <a:t>BeanShell</a:t>
            </a:r>
            <a:r>
              <a:rPr lang="en-US" dirty="0"/>
              <a:t> heavily uses Java Reflection to execute the AST.</a:t>
            </a:r>
          </a:p>
          <a:p>
            <a:r>
              <a:rPr lang="en-US" dirty="0"/>
              <a:t>Nodes contained in the AST tree are iterated over and executed by the </a:t>
            </a:r>
            <a:r>
              <a:rPr lang="en-US" dirty="0" err="1"/>
              <a:t>BeanShell</a:t>
            </a:r>
            <a:r>
              <a:rPr lang="en-US" dirty="0"/>
              <a:t> interpreter</a:t>
            </a:r>
          </a:p>
          <a:p>
            <a:r>
              <a:rPr lang="en-US" dirty="0"/>
              <a:t>Variables and state are persisted in the </a:t>
            </a:r>
            <a:r>
              <a:rPr lang="en-US" dirty="0" err="1"/>
              <a:t>BeanShell</a:t>
            </a:r>
            <a:r>
              <a:rPr lang="en-US" dirty="0"/>
              <a:t> Namespace</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EB714780-D37C-F8CA-8698-E03F617227ED}"/>
              </a:ext>
            </a:extLst>
          </p:cNvPr>
          <p:cNvSpPr>
            <a:spLocks noGrp="1"/>
          </p:cNvSpPr>
          <p:nvPr>
            <p:ph type="sldNum" sz="quarter" idx="12"/>
          </p:nvPr>
        </p:nvSpPr>
        <p:spPr/>
        <p:txBody>
          <a:bodyPr/>
          <a:lstStyle/>
          <a:p>
            <a:fld id="{679D2152-1C30-894C-9781-951D3C9748DF}" type="slidenum">
              <a:rPr lang="en-US" smtClean="0"/>
              <a:t>6</a:t>
            </a:fld>
            <a:endParaRPr lang="en-US"/>
          </a:p>
        </p:txBody>
      </p:sp>
      <p:sp>
        <p:nvSpPr>
          <p:cNvPr id="5" name="Footer Placeholder 4">
            <a:extLst>
              <a:ext uri="{FF2B5EF4-FFF2-40B4-BE49-F238E27FC236}">
                <a16:creationId xmlns:a16="http://schemas.microsoft.com/office/drawing/2014/main" id="{C87A8DAD-1212-D638-5225-16362002565A}"/>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508011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erformance Max : Google">
            <a:extLst>
              <a:ext uri="{FF2B5EF4-FFF2-40B4-BE49-F238E27FC236}">
                <a16:creationId xmlns:a16="http://schemas.microsoft.com/office/drawing/2014/main" id="{3621BA25-01C4-CD84-6ADB-5AB765A87B58}"/>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764632" y="-305529"/>
            <a:ext cx="14822905" cy="78611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646D833-1E77-0AD2-7C1A-94832372EB31}"/>
              </a:ext>
            </a:extLst>
          </p:cNvPr>
          <p:cNvSpPr>
            <a:spLocks noGrp="1"/>
          </p:cNvSpPr>
          <p:nvPr>
            <p:ph type="title"/>
          </p:nvPr>
        </p:nvSpPr>
        <p:spPr/>
        <p:txBody>
          <a:bodyPr/>
          <a:lstStyle/>
          <a:p>
            <a:r>
              <a:rPr lang="en-US" dirty="0" err="1"/>
              <a:t>BeanShell</a:t>
            </a:r>
            <a:r>
              <a:rPr lang="en-US" dirty="0"/>
              <a:t> Overview - Performance</a:t>
            </a:r>
          </a:p>
        </p:txBody>
      </p:sp>
      <p:sp>
        <p:nvSpPr>
          <p:cNvPr id="3" name="Content Placeholder 2">
            <a:extLst>
              <a:ext uri="{FF2B5EF4-FFF2-40B4-BE49-F238E27FC236}">
                <a16:creationId xmlns:a16="http://schemas.microsoft.com/office/drawing/2014/main" id="{6B268F4F-CE2B-8244-A424-3A7DA7E34070}"/>
              </a:ext>
            </a:extLst>
          </p:cNvPr>
          <p:cNvSpPr>
            <a:spLocks noGrp="1"/>
          </p:cNvSpPr>
          <p:nvPr>
            <p:ph idx="1"/>
          </p:nvPr>
        </p:nvSpPr>
        <p:spPr/>
        <p:txBody>
          <a:bodyPr/>
          <a:lstStyle/>
          <a:p>
            <a:r>
              <a:rPr lang="en-US" dirty="0"/>
              <a:t>Won’t be as fast as Java, but does it matter?</a:t>
            </a:r>
          </a:p>
          <a:p>
            <a:pPr lvl="1"/>
            <a:r>
              <a:rPr lang="en-US" dirty="0"/>
              <a:t>Performance is still very good.</a:t>
            </a:r>
          </a:p>
          <a:p>
            <a:pPr lvl="1"/>
            <a:r>
              <a:rPr lang="en-US" dirty="0"/>
              <a:t>Many of the statements in </a:t>
            </a:r>
            <a:r>
              <a:rPr lang="en-US" dirty="0" err="1"/>
              <a:t>BeanShell</a:t>
            </a:r>
            <a:r>
              <a:rPr lang="en-US" dirty="0"/>
              <a:t> code are IO related, e.g. </a:t>
            </a:r>
            <a:r>
              <a:rPr lang="en-US" dirty="0" err="1"/>
              <a:t>SailPointObject</a:t>
            </a:r>
            <a:r>
              <a:rPr lang="en-US" dirty="0"/>
              <a:t> retrieval.	</a:t>
            </a:r>
          </a:p>
          <a:p>
            <a:r>
              <a:rPr lang="en-US" dirty="0"/>
              <a:t>Watch out for large Rule Libraries</a:t>
            </a:r>
          </a:p>
          <a:p>
            <a:r>
              <a:rPr lang="en-US" dirty="0"/>
              <a:t>High iteration Rule’s should be fine tuned for performance</a:t>
            </a:r>
          </a:p>
          <a:p>
            <a:r>
              <a:rPr lang="en-US" dirty="0"/>
              <a:t>Complex </a:t>
            </a:r>
            <a:r>
              <a:rPr lang="en-US" dirty="0" err="1"/>
              <a:t>BeanShell</a:t>
            </a:r>
            <a:r>
              <a:rPr lang="en-US" dirty="0"/>
              <a:t>, consider moving to Java</a:t>
            </a:r>
          </a:p>
          <a:p>
            <a:pPr lvl="1"/>
            <a:r>
              <a:rPr lang="en-US" dirty="0" err="1"/>
              <a:t>IdentityIQ</a:t>
            </a:r>
            <a:r>
              <a:rPr lang="en-US" dirty="0"/>
              <a:t> Plugins can be used for this</a:t>
            </a:r>
          </a:p>
          <a:p>
            <a:pPr lvl="1"/>
            <a:r>
              <a:rPr lang="en-US" dirty="0"/>
              <a:t>Hot deployed, just like Rules!</a:t>
            </a:r>
          </a:p>
          <a:p>
            <a:pPr lvl="1"/>
            <a:r>
              <a:rPr lang="en-US" dirty="0"/>
              <a:t>Classes can be access from </a:t>
            </a:r>
            <a:r>
              <a:rPr lang="en-US" dirty="0" err="1"/>
              <a:t>BeanShell</a:t>
            </a:r>
            <a:r>
              <a:rPr lang="en-US" dirty="0"/>
              <a:t> (if enabled)</a:t>
            </a:r>
          </a:p>
          <a:p>
            <a:endParaRPr lang="en-US" dirty="0"/>
          </a:p>
        </p:txBody>
      </p:sp>
      <p:sp>
        <p:nvSpPr>
          <p:cNvPr id="4" name="Slide Number Placeholder 3">
            <a:extLst>
              <a:ext uri="{FF2B5EF4-FFF2-40B4-BE49-F238E27FC236}">
                <a16:creationId xmlns:a16="http://schemas.microsoft.com/office/drawing/2014/main" id="{E2F46971-3A80-2D60-FA33-DD9380048B00}"/>
              </a:ext>
            </a:extLst>
          </p:cNvPr>
          <p:cNvSpPr>
            <a:spLocks noGrp="1"/>
          </p:cNvSpPr>
          <p:nvPr>
            <p:ph type="sldNum" sz="quarter" idx="12"/>
          </p:nvPr>
        </p:nvSpPr>
        <p:spPr/>
        <p:txBody>
          <a:bodyPr/>
          <a:lstStyle/>
          <a:p>
            <a:fld id="{679D2152-1C30-894C-9781-951D3C9748DF}" type="slidenum">
              <a:rPr lang="en-US" smtClean="0"/>
              <a:t>7</a:t>
            </a:fld>
            <a:endParaRPr lang="en-US"/>
          </a:p>
        </p:txBody>
      </p:sp>
      <p:sp>
        <p:nvSpPr>
          <p:cNvPr id="5" name="Footer Placeholder 4">
            <a:extLst>
              <a:ext uri="{FF2B5EF4-FFF2-40B4-BE49-F238E27FC236}">
                <a16:creationId xmlns:a16="http://schemas.microsoft.com/office/drawing/2014/main" id="{A34095A1-DE83-F583-44FC-58CE0A5E17C2}"/>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324900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F08D-214A-8E7E-5194-75A125D65302}"/>
              </a:ext>
            </a:extLst>
          </p:cNvPr>
          <p:cNvSpPr>
            <a:spLocks noGrp="1"/>
          </p:cNvSpPr>
          <p:nvPr>
            <p:ph type="title"/>
          </p:nvPr>
        </p:nvSpPr>
        <p:spPr/>
        <p:txBody>
          <a:bodyPr/>
          <a:lstStyle/>
          <a:p>
            <a:r>
              <a:rPr lang="en-US" dirty="0"/>
              <a:t>Best Practices</a:t>
            </a:r>
          </a:p>
        </p:txBody>
      </p:sp>
      <p:sp>
        <p:nvSpPr>
          <p:cNvPr id="3" name="Text Placeholder 2">
            <a:extLst>
              <a:ext uri="{FF2B5EF4-FFF2-40B4-BE49-F238E27FC236}">
                <a16:creationId xmlns:a16="http://schemas.microsoft.com/office/drawing/2014/main" id="{F34663C8-667E-9704-2A85-676C248B3B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4E7D43-73B3-B936-78FF-2107A358598D}"/>
              </a:ext>
            </a:extLst>
          </p:cNvPr>
          <p:cNvSpPr>
            <a:spLocks noGrp="1"/>
          </p:cNvSpPr>
          <p:nvPr>
            <p:ph type="sldNum" sz="quarter" idx="12"/>
          </p:nvPr>
        </p:nvSpPr>
        <p:spPr/>
        <p:txBody>
          <a:bodyPr/>
          <a:lstStyle/>
          <a:p>
            <a:fld id="{679D2152-1C30-894C-9781-951D3C9748DF}" type="slidenum">
              <a:rPr lang="en-US" smtClean="0"/>
              <a:t>8</a:t>
            </a:fld>
            <a:endParaRPr lang="en-US"/>
          </a:p>
        </p:txBody>
      </p:sp>
      <p:sp>
        <p:nvSpPr>
          <p:cNvPr id="5" name="Footer Placeholder 4">
            <a:extLst>
              <a:ext uri="{FF2B5EF4-FFF2-40B4-BE49-F238E27FC236}">
                <a16:creationId xmlns:a16="http://schemas.microsoft.com/office/drawing/2014/main" id="{78F9075C-2832-B86E-4F3E-5A400ABA91C8}"/>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868749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5ED9-FB8F-F75C-DD44-013D5C3B002D}"/>
              </a:ext>
            </a:extLst>
          </p:cNvPr>
          <p:cNvSpPr>
            <a:spLocks noGrp="1"/>
          </p:cNvSpPr>
          <p:nvPr>
            <p:ph type="title"/>
          </p:nvPr>
        </p:nvSpPr>
        <p:spPr/>
        <p:txBody>
          <a:bodyPr/>
          <a:lstStyle/>
          <a:p>
            <a:r>
              <a:rPr lang="en-US" dirty="0"/>
              <a:t>Best Practices - Logging</a:t>
            </a:r>
          </a:p>
        </p:txBody>
      </p:sp>
      <p:sp>
        <p:nvSpPr>
          <p:cNvPr id="3" name="Content Placeholder 2">
            <a:extLst>
              <a:ext uri="{FF2B5EF4-FFF2-40B4-BE49-F238E27FC236}">
                <a16:creationId xmlns:a16="http://schemas.microsoft.com/office/drawing/2014/main" id="{DE0A25FA-A3BA-CD9F-67D0-FAC79109E124}"/>
              </a:ext>
            </a:extLst>
          </p:cNvPr>
          <p:cNvSpPr>
            <a:spLocks noGrp="1"/>
          </p:cNvSpPr>
          <p:nvPr>
            <p:ph idx="1"/>
          </p:nvPr>
        </p:nvSpPr>
        <p:spPr/>
        <p:txBody>
          <a:bodyPr/>
          <a:lstStyle/>
          <a:p>
            <a:r>
              <a:rPr lang="en-US" dirty="0"/>
              <a:t>For each Rule, create your own logger:</a:t>
            </a:r>
          </a:p>
          <a:p>
            <a:endParaRPr lang="en-US" dirty="0"/>
          </a:p>
          <a:p>
            <a:endParaRPr lang="en-US" dirty="0"/>
          </a:p>
          <a:p>
            <a:r>
              <a:rPr lang="en-US" dirty="0"/>
              <a:t>“log“ variable use optional, you can use whatever is required: “logger”, “</a:t>
            </a:r>
            <a:r>
              <a:rPr lang="en-US" dirty="0" err="1"/>
              <a:t>rulelog</a:t>
            </a:r>
            <a:r>
              <a:rPr lang="en-US" dirty="0"/>
              <a:t>”, “</a:t>
            </a:r>
            <a:r>
              <a:rPr lang="en-US" dirty="0" err="1"/>
              <a:t>liblog</a:t>
            </a:r>
            <a:r>
              <a:rPr lang="en-US" dirty="0"/>
              <a:t>”….  </a:t>
            </a:r>
          </a:p>
          <a:p>
            <a:pPr lvl="1"/>
            <a:r>
              <a:rPr lang="en-US" dirty="0"/>
              <a:t>Recommend sticking with the classic “log”.</a:t>
            </a:r>
          </a:p>
          <a:p>
            <a:r>
              <a:rPr lang="en-US" dirty="0"/>
              <a:t>Don’t set Log Level in code, allow for external injection to set the log level.</a:t>
            </a:r>
          </a:p>
          <a:p>
            <a:pPr lvl="1"/>
            <a:r>
              <a:rPr lang="en-US" dirty="0"/>
              <a:t>There are tools and plugins which manage the log level dynamically!</a:t>
            </a:r>
          </a:p>
          <a:p>
            <a:endParaRPr lang="en-US" dirty="0"/>
          </a:p>
        </p:txBody>
      </p:sp>
      <p:sp>
        <p:nvSpPr>
          <p:cNvPr id="4" name="Slide Number Placeholder 3">
            <a:extLst>
              <a:ext uri="{FF2B5EF4-FFF2-40B4-BE49-F238E27FC236}">
                <a16:creationId xmlns:a16="http://schemas.microsoft.com/office/drawing/2014/main" id="{2D85CAA3-F059-33A2-476A-0117A90F98B1}"/>
              </a:ext>
            </a:extLst>
          </p:cNvPr>
          <p:cNvSpPr>
            <a:spLocks noGrp="1"/>
          </p:cNvSpPr>
          <p:nvPr>
            <p:ph type="sldNum" sz="quarter" idx="12"/>
          </p:nvPr>
        </p:nvSpPr>
        <p:spPr/>
        <p:txBody>
          <a:bodyPr/>
          <a:lstStyle/>
          <a:p>
            <a:fld id="{679D2152-1C30-894C-9781-951D3C9748DF}" type="slidenum">
              <a:rPr lang="en-US" smtClean="0"/>
              <a:t>9</a:t>
            </a:fld>
            <a:endParaRPr lang="en-US"/>
          </a:p>
        </p:txBody>
      </p:sp>
      <p:sp>
        <p:nvSpPr>
          <p:cNvPr id="5" name="Footer Placeholder 4">
            <a:extLst>
              <a:ext uri="{FF2B5EF4-FFF2-40B4-BE49-F238E27FC236}">
                <a16:creationId xmlns:a16="http://schemas.microsoft.com/office/drawing/2014/main" id="{690F1FA5-70B3-FF56-114F-33793B1DF4E9}"/>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6" name="TextBox 5">
            <a:extLst>
              <a:ext uri="{FF2B5EF4-FFF2-40B4-BE49-F238E27FC236}">
                <a16:creationId xmlns:a16="http://schemas.microsoft.com/office/drawing/2014/main" id="{81097EB4-D6B5-F5B4-AE52-E4761B3E0C60}"/>
              </a:ext>
            </a:extLst>
          </p:cNvPr>
          <p:cNvSpPr txBox="1"/>
          <p:nvPr/>
        </p:nvSpPr>
        <p:spPr>
          <a:xfrm>
            <a:off x="1704474" y="1951672"/>
            <a:ext cx="7211291" cy="1477328"/>
          </a:xfrm>
          <a:prstGeom prst="rect">
            <a:avLst/>
          </a:prstGeom>
          <a:noFill/>
        </p:spPr>
        <p:txBody>
          <a:bodyPr wrap="square" rtlCol="0">
            <a:spAutoFit/>
          </a:bodyPr>
          <a:lstStyle/>
          <a:p>
            <a:r>
              <a:rPr lang="en-GB" sz="1800" b="1" dirty="0">
                <a:solidFill>
                  <a:srgbClr val="7F0055"/>
                </a:solidFill>
                <a:effectLst/>
                <a:latin typeface="Menlo" panose="020B0609030804020204" pitchFamily="49" charset="0"/>
              </a:rPr>
              <a:t>import</a:t>
            </a:r>
            <a:r>
              <a:rPr lang="en-GB" sz="1800" dirty="0">
                <a:solidFill>
                  <a:srgbClr val="000000"/>
                </a:solidFill>
                <a:effectLst/>
                <a:latin typeface="Menlo" panose="020B0609030804020204" pitchFamily="49" charset="0"/>
              </a:rPr>
              <a:t> </a:t>
            </a:r>
            <a:r>
              <a:rPr lang="en-GB" sz="1800" dirty="0" err="1">
                <a:solidFill>
                  <a:srgbClr val="000000"/>
                </a:solidFill>
                <a:effectLst/>
                <a:latin typeface="Menlo" panose="020B0609030804020204" pitchFamily="49" charset="0"/>
              </a:rPr>
              <a:t>org.apache.commons.logging.LogFactory</a:t>
            </a:r>
            <a:r>
              <a:rPr lang="en-GB" sz="1800" dirty="0">
                <a:solidFill>
                  <a:srgbClr val="000000"/>
                </a:solidFill>
                <a:effectLst/>
                <a:latin typeface="Menlo" panose="020B0609030804020204" pitchFamily="49" charset="0"/>
              </a:rPr>
              <a:t>;</a:t>
            </a:r>
          </a:p>
          <a:p>
            <a:endParaRPr lang="en-GB" dirty="0">
              <a:solidFill>
                <a:srgbClr val="000000"/>
              </a:solidFill>
              <a:latin typeface="Menlo" panose="020B0609030804020204" pitchFamily="49" charset="0"/>
            </a:endParaRPr>
          </a:p>
          <a:p>
            <a:r>
              <a:rPr lang="en-GB" sz="1800" i="1" dirty="0">
                <a:solidFill>
                  <a:srgbClr val="0000C0"/>
                </a:solidFill>
                <a:effectLst/>
                <a:latin typeface="Menlo" panose="020B0609030804020204" pitchFamily="49" charset="0"/>
              </a:rPr>
              <a:t>log</a:t>
            </a:r>
            <a:r>
              <a:rPr lang="en-GB" sz="1800" dirty="0">
                <a:solidFill>
                  <a:srgbClr val="000000"/>
                </a:solidFill>
                <a:effectLst/>
                <a:latin typeface="Menlo" panose="020B0609030804020204" pitchFamily="49" charset="0"/>
              </a:rPr>
              <a:t> = </a:t>
            </a:r>
            <a:r>
              <a:rPr lang="en-GB" sz="1800" dirty="0" err="1">
                <a:solidFill>
                  <a:srgbClr val="000000"/>
                </a:solidFill>
                <a:effectLst/>
                <a:latin typeface="Menlo" panose="020B0609030804020204" pitchFamily="49" charset="0"/>
              </a:rPr>
              <a:t>LogFactory.</a:t>
            </a:r>
            <a:r>
              <a:rPr lang="en-GB" sz="1800" i="1" dirty="0" err="1">
                <a:solidFill>
                  <a:srgbClr val="000000"/>
                </a:solidFill>
                <a:effectLst/>
                <a:latin typeface="Menlo" panose="020B0609030804020204" pitchFamily="49" charset="0"/>
              </a:rPr>
              <a:t>getLog</a:t>
            </a:r>
            <a:r>
              <a:rPr lang="en-GB" sz="1800" dirty="0">
                <a:solidFill>
                  <a:srgbClr val="000000"/>
                </a:solidFill>
                <a:effectLst/>
                <a:latin typeface="Menlo" panose="020B0609030804020204" pitchFamily="49" charset="0"/>
              </a:rPr>
              <a:t>(“</a:t>
            </a:r>
            <a:r>
              <a:rPr lang="en-GB" sz="1800" dirty="0" err="1">
                <a:solidFill>
                  <a:srgbClr val="000000"/>
                </a:solidFill>
                <a:effectLst/>
                <a:latin typeface="Menlo" panose="020B0609030804020204" pitchFamily="49" charset="0"/>
              </a:rPr>
              <a:t>org.rules.my_rule_name</a:t>
            </a:r>
            <a:r>
              <a:rPr lang="en-GB" sz="1800" dirty="0">
                <a:solidFill>
                  <a:srgbClr val="000000"/>
                </a:solidFill>
                <a:effectLst/>
                <a:latin typeface="Menlo" panose="020B0609030804020204" pitchFamily="49" charset="0"/>
              </a:rPr>
              <a:t>”);</a:t>
            </a:r>
          </a:p>
          <a:p>
            <a:endParaRPr lang="en-GB" sz="1800" dirty="0">
              <a:solidFill>
                <a:srgbClr val="000000"/>
              </a:solidFill>
              <a:effectLst/>
              <a:latin typeface="Menlo" panose="020B0609030804020204" pitchFamily="49" charset="0"/>
            </a:endParaRPr>
          </a:p>
          <a:p>
            <a:endParaRPr lang="en-US" dirty="0"/>
          </a:p>
        </p:txBody>
      </p:sp>
    </p:spTree>
    <p:extLst>
      <p:ext uri="{BB962C8B-B14F-4D97-AF65-F5344CB8AC3E}">
        <p14:creationId xmlns:p14="http://schemas.microsoft.com/office/powerpoint/2010/main" val="3894347933"/>
      </p:ext>
    </p:extLst>
  </p:cSld>
  <p:clrMapOvr>
    <a:masterClrMapping/>
  </p:clrMapOvr>
</p:sld>
</file>

<file path=ppt/theme/theme1.xml><?xml version="1.0" encoding="utf-8"?>
<a:theme xmlns:a="http://schemas.openxmlformats.org/drawingml/2006/main" name="Office Theme">
  <a:themeElements>
    <a:clrScheme name="SailPoint Brand Refresh 2022">
      <a:dk1>
        <a:srgbClr val="0033A1"/>
      </a:dk1>
      <a:lt1>
        <a:srgbClr val="FFFFFF"/>
      </a:lt1>
      <a:dk2>
        <a:srgbClr val="415364"/>
      </a:dk2>
      <a:lt2>
        <a:srgbClr val="DAE1E9"/>
      </a:lt2>
      <a:accent1>
        <a:srgbClr val="0033A1"/>
      </a:accent1>
      <a:accent2>
        <a:srgbClr val="0071CE"/>
      </a:accent2>
      <a:accent3>
        <a:srgbClr val="CC27B0"/>
      </a:accent3>
      <a:accent4>
        <a:srgbClr val="54C0E8"/>
      </a:accent4>
      <a:accent5>
        <a:srgbClr val="93D500"/>
      </a:accent5>
      <a:accent6>
        <a:srgbClr val="415364"/>
      </a:accent6>
      <a:hlink>
        <a:srgbClr val="0563C1"/>
      </a:hlink>
      <a:folHlink>
        <a:srgbClr val="0071CE"/>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smtClean="0">
            <a:latin typeface="Poppins" pitchFamily="2" charset="77"/>
            <a:cs typeface="Poppins" pitchFamily="2" charset="77"/>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smtClean="0">
            <a:solidFill>
              <a:schemeClr val="accent6"/>
            </a:solidFill>
          </a:defRPr>
        </a:defPPr>
      </a:lstStyle>
    </a:txDef>
  </a:objectDefaults>
  <a:extraClrSchemeLst/>
  <a:extLst>
    <a:ext uri="{05A4C25C-085E-4340-85A3-A5531E510DB2}">
      <thm15:themeFamily xmlns:thm15="http://schemas.microsoft.com/office/thememl/2012/main" name="SailPoint-BrandRefresh-DeckTemplate-20230101" id="{26A88923-18C0-B943-A3DC-832467591790}" vid="{824338BD-429C-7848-B2D3-2CB2216404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270</TotalTime>
  <Words>2698</Words>
  <Application>Microsoft Macintosh PowerPoint</Application>
  <PresentationFormat>Widescreen</PresentationFormat>
  <Paragraphs>384</Paragraphs>
  <Slides>37</Slides>
  <Notes>14</Notes>
  <HiddenSlides>17</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Poppins</vt:lpstr>
      <vt:lpstr>Arial</vt:lpstr>
      <vt:lpstr>Times</vt:lpstr>
      <vt:lpstr>Poppins SemiBold</vt:lpstr>
      <vt:lpstr>Calibri</vt:lpstr>
      <vt:lpstr>Poppins Medium</vt:lpstr>
      <vt:lpstr>Menlo</vt:lpstr>
      <vt:lpstr>Consolas</vt:lpstr>
      <vt:lpstr>Office Theme</vt:lpstr>
      <vt:lpstr>IdentityIQ &amp; BeanShell</vt:lpstr>
      <vt:lpstr>Agenda</vt:lpstr>
      <vt:lpstr>Overview</vt:lpstr>
      <vt:lpstr>BeanShell Overview</vt:lpstr>
      <vt:lpstr>BeanShell Overview - Parsing</vt:lpstr>
      <vt:lpstr>BeanShell Overview - Execution</vt:lpstr>
      <vt:lpstr>BeanShell Overview - Performance</vt:lpstr>
      <vt:lpstr>Best Practices</vt:lpstr>
      <vt:lpstr>Best Practices - Logging</vt:lpstr>
      <vt:lpstr>Best Practices - Logging</vt:lpstr>
      <vt:lpstr>Best Practices - Logging</vt:lpstr>
      <vt:lpstr>Logging Façade</vt:lpstr>
      <vt:lpstr>Best Practices - Query</vt:lpstr>
      <vt:lpstr>Best Practices – Updating Objects</vt:lpstr>
      <vt:lpstr>Best Practices – Updating Objects</vt:lpstr>
      <vt:lpstr>Best Practices – Hibernate</vt:lpstr>
      <vt:lpstr>Best Practices - Monitor</vt:lpstr>
      <vt:lpstr>Testing</vt:lpstr>
      <vt:lpstr>Testing</vt:lpstr>
      <vt:lpstr>PowerPoint Presentation</vt:lpstr>
      <vt:lpstr>Developer Days 2023 Branding</vt:lpstr>
      <vt:lpstr>Lorem ipsum lorem ipsum</vt:lpstr>
      <vt:lpstr>Title &amp; content slide</vt:lpstr>
      <vt:lpstr>Four tiles layout</vt:lpstr>
      <vt:lpstr>Lorem ipsum dolor sit amet</vt:lpstr>
      <vt:lpstr>Section header</vt:lpstr>
      <vt:lpstr>Section header</vt:lpstr>
      <vt:lpstr>Section header</vt:lpstr>
      <vt:lpstr>Three column</vt:lpstr>
      <vt:lpstr>Two content example</vt:lpstr>
      <vt:lpstr>Chart example</vt:lpstr>
      <vt:lpstr>Comparison</vt:lpstr>
      <vt:lpstr>Donut chart example</vt:lpstr>
      <vt:lpstr>Logos</vt:lpstr>
      <vt:lpstr>Color palette</vt:lpstr>
      <vt:lpstr>Icons</vt:lpstr>
      <vt:lpstr>Guidance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Cover Slide Title Text</dc:title>
  <dc:creator>Amanda Mohs</dc:creator>
  <cp:lastModifiedBy>Christian Cairney</cp:lastModifiedBy>
  <cp:revision>17</cp:revision>
  <dcterms:created xsi:type="dcterms:W3CDTF">2023-02-02T21:47:43Z</dcterms:created>
  <dcterms:modified xsi:type="dcterms:W3CDTF">2023-02-14T14:58:58Z</dcterms:modified>
</cp:coreProperties>
</file>