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 autoCompressPictures="0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299" r:id="rId5"/>
    <p:sldId id="279" r:id="rId6"/>
    <p:sldId id="300" r:id="rId7"/>
    <p:sldId id="274" r:id="rId8"/>
    <p:sldId id="301" r:id="rId9"/>
    <p:sldId id="302" r:id="rId10"/>
    <p:sldId id="305" r:id="rId11"/>
    <p:sldId id="307" r:id="rId12"/>
    <p:sldId id="303" r:id="rId13"/>
    <p:sldId id="306" r:id="rId14"/>
    <p:sldId id="309" r:id="rId15"/>
    <p:sldId id="308" r:id="rId16"/>
    <p:sldId id="304" r:id="rId17"/>
    <p:sldId id="310" r:id="rId18"/>
    <p:sldId id="311" r:id="rId19"/>
    <p:sldId id="297" r:id="rId20"/>
    <p:sldId id="296" r:id="rId21"/>
  </p:sldIdLst>
  <p:sldSz cx="12192000" cy="6858000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Poppins" panose="00000500000000000000" pitchFamily="2" charset="0"/>
      <p:regular r:id="rId28"/>
      <p:bold r:id="rId29"/>
    </p:embeddedFont>
    <p:embeddedFont>
      <p:font typeface="Poppins SemiBold" panose="00000700000000000000" pitchFamily="2" charset="0"/>
      <p:bold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A1"/>
    <a:srgbClr val="012068"/>
    <a:srgbClr val="5B6670"/>
    <a:srgbClr val="587B89"/>
    <a:srgbClr val="DAE1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08"/>
    <p:restoredTop sz="95000"/>
  </p:normalViewPr>
  <p:slideViewPr>
    <p:cSldViewPr snapToGrid="0" snapToObjects="1">
      <p:cViewPr varScale="1">
        <p:scale>
          <a:sx n="95" d="100"/>
          <a:sy n="95" d="100"/>
        </p:scale>
        <p:origin x="427" y="45"/>
      </p:cViewPr>
      <p:guideLst/>
    </p:cSldViewPr>
  </p:slideViewPr>
  <p:outlineViewPr>
    <p:cViewPr>
      <p:scale>
        <a:sx n="33" d="100"/>
        <a:sy n="33" d="100"/>
      </p:scale>
      <p:origin x="0" y="-34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92" d="100"/>
          <a:sy n="92" d="100"/>
        </p:scale>
        <p:origin x="3784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3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2.fntdata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.fntdata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6576F3D-F7CA-8F48-BB6D-A84A1A1F004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6829F4-7E59-B74C-925A-DE36CB4AEA1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7CF1F4-0991-B84C-861D-B7370011C2A1}" type="datetimeFigureOut">
              <a:rPr lang="en-US" smtClean="0">
                <a:latin typeface="Poppins" pitchFamily="2" charset="77"/>
                <a:cs typeface="Poppins" pitchFamily="2" charset="77"/>
              </a:rPr>
              <a:t>3/8/2023</a:t>
            </a:fld>
            <a:endParaRPr lang="en-US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F8E14B-56F1-E847-8D25-81CE45DBECD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D6A38F-CFEE-D940-814D-75B3AE80F5C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744C0E-60FE-554E-B446-8FC7FA553C40}" type="slidenum">
              <a:rPr lang="en-US" smtClean="0">
                <a:latin typeface="Poppins" pitchFamily="2" charset="77"/>
                <a:cs typeface="Poppins" pitchFamily="2" charset="77"/>
              </a:rPr>
              <a:t>‹Nr.›</a:t>
            </a:fld>
            <a:endParaRPr lang="en-US">
              <a:latin typeface="Poppins" pitchFamily="2" charset="7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0368512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Poppins" pitchFamily="2" charset="77"/>
                <a:cs typeface="Poppins" pitchFamily="2" charset="77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Poppins" pitchFamily="2" charset="77"/>
                <a:cs typeface="Poppins" pitchFamily="2" charset="77"/>
              </a:defRPr>
            </a:lvl1pPr>
          </a:lstStyle>
          <a:p>
            <a:fld id="{BE072110-F8D0-154E-BEDF-E5762DEB8768}" type="datetimeFigureOut">
              <a:rPr lang="en-US" smtClean="0"/>
              <a:pPr/>
              <a:t>3/8/2023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Poppins" pitchFamily="2" charset="77"/>
                <a:cs typeface="Poppins" pitchFamily="2" charset="77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Poppins" pitchFamily="2" charset="77"/>
                <a:cs typeface="Poppins" pitchFamily="2" charset="77"/>
              </a:defRPr>
            </a:lvl1pPr>
          </a:lstStyle>
          <a:p>
            <a:fld id="{E90EEE40-52B4-CA4C-9ED3-F79CB806389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563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Poppins" pitchFamily="2" charset="77"/>
        <a:ea typeface="+mn-ea"/>
        <a:cs typeface="Poppins" pitchFamily="2" charset="77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Developer Da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457D7FF-BC93-6043-BCA7-E61AE511315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54370" y="2455502"/>
            <a:ext cx="7691636" cy="1960559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85E8DEEE-81AE-BFAB-2D33-82685E11EC4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67494" y="5142631"/>
            <a:ext cx="7692042" cy="1198916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speaker: Name;</a:t>
            </a:r>
            <a:br>
              <a:rPr lang="en-US" dirty="0"/>
            </a:br>
            <a:r>
              <a:rPr lang="en-US" dirty="0"/>
              <a:t>title: Name;</a:t>
            </a:r>
            <a:br>
              <a:rPr lang="en-US" dirty="0"/>
            </a:br>
            <a:r>
              <a:rPr lang="en-US" dirty="0"/>
              <a:t>company: Name;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050491DA-02FA-B5CF-32A2-2BD46A76FC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3483025" cy="6858000"/>
          </a:xfrm>
          <a:prstGeom prst="rect">
            <a:avLst/>
          </a:prstGeom>
        </p:spPr>
      </p:pic>
      <p:pic>
        <p:nvPicPr>
          <p:cNvPr id="11" name="Picture 1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B467448-CC20-E4FC-DD87-27628C816A0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47055" y="331086"/>
            <a:ext cx="3315745" cy="148448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2D271C3-CF48-68C9-45E5-9AB4AC6CB3E7}"/>
              </a:ext>
            </a:extLst>
          </p:cNvPr>
          <p:cNvSpPr txBox="1"/>
          <p:nvPr userDrawn="1"/>
        </p:nvSpPr>
        <p:spPr>
          <a:xfrm>
            <a:off x="8432800" y="-2921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70AE2D81-AC4F-183C-9F40-1DE2F0923A1A}"/>
              </a:ext>
            </a:extLst>
          </p:cNvPr>
          <p:cNvSpPr txBox="1">
            <a:spLocks/>
          </p:cNvSpPr>
          <p:nvPr userDrawn="1"/>
        </p:nvSpPr>
        <p:spPr>
          <a:xfrm>
            <a:off x="3867494" y="4258102"/>
            <a:ext cx="7692042" cy="4643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300"/>
              </a:spcAft>
              <a:buFont typeface="Arial" panose="020B0604020202020204" pitchFamily="34" charset="0"/>
              <a:buNone/>
              <a:defRPr sz="2200" b="0" i="0" kern="1200">
                <a:solidFill>
                  <a:schemeClr val="bg2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&lt;/title&gt;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385D1AE4-D85B-EAA6-5922-7B3E6422DBFB}"/>
              </a:ext>
            </a:extLst>
          </p:cNvPr>
          <p:cNvSpPr txBox="1">
            <a:spLocks/>
          </p:cNvSpPr>
          <p:nvPr userDrawn="1"/>
        </p:nvSpPr>
        <p:spPr>
          <a:xfrm>
            <a:off x="3867494" y="2013238"/>
            <a:ext cx="7692042" cy="4643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300"/>
              </a:spcAft>
              <a:buFont typeface="Arial" panose="020B0604020202020204" pitchFamily="34" charset="0"/>
              <a:buNone/>
              <a:defRPr sz="2200" b="0" i="0" kern="1200">
                <a:solidFill>
                  <a:schemeClr val="bg2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&lt;/title&gt;</a:t>
            </a:r>
          </a:p>
        </p:txBody>
      </p:sp>
    </p:spTree>
    <p:extLst>
      <p:ext uri="{BB962C8B-B14F-4D97-AF65-F5344CB8AC3E}">
        <p14:creationId xmlns:p14="http://schemas.microsoft.com/office/powerpoint/2010/main" val="1025232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i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hape&#10;&#10;Description automatically generated">
            <a:extLst>
              <a:ext uri="{FF2B5EF4-FFF2-40B4-BE49-F238E27FC236}">
                <a16:creationId xmlns:a16="http://schemas.microsoft.com/office/drawing/2014/main" id="{F69A54AF-4A96-BDBC-DA01-1F592F9C36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68F61B9-CCEB-B640-96F9-C9D3B548E9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400" y="457200"/>
            <a:ext cx="4365625" cy="1600200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27887C-7323-CA40-A9F4-63472FB95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D2152-1C30-894C-9781-951D3C9748DF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729B740-78D6-8D48-BA6D-8881485B932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06400" y="6345555"/>
            <a:ext cx="387899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700">
                <a:solidFill>
                  <a:schemeClr val="tx2">
                    <a:lumMod val="40000"/>
                    <a:lumOff val="60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altLang="en-US">
                <a:ea typeface="ＭＳ Ｐゴシック" panose="020B0600070205080204" pitchFamily="34" charset="-128"/>
              </a:rPr>
              <a:t>© 2023 SailPoint Technologies, Inc. All rights reserved.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81D623AB-66A3-974E-987E-157F5444EC3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06400" y="2336800"/>
            <a:ext cx="4365625" cy="353218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1349EA51-1543-3345-8636-E87878D8F2C9}"/>
              </a:ext>
            </a:extLst>
          </p:cNvPr>
          <p:cNvSpPr/>
          <p:nvPr userDrawn="1"/>
        </p:nvSpPr>
        <p:spPr>
          <a:xfrm>
            <a:off x="5510664" y="941695"/>
            <a:ext cx="2910005" cy="237471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233933" dist="38100" dir="2700000" algn="tl" rotWithShape="0">
              <a:schemeClr val="accent6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01E99BA0-834A-814D-AB72-0B55285FDAE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31556" y="1263699"/>
            <a:ext cx="2329805" cy="531813"/>
          </a:xfrm>
        </p:spPr>
        <p:txBody>
          <a:bodyPr>
            <a:normAutofit/>
          </a:bodyPr>
          <a:lstStyle>
            <a:lvl1pPr marL="0" indent="0">
              <a:buNone/>
              <a:defRPr sz="16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Bolded text</a:t>
            </a:r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4610D3C1-FA59-BC4E-8ECB-4C207D938D0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31556" y="1821388"/>
            <a:ext cx="2329805" cy="113617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latin typeface="+mn-lt"/>
                <a:cs typeface="Poppins SemiBold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Duis at ante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.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521950D0-95A1-1B4C-BBE5-5F29D9D7CB0A}"/>
              </a:ext>
            </a:extLst>
          </p:cNvPr>
          <p:cNvSpPr/>
          <p:nvPr userDrawn="1"/>
        </p:nvSpPr>
        <p:spPr>
          <a:xfrm>
            <a:off x="8741561" y="941695"/>
            <a:ext cx="2910005" cy="237471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233933" dist="38100" dir="2700000" algn="tl" rotWithShape="0">
              <a:schemeClr val="accent6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CB673210-ACDE-D244-83C0-C058C1CB01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062453" y="1263699"/>
            <a:ext cx="2329805" cy="531813"/>
          </a:xfrm>
        </p:spPr>
        <p:txBody>
          <a:bodyPr>
            <a:normAutofit/>
          </a:bodyPr>
          <a:lstStyle>
            <a:lvl1pPr marL="0" indent="0">
              <a:buNone/>
              <a:defRPr sz="16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Bolded text</a:t>
            </a:r>
          </a:p>
        </p:txBody>
      </p:sp>
      <p:sp>
        <p:nvSpPr>
          <p:cNvPr id="27" name="Text Placeholder 22">
            <a:extLst>
              <a:ext uri="{FF2B5EF4-FFF2-40B4-BE49-F238E27FC236}">
                <a16:creationId xmlns:a16="http://schemas.microsoft.com/office/drawing/2014/main" id="{60098562-9766-A343-AAE4-2AA5CA62890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62453" y="1821388"/>
            <a:ext cx="2329805" cy="113617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latin typeface="+mn-lt"/>
                <a:cs typeface="Poppins SemiBold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Duis at ante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.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EB87A9B0-1ACB-8F41-9053-0C6FEBEDA5D2}"/>
              </a:ext>
            </a:extLst>
          </p:cNvPr>
          <p:cNvSpPr/>
          <p:nvPr userDrawn="1"/>
        </p:nvSpPr>
        <p:spPr>
          <a:xfrm>
            <a:off x="5510664" y="3612004"/>
            <a:ext cx="2910005" cy="237471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233933" dist="38100" dir="2700000" algn="tl" rotWithShape="0">
              <a:schemeClr val="accent6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 Placeholder 22">
            <a:extLst>
              <a:ext uri="{FF2B5EF4-FFF2-40B4-BE49-F238E27FC236}">
                <a16:creationId xmlns:a16="http://schemas.microsoft.com/office/drawing/2014/main" id="{00A7A5B1-1256-2D45-BD31-9E014263622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31556" y="3934008"/>
            <a:ext cx="2329805" cy="531813"/>
          </a:xfrm>
        </p:spPr>
        <p:txBody>
          <a:bodyPr>
            <a:normAutofit/>
          </a:bodyPr>
          <a:lstStyle>
            <a:lvl1pPr marL="0" indent="0">
              <a:buNone/>
              <a:defRPr sz="16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Bolded text</a:t>
            </a:r>
          </a:p>
        </p:txBody>
      </p:sp>
      <p:sp>
        <p:nvSpPr>
          <p:cNvPr id="30" name="Text Placeholder 22">
            <a:extLst>
              <a:ext uri="{FF2B5EF4-FFF2-40B4-BE49-F238E27FC236}">
                <a16:creationId xmlns:a16="http://schemas.microsoft.com/office/drawing/2014/main" id="{2DB52A9D-0173-7E44-9574-913A69EC987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831556" y="4491697"/>
            <a:ext cx="2329805" cy="113617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latin typeface="+mn-lt"/>
                <a:cs typeface="Poppins SemiBold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Duis at ante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.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F94B90D4-A4D6-B644-BC5C-2943E3E1CC26}"/>
              </a:ext>
            </a:extLst>
          </p:cNvPr>
          <p:cNvSpPr/>
          <p:nvPr userDrawn="1"/>
        </p:nvSpPr>
        <p:spPr>
          <a:xfrm>
            <a:off x="8741561" y="3612004"/>
            <a:ext cx="2910005" cy="237471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233933" dist="38100" dir="2700000" algn="tl" rotWithShape="0">
              <a:schemeClr val="accent6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Text Placeholder 22">
            <a:extLst>
              <a:ext uri="{FF2B5EF4-FFF2-40B4-BE49-F238E27FC236}">
                <a16:creationId xmlns:a16="http://schemas.microsoft.com/office/drawing/2014/main" id="{1AA50F97-3992-8D43-A937-B246C518B0A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062453" y="3934008"/>
            <a:ext cx="2329805" cy="531813"/>
          </a:xfrm>
        </p:spPr>
        <p:txBody>
          <a:bodyPr>
            <a:normAutofit/>
          </a:bodyPr>
          <a:lstStyle>
            <a:lvl1pPr marL="0" indent="0">
              <a:buNone/>
              <a:defRPr sz="16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Bolded text</a:t>
            </a:r>
          </a:p>
        </p:txBody>
      </p:sp>
      <p:sp>
        <p:nvSpPr>
          <p:cNvPr id="33" name="Text Placeholder 22">
            <a:extLst>
              <a:ext uri="{FF2B5EF4-FFF2-40B4-BE49-F238E27FC236}">
                <a16:creationId xmlns:a16="http://schemas.microsoft.com/office/drawing/2014/main" id="{36870797-B9C8-164D-A983-E8F84D10243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62453" y="4491697"/>
            <a:ext cx="2329805" cy="113617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latin typeface="+mn-lt"/>
                <a:cs typeface="Poppins SemiBold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Duis at ante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.</a:t>
            </a:r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715F6CEA-E6AB-D1A0-3323-FD498574A58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41038" y="114055"/>
            <a:ext cx="915805" cy="76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64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DF459D-EB72-1043-9F0F-E9CD399108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7" y="875405"/>
            <a:ext cx="6521133" cy="4985645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029EE9-172C-5445-90AB-0F95317FB4C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06400" y="2336800"/>
            <a:ext cx="4365625" cy="353218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BCF06B-A61F-3344-BCCA-1373DE5A1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D2152-1C30-894C-9781-951D3C9748DF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45E35B6-EBB9-2B49-A009-06BDC1176BE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06400" y="6345555"/>
            <a:ext cx="387899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700">
                <a:solidFill>
                  <a:schemeClr val="tx2">
                    <a:lumMod val="40000"/>
                    <a:lumOff val="60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altLang="en-US">
                <a:ea typeface="ＭＳ Ｐゴシック" panose="020B0600070205080204" pitchFamily="34" charset="-128"/>
              </a:rPr>
              <a:t>© 2023 SailPoint Technologies, Inc. All rights reserved.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4E875B0-122F-3240-BDF4-8E5930D257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400" y="457200"/>
            <a:ext cx="4365625" cy="1600200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 descr="Icon&#10;&#10;Description automatically generated">
            <a:extLst>
              <a:ext uri="{FF2B5EF4-FFF2-40B4-BE49-F238E27FC236}">
                <a16:creationId xmlns:a16="http://schemas.microsoft.com/office/drawing/2014/main" id="{A26DE32A-0A6B-C3A7-142D-FDF3B642D0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41038" y="114055"/>
            <a:ext cx="915805" cy="76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5341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Sid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4EEB3D90-A6A6-662A-8B27-B61AECC716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029EE9-172C-5445-90AB-0F95317FB4C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06401" y="2336800"/>
            <a:ext cx="4191358" cy="353218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BCF06B-A61F-3344-BCCA-1373DE5A1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D2152-1C30-894C-9781-951D3C9748D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45E35B6-EBB9-2B49-A009-06BDC1176BE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06400" y="6345555"/>
            <a:ext cx="387899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700">
                <a:solidFill>
                  <a:schemeClr val="tx2">
                    <a:lumMod val="40000"/>
                    <a:lumOff val="60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altLang="en-US">
                <a:ea typeface="ＭＳ Ｐゴシック" panose="020B0600070205080204" pitchFamily="34" charset="-128"/>
              </a:rPr>
              <a:t>© 2023 SailPoint Technologies, Inc. All rights reserved.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4E875B0-122F-3240-BDF4-8E5930D257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400" y="457200"/>
            <a:ext cx="5148239" cy="1600200"/>
          </a:xfrm>
        </p:spPr>
        <p:txBody>
          <a:bodyPr anchor="t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 descr="Icon&#10;&#10;Description automatically generated">
            <a:extLst>
              <a:ext uri="{FF2B5EF4-FFF2-40B4-BE49-F238E27FC236}">
                <a16:creationId xmlns:a16="http://schemas.microsoft.com/office/drawing/2014/main" id="{9A1850E7-DAFD-B87D-7178-31BEA1BDE02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41038" y="114055"/>
            <a:ext cx="915805" cy="76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0308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Co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Text&#10;&#10;Description automatically generated">
            <a:extLst>
              <a:ext uri="{FF2B5EF4-FFF2-40B4-BE49-F238E27FC236}">
                <a16:creationId xmlns:a16="http://schemas.microsoft.com/office/drawing/2014/main" id="{52B824C7-451D-E3C6-2FD2-04C7355424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052AE5-2E8A-E14B-A350-C57A2FA18D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295525"/>
            <a:ext cx="10515600" cy="1133475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AB9FAE-9212-0240-87A8-84E2EB4DAE3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455990"/>
            <a:ext cx="10515600" cy="543629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19A960-FA53-924B-8B27-1DEA385F5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D2152-1C30-894C-9781-951D3C9748DF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3E3F84C-1E46-234A-83CB-CF24452C3E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6400" y="6345555"/>
            <a:ext cx="387899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700">
                <a:solidFill>
                  <a:schemeClr val="tx2">
                    <a:lumMod val="40000"/>
                    <a:lumOff val="60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altLang="en-US" dirty="0">
                <a:ea typeface="ＭＳ Ｐゴシック" panose="020B0600070205080204" pitchFamily="34" charset="-128"/>
              </a:rPr>
              <a:t>© 2023 SailPoint Technologies, Inc. All rights reserved.</a:t>
            </a:r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12FF3654-3C95-E557-9A77-741293B2B9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41038" y="114055"/>
            <a:ext cx="915805" cy="76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3551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 Blue Coding">
    <p:bg>
      <p:bgPr>
        <a:gradFill>
          <a:gsLst>
            <a:gs pos="100000">
              <a:schemeClr val="accent2"/>
            </a:gs>
            <a:gs pos="35000">
              <a:schemeClr val="tx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B13465EA-560A-3825-4485-9E16E47D4D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19A960-FA53-924B-8B27-1DEA385F5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D2152-1C30-894C-9781-951D3C9748D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9D84DF0D-C3C3-534A-BBC7-B8901EC615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6400" y="6345555"/>
            <a:ext cx="387899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700">
                <a:solidFill>
                  <a:schemeClr val="tx2">
                    <a:lumMod val="40000"/>
                    <a:lumOff val="60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altLang="en-US">
                <a:ea typeface="ＭＳ Ｐゴシック" panose="020B0600070205080204" pitchFamily="34" charset="-128"/>
              </a:rPr>
              <a:t>© 2023 SailPoint Technologies, Inc. All rights reserved.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A39C0FB6-78CF-E522-D003-42633766E47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41038" y="114055"/>
            <a:ext cx="915805" cy="76135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A387A4E-C9CA-D0F9-DC61-E527D4DCD7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295525"/>
            <a:ext cx="10515600" cy="1133475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8271FB5-9C0D-6670-5E97-3010C816939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455990"/>
            <a:ext cx="10515600" cy="543629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67768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Blue">
    <p:bg>
      <p:bgPr>
        <a:gradFill>
          <a:gsLst>
            <a:gs pos="100000">
              <a:schemeClr val="accent2"/>
            </a:gs>
            <a:gs pos="35000">
              <a:schemeClr val="tx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52AE5-2E8A-E14B-A350-C57A2FA18D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758471"/>
            <a:ext cx="10515600" cy="1014984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AB9FAE-9212-0240-87A8-84E2EB4DAE3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814399"/>
            <a:ext cx="10515600" cy="120797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19A960-FA53-924B-8B27-1DEA385F5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D2152-1C30-894C-9781-951D3C9748D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9D84DF0D-C3C3-534A-BBC7-B8901EC615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6400" y="6345555"/>
            <a:ext cx="387899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700">
                <a:solidFill>
                  <a:schemeClr val="tx2">
                    <a:lumMod val="40000"/>
                    <a:lumOff val="60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altLang="en-US">
                <a:ea typeface="ＭＳ Ｐゴシック" panose="020B0600070205080204" pitchFamily="34" charset="-128"/>
              </a:rPr>
              <a:t>© 2023 SailPoint Technologies, Inc. All rights reserved.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A39C0FB6-78CF-E522-D003-42633766E4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41038" y="114055"/>
            <a:ext cx="915805" cy="76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2928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EF4DC-8A0C-9A49-8FC7-D55AB97506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44600" y="365125"/>
            <a:ext cx="9702800" cy="79775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B22E09-30B4-8A42-AB39-5E952EF93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D2152-1C30-894C-9781-951D3C9748DF}" type="slidenum">
              <a:rPr lang="en-US" smtClean="0"/>
              <a:t>‹Nr.›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8C5BB9F-B32B-5341-9D04-F9019576450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06400" y="6345555"/>
            <a:ext cx="387899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700">
                <a:solidFill>
                  <a:schemeClr val="tx2">
                    <a:lumMod val="40000"/>
                    <a:lumOff val="60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altLang="en-US">
                <a:ea typeface="ＭＳ Ｐゴシック" panose="020B0600070205080204" pitchFamily="34" charset="-128"/>
              </a:rPr>
              <a:t>© 2023 SailPoint Technologies, Inc. All rights reserved.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3D863D0E-59C9-47A7-9FB1-B4C2EF1200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41038" y="114055"/>
            <a:ext cx="915805" cy="76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3327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2B2DB0-39C8-1C40-BE15-DDDE06404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D2152-1C30-894C-9781-951D3C9748DF}" type="slidenum">
              <a:rPr lang="en-US" smtClean="0"/>
              <a:t>‹Nr.›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928643-64C5-AF40-B9D9-AAFB07F505D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06400" y="6345555"/>
            <a:ext cx="387899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700">
                <a:solidFill>
                  <a:schemeClr val="tx2">
                    <a:lumMod val="40000"/>
                    <a:lumOff val="60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altLang="en-US">
                <a:ea typeface="ＭＳ Ｐゴシック" panose="020B0600070205080204" pitchFamily="34" charset="-128"/>
              </a:rPr>
              <a:t>© 2023 SailPoint Technologies, Inc. All rights reserved.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2" name="Picture 1" descr="Icon&#10;&#10;Description automatically generated">
            <a:extLst>
              <a:ext uri="{FF2B5EF4-FFF2-40B4-BE49-F238E27FC236}">
                <a16:creationId xmlns:a16="http://schemas.microsoft.com/office/drawing/2014/main" id="{C65DF285-1CC2-0C4B-E191-64BA031838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41038" y="114055"/>
            <a:ext cx="915805" cy="76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478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Developer Days 2 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457D7FF-BC93-6043-BCA7-E61AE511315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54370" y="2455502"/>
            <a:ext cx="7691636" cy="1960559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85E8DEEE-81AE-BFAB-2D33-82685E11EC4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14300" y="5142631"/>
            <a:ext cx="2963400" cy="826369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speaker: Name;</a:t>
            </a:r>
            <a:br>
              <a:rPr lang="en-US" dirty="0"/>
            </a:br>
            <a:r>
              <a:rPr lang="en-US" dirty="0"/>
              <a:t>title: Name;</a:t>
            </a:r>
            <a:br>
              <a:rPr lang="en-US" dirty="0"/>
            </a:br>
            <a:r>
              <a:rPr lang="en-US" dirty="0"/>
              <a:t>company: Name;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050491DA-02FA-B5CF-32A2-2BD46A76FC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3483025" cy="6858000"/>
          </a:xfrm>
          <a:prstGeom prst="rect">
            <a:avLst/>
          </a:prstGeom>
        </p:spPr>
      </p:pic>
      <p:pic>
        <p:nvPicPr>
          <p:cNvPr id="11" name="Picture 1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B467448-CC20-E4FC-DD87-27628C816A0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47055" y="331086"/>
            <a:ext cx="3315745" cy="148448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2D271C3-CF48-68C9-45E5-9AB4AC6CB3E7}"/>
              </a:ext>
            </a:extLst>
          </p:cNvPr>
          <p:cNvSpPr txBox="1"/>
          <p:nvPr userDrawn="1"/>
        </p:nvSpPr>
        <p:spPr>
          <a:xfrm>
            <a:off x="8432800" y="-2921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6FA180BC-E4D7-8D5E-2755-D63C8EC3D8F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616506" y="5142631"/>
            <a:ext cx="2963400" cy="826369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speaker: Name;</a:t>
            </a:r>
            <a:br>
              <a:rPr lang="en-US" dirty="0"/>
            </a:br>
            <a:r>
              <a:rPr lang="en-US" dirty="0"/>
              <a:t>title: Name;</a:t>
            </a:r>
            <a:br>
              <a:rPr lang="en-US" dirty="0"/>
            </a:br>
            <a:r>
              <a:rPr lang="en-US" dirty="0"/>
              <a:t>company: Name;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E43D0179-B16D-2F5F-45FB-E9E15C309599}"/>
              </a:ext>
            </a:extLst>
          </p:cNvPr>
          <p:cNvSpPr txBox="1">
            <a:spLocks/>
          </p:cNvSpPr>
          <p:nvPr userDrawn="1"/>
        </p:nvSpPr>
        <p:spPr>
          <a:xfrm>
            <a:off x="3867494" y="4258102"/>
            <a:ext cx="7692042" cy="4643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300"/>
              </a:spcAft>
              <a:buFont typeface="Arial" panose="020B0604020202020204" pitchFamily="34" charset="0"/>
              <a:buNone/>
              <a:defRPr sz="2200" b="0" i="0" kern="1200">
                <a:solidFill>
                  <a:schemeClr val="bg2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&lt;/title&gt;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1B72777A-1716-BF7B-C36B-54C7A0CFCBAF}"/>
              </a:ext>
            </a:extLst>
          </p:cNvPr>
          <p:cNvSpPr txBox="1">
            <a:spLocks/>
          </p:cNvSpPr>
          <p:nvPr userDrawn="1"/>
        </p:nvSpPr>
        <p:spPr>
          <a:xfrm>
            <a:off x="3867494" y="2013238"/>
            <a:ext cx="7692042" cy="4643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300"/>
              </a:spcAft>
              <a:buFont typeface="Arial" panose="020B0604020202020204" pitchFamily="34" charset="0"/>
              <a:buNone/>
              <a:defRPr sz="2200" b="0" i="0" kern="1200">
                <a:solidFill>
                  <a:schemeClr val="bg2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&lt;/title&gt;</a:t>
            </a:r>
          </a:p>
        </p:txBody>
      </p:sp>
    </p:spTree>
    <p:extLst>
      <p:ext uri="{BB962C8B-B14F-4D97-AF65-F5344CB8AC3E}">
        <p14:creationId xmlns:p14="http://schemas.microsoft.com/office/powerpoint/2010/main" val="3848668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lue - Developer Days">
    <p:bg>
      <p:bgPr>
        <a:gradFill>
          <a:gsLst>
            <a:gs pos="100000">
              <a:schemeClr val="accent2"/>
            </a:gs>
            <a:gs pos="35000">
              <a:schemeClr val="tx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702509F5-BFF3-A2DD-2BAD-46C234A739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62749" y="346786"/>
            <a:ext cx="3303371" cy="147894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66CA37A-309A-9788-AA83-86E9BA6B4DC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54370" y="2455502"/>
            <a:ext cx="7691636" cy="1960559"/>
          </a:xfrm>
        </p:spPr>
        <p:txBody>
          <a:bodyPr anchor="b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49FCB8F2-5EF1-287E-4DCA-77B1FEBB7C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67494" y="5142631"/>
            <a:ext cx="7692042" cy="1198916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speaker: Name;</a:t>
            </a:r>
            <a:br>
              <a:rPr lang="en-US" dirty="0"/>
            </a:br>
            <a:r>
              <a:rPr lang="en-US" dirty="0"/>
              <a:t>title: Name;</a:t>
            </a:r>
            <a:br>
              <a:rPr lang="en-US" dirty="0"/>
            </a:br>
            <a:r>
              <a:rPr lang="en-US" dirty="0"/>
              <a:t>company: Name;</a:t>
            </a:r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DC4B3324-30FA-01B2-FC76-80E4133482E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3486150" cy="6858000"/>
          </a:xfrm>
          <a:prstGeom prst="rect">
            <a:avLst/>
          </a:prstGeom>
        </p:spPr>
      </p:pic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398EE6F9-5D40-DAD0-A595-159C0002075F}"/>
              </a:ext>
            </a:extLst>
          </p:cNvPr>
          <p:cNvSpPr txBox="1">
            <a:spLocks/>
          </p:cNvSpPr>
          <p:nvPr userDrawn="1"/>
        </p:nvSpPr>
        <p:spPr>
          <a:xfrm>
            <a:off x="3867494" y="4258102"/>
            <a:ext cx="7692042" cy="4643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300"/>
              </a:spcAft>
              <a:buFont typeface="Arial" panose="020B0604020202020204" pitchFamily="34" charset="0"/>
              <a:buNone/>
              <a:defRPr sz="2200" b="0" i="0" kern="1200">
                <a:solidFill>
                  <a:schemeClr val="bg2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&lt;/title&gt;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C49F0E2B-27E4-EFD5-E173-1EC0738CDC49}"/>
              </a:ext>
            </a:extLst>
          </p:cNvPr>
          <p:cNvSpPr txBox="1">
            <a:spLocks/>
          </p:cNvSpPr>
          <p:nvPr userDrawn="1"/>
        </p:nvSpPr>
        <p:spPr>
          <a:xfrm>
            <a:off x="3867494" y="2013238"/>
            <a:ext cx="7692042" cy="4643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300"/>
              </a:spcAft>
              <a:buFont typeface="Arial" panose="020B0604020202020204" pitchFamily="34" charset="0"/>
              <a:buNone/>
              <a:defRPr sz="2200" b="0" i="0" kern="1200">
                <a:solidFill>
                  <a:schemeClr val="bg2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&lt;/title&gt;</a:t>
            </a:r>
          </a:p>
        </p:txBody>
      </p:sp>
    </p:spTree>
    <p:extLst>
      <p:ext uri="{BB962C8B-B14F-4D97-AF65-F5344CB8AC3E}">
        <p14:creationId xmlns:p14="http://schemas.microsoft.com/office/powerpoint/2010/main" val="74849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gradFill>
          <a:gsLst>
            <a:gs pos="100000">
              <a:schemeClr val="accent2"/>
            </a:gs>
            <a:gs pos="35000">
              <a:schemeClr val="tx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52AE5-2E8A-E14B-A350-C57A2FA18D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400" y="2610946"/>
            <a:ext cx="3210257" cy="1636108"/>
          </a:xfrm>
        </p:spPr>
        <p:txBody>
          <a:bodyPr anchor="ctr">
            <a:no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19A960-FA53-924B-8B27-1DEA385F5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D2152-1C30-894C-9781-951D3C9748D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9D84DF0D-C3C3-534A-BBC7-B8901EC615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6400" y="6345555"/>
            <a:ext cx="387899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700">
                <a:solidFill>
                  <a:schemeClr val="tx2">
                    <a:lumMod val="40000"/>
                    <a:lumOff val="60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altLang="en-US">
                <a:ea typeface="ＭＳ Ｐゴシック" panose="020B0600070205080204" pitchFamily="34" charset="-128"/>
              </a:rPr>
              <a:t>© 2023 SailPoint Technologies, Inc. All rights reserved.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EEBFBFE7-C81D-F046-BF1D-2210155BABAF}"/>
              </a:ext>
            </a:extLst>
          </p:cNvPr>
          <p:cNvSpPr/>
          <p:nvPr userDrawn="1"/>
        </p:nvSpPr>
        <p:spPr>
          <a:xfrm>
            <a:off x="4012443" y="791570"/>
            <a:ext cx="7347708" cy="5199797"/>
          </a:xfrm>
          <a:prstGeom prst="roundRect">
            <a:avLst>
              <a:gd name="adj" fmla="val 13517"/>
            </a:avLst>
          </a:prstGeom>
          <a:solidFill>
            <a:schemeClr val="bg1"/>
          </a:solidFill>
          <a:ln>
            <a:noFill/>
          </a:ln>
          <a:effectLst>
            <a:outerShdw blurRad="233933" dist="38100" dir="2700000" algn="tl" rotWithShape="0">
              <a:schemeClr val="accent6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348F772E-0B10-3436-4091-2AF6506179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41038" y="114055"/>
            <a:ext cx="915805" cy="76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59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C3BAE-D05F-1A49-8B85-D379B1E39E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400" y="365125"/>
            <a:ext cx="10634638" cy="79775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EE4FA5-A75E-BB45-8976-E756865ED32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6400" y="1613949"/>
            <a:ext cx="11430000" cy="428053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22947C-C848-734C-B88F-459D6B95B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D2152-1C30-894C-9781-951D3C9748DF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1037887-B903-B04E-A6F3-86B826237D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6400" y="6345555"/>
            <a:ext cx="387899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700">
                <a:solidFill>
                  <a:schemeClr val="tx2">
                    <a:lumMod val="40000"/>
                    <a:lumOff val="60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altLang="en-US">
                <a:ea typeface="ＭＳ Ｐゴシック" panose="020B0600070205080204" pitchFamily="34" charset="-128"/>
              </a:rPr>
              <a:t>© 2023 SailPoint Technologies, Inc. All rights reserved.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69153A4E-97F0-F015-878A-9DE0EF10BF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41038" y="114055"/>
            <a:ext cx="915805" cy="76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15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50CC1E-B4BC-6F40-8A77-F948E2F7532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70173" y="1681163"/>
            <a:ext cx="5157787" cy="823912"/>
          </a:xfrm>
        </p:spPr>
        <p:txBody>
          <a:bodyPr anchor="b"/>
          <a:lstStyle>
            <a:lvl1pPr marL="0" indent="0" algn="ctr">
              <a:buNone/>
              <a:defRPr sz="24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F4A977-4331-DF4D-9551-A66B9AA4653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70173" y="2505075"/>
            <a:ext cx="5157787" cy="3213337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AB22AB-6949-F848-A6EB-5D8A98590FF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438639" y="1681163"/>
            <a:ext cx="5183188" cy="823912"/>
          </a:xfrm>
        </p:spPr>
        <p:txBody>
          <a:bodyPr anchor="b"/>
          <a:lstStyle>
            <a:lvl1pPr marL="0" indent="0" algn="ctr">
              <a:buNone/>
              <a:defRPr sz="24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62064A-82A7-494B-A926-194686D8D374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438639" y="2505075"/>
            <a:ext cx="5183188" cy="3213337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B9A171-73F0-3A47-BED5-25E52A1B2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D2152-1C30-894C-9781-951D3C9748DF}" type="slidenum">
              <a:rPr lang="en-US" smtClean="0"/>
              <a:t>‹Nr.›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F5344BA9-C1A8-4244-8785-02EA8B56B28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06400" y="6345555"/>
            <a:ext cx="387899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700">
                <a:solidFill>
                  <a:schemeClr val="tx2">
                    <a:lumMod val="40000"/>
                    <a:lumOff val="60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altLang="en-US">
                <a:ea typeface="ＭＳ Ｐゴシック" panose="020B0600070205080204" pitchFamily="34" charset="-128"/>
              </a:rPr>
              <a:t>© 2023 SailPoint Technologies, Inc. All rights reserved.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10EBD89-A495-0C49-9448-EC02AE7CB0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3160" y="365125"/>
            <a:ext cx="9885680" cy="79775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 descr="Icon&#10;&#10;Description automatically generated">
            <a:extLst>
              <a:ext uri="{FF2B5EF4-FFF2-40B4-BE49-F238E27FC236}">
                <a16:creationId xmlns:a16="http://schemas.microsoft.com/office/drawing/2014/main" id="{AFB9C8B1-05DF-9406-94B6-F257DDC83C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41038" y="114055"/>
            <a:ext cx="915805" cy="76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645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50CC1E-B4BC-6F40-8A77-F948E2F7532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79104" y="1831288"/>
            <a:ext cx="3715224" cy="823912"/>
          </a:xfrm>
        </p:spPr>
        <p:txBody>
          <a:bodyPr anchor="b">
            <a:normAutofit/>
          </a:bodyPr>
          <a:lstStyle>
            <a:lvl1pPr marL="0" indent="0" algn="ctr">
              <a:buNone/>
              <a:defRPr sz="22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F4A977-4331-DF4D-9551-A66B9AA4653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79104" y="2906973"/>
            <a:ext cx="3715224" cy="2961564"/>
          </a:xfrm>
        </p:spPr>
        <p:txBody>
          <a:bodyPr>
            <a:normAutofit/>
          </a:bodyPr>
          <a:lstStyle>
            <a:lvl1pPr marL="0" indent="0" algn="ctr">
              <a:spcAft>
                <a:spcPts val="300"/>
              </a:spcAft>
              <a:buNone/>
              <a:defRPr sz="1800"/>
            </a:lvl1pPr>
            <a:lvl2pPr marL="457200" indent="0" algn="ctr">
              <a:spcAft>
                <a:spcPts val="300"/>
              </a:spcAft>
              <a:buNone/>
              <a:defRPr sz="1600"/>
            </a:lvl2pPr>
            <a:lvl3pPr marL="914400" indent="0" algn="ctr">
              <a:spcAft>
                <a:spcPts val="300"/>
              </a:spcAft>
              <a:buNone/>
              <a:defRPr sz="1400"/>
            </a:lvl3pPr>
            <a:lvl4pPr marL="1371600" indent="0" algn="ctr">
              <a:spcAft>
                <a:spcPts val="300"/>
              </a:spcAft>
              <a:buNone/>
              <a:defRPr sz="1200"/>
            </a:lvl4pPr>
            <a:lvl5pPr marL="1828800" indent="0" algn="ctr">
              <a:spcAft>
                <a:spcPts val="300"/>
              </a:spcAft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B9A171-73F0-3A47-BED5-25E52A1B2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D2152-1C30-894C-9781-951D3C9748DF}" type="slidenum">
              <a:rPr lang="en-US" smtClean="0"/>
              <a:t>‹Nr.›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F5344BA9-C1A8-4244-8785-02EA8B56B28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06400" y="6345555"/>
            <a:ext cx="387899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700">
                <a:solidFill>
                  <a:schemeClr val="tx2">
                    <a:lumMod val="40000"/>
                    <a:lumOff val="60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altLang="en-US">
                <a:ea typeface="ＭＳ Ｐゴシック" panose="020B0600070205080204" pitchFamily="34" charset="-128"/>
              </a:rPr>
              <a:t>© 2023 SailPoint Technologies, Inc. All rights reserved.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10EBD89-A495-0C49-9448-EC02AE7CB0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09040" y="365125"/>
            <a:ext cx="9773920" cy="79775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08DD7127-3FBC-0941-987E-D6515D5BAC53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238388" y="1831288"/>
            <a:ext cx="3715224" cy="823912"/>
          </a:xfrm>
        </p:spPr>
        <p:txBody>
          <a:bodyPr anchor="b">
            <a:normAutofit/>
          </a:bodyPr>
          <a:lstStyle>
            <a:lvl1pPr marL="0" indent="0" algn="ctr">
              <a:buNone/>
              <a:defRPr sz="2200" b="0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745288EC-BAFB-6A43-BB36-54D9CB8BEF4E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4238388" y="2906973"/>
            <a:ext cx="3715224" cy="2961564"/>
          </a:xfrm>
        </p:spPr>
        <p:txBody>
          <a:bodyPr>
            <a:normAutofit/>
          </a:bodyPr>
          <a:lstStyle>
            <a:lvl1pPr marL="0" indent="0" algn="ctr">
              <a:spcAft>
                <a:spcPts val="300"/>
              </a:spcAft>
              <a:buNone/>
              <a:defRPr sz="1800"/>
            </a:lvl1pPr>
            <a:lvl2pPr marL="0" indent="0" algn="ctr">
              <a:spcAft>
                <a:spcPts val="300"/>
              </a:spcAft>
              <a:buNone/>
              <a:defRPr sz="1600"/>
            </a:lvl2pPr>
            <a:lvl3pPr marL="0" indent="0" algn="ctr">
              <a:spcAft>
                <a:spcPts val="300"/>
              </a:spcAft>
              <a:buNone/>
              <a:defRPr sz="1400"/>
            </a:lvl3pPr>
            <a:lvl4pPr marL="0" indent="0" algn="ctr">
              <a:spcAft>
                <a:spcPts val="300"/>
              </a:spcAft>
              <a:buNone/>
              <a:defRPr sz="1200"/>
            </a:lvl4pPr>
            <a:lvl5pPr marL="0" indent="0" algn="ctr">
              <a:spcAft>
                <a:spcPts val="300"/>
              </a:spcAft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B3B7D636-D969-2F4C-9CED-F548C5C74F7E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093879" y="1831288"/>
            <a:ext cx="3715224" cy="823912"/>
          </a:xfrm>
        </p:spPr>
        <p:txBody>
          <a:bodyPr anchor="b">
            <a:normAutofit/>
          </a:bodyPr>
          <a:lstStyle>
            <a:lvl1pPr marL="0" indent="0" algn="ctr">
              <a:buNone/>
              <a:defRPr sz="2200" b="0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47086B62-F2A1-8E46-879C-0BA223ED573F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8093879" y="2906973"/>
            <a:ext cx="3715224" cy="2961564"/>
          </a:xfrm>
        </p:spPr>
        <p:txBody>
          <a:bodyPr>
            <a:normAutofit/>
          </a:bodyPr>
          <a:lstStyle>
            <a:lvl1pPr marL="0" indent="0" algn="ctr">
              <a:spcAft>
                <a:spcPts val="300"/>
              </a:spcAft>
              <a:buNone/>
              <a:defRPr sz="1800"/>
            </a:lvl1pPr>
            <a:lvl2pPr marL="457200" indent="0" algn="ctr">
              <a:spcAft>
                <a:spcPts val="300"/>
              </a:spcAft>
              <a:buNone/>
              <a:defRPr sz="1600"/>
            </a:lvl2pPr>
            <a:lvl3pPr marL="914400" indent="0" algn="ctr">
              <a:spcAft>
                <a:spcPts val="300"/>
              </a:spcAft>
              <a:buNone/>
              <a:defRPr sz="1400"/>
            </a:lvl3pPr>
            <a:lvl4pPr marL="1371600" indent="0" algn="ctr">
              <a:spcAft>
                <a:spcPts val="300"/>
              </a:spcAft>
              <a:buNone/>
              <a:defRPr sz="1200"/>
            </a:lvl4pPr>
            <a:lvl5pPr marL="1828800" indent="0" algn="ctr">
              <a:spcAft>
                <a:spcPts val="300"/>
              </a:spcAft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" name="Picture 1" descr="Icon&#10;&#10;Description automatically generated">
            <a:extLst>
              <a:ext uri="{FF2B5EF4-FFF2-40B4-BE49-F238E27FC236}">
                <a16:creationId xmlns:a16="http://schemas.microsoft.com/office/drawing/2014/main" id="{B9615636-7336-B895-8498-AE0769590D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41038" y="114055"/>
            <a:ext cx="915805" cy="76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325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gradFill>
          <a:gsLst>
            <a:gs pos="100000">
              <a:schemeClr val="accent2"/>
            </a:gs>
            <a:gs pos="35000">
              <a:schemeClr val="tx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F11EDC6-4042-9B41-9829-40C1A03B2DDE}"/>
              </a:ext>
            </a:extLst>
          </p:cNvPr>
          <p:cNvSpPr/>
          <p:nvPr userDrawn="1"/>
        </p:nvSpPr>
        <p:spPr>
          <a:xfrm>
            <a:off x="612634" y="1825625"/>
            <a:ext cx="5181600" cy="4111151"/>
          </a:xfrm>
          <a:prstGeom prst="roundRect">
            <a:avLst>
              <a:gd name="adj" fmla="val 13517"/>
            </a:avLst>
          </a:prstGeom>
          <a:solidFill>
            <a:schemeClr val="bg1"/>
          </a:solidFill>
          <a:ln>
            <a:noFill/>
          </a:ln>
          <a:effectLst>
            <a:outerShdw blurRad="233933" dist="38100" dir="2700000" algn="tl" rotWithShape="0">
              <a:schemeClr val="accent6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CB925D-725D-9D40-A690-BA2FCB38A6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25721" y="365125"/>
            <a:ext cx="9740558" cy="79775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DEE8BD-E916-6649-B50D-2D000281131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010314" y="2265529"/>
            <a:ext cx="4386240" cy="317992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E9716B-DC23-884E-AECE-26BBB5EBE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D2152-1C30-894C-9781-951D3C9748D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90B0DA2-E7B0-644B-9A47-82FE4334E0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6400" y="6345555"/>
            <a:ext cx="387899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700">
                <a:solidFill>
                  <a:schemeClr val="tx2">
                    <a:lumMod val="40000"/>
                    <a:lumOff val="60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altLang="en-US">
                <a:ea typeface="ＭＳ Ｐゴシック" panose="020B0600070205080204" pitchFamily="34" charset="-128"/>
              </a:rPr>
              <a:t>© 2023 SailPoint Technologies, Inc. All rights reserved.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521C7368-EFDE-EA49-8C4E-96B84D738163}"/>
              </a:ext>
            </a:extLst>
          </p:cNvPr>
          <p:cNvSpPr/>
          <p:nvPr userDrawn="1"/>
        </p:nvSpPr>
        <p:spPr>
          <a:xfrm>
            <a:off x="6397766" y="1834948"/>
            <a:ext cx="5181600" cy="4111151"/>
          </a:xfrm>
          <a:prstGeom prst="roundRect">
            <a:avLst>
              <a:gd name="adj" fmla="val 13517"/>
            </a:avLst>
          </a:prstGeom>
          <a:solidFill>
            <a:schemeClr val="bg1"/>
          </a:solidFill>
          <a:ln>
            <a:noFill/>
          </a:ln>
          <a:effectLst>
            <a:outerShdw blurRad="233933" dist="38100" dir="2700000" algn="tl" rotWithShape="0">
              <a:schemeClr val="accent6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5020119-07EA-6347-9446-78A596B21BB7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795446" y="2274852"/>
            <a:ext cx="4386240" cy="317992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4BD64F96-1A21-21F2-7A47-CC12E71ED0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41038" y="114055"/>
            <a:ext cx="915805" cy="76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717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F61B9-CCEB-B640-96F9-C9D3B548E9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400" y="457200"/>
            <a:ext cx="4365625" cy="1600200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F54595-A3ED-1D44-9F21-7FA099B68E0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7" y="791569"/>
            <a:ext cx="6653211" cy="506948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27887C-7323-CA40-A9F4-63472FB95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D2152-1C30-894C-9781-951D3C9748DF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729B740-78D6-8D48-BA6D-8881485B932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06400" y="6345555"/>
            <a:ext cx="387899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700">
                <a:solidFill>
                  <a:schemeClr val="tx2">
                    <a:lumMod val="40000"/>
                    <a:lumOff val="60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altLang="en-US">
                <a:ea typeface="ＭＳ Ｐゴシック" panose="020B0600070205080204" pitchFamily="34" charset="-128"/>
              </a:rPr>
              <a:t>© 2023 SailPoint Technologies, Inc. All rights reserved.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81D623AB-66A3-974E-987E-157F5444EC3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06400" y="2336800"/>
            <a:ext cx="4365625" cy="353218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F335AE3B-5B5A-DF5F-8982-B9C242C8CC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41038" y="114055"/>
            <a:ext cx="915805" cy="76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427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F553FD-7C76-724A-A15F-86098F2FD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365125"/>
            <a:ext cx="11430000" cy="7977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A67377-BA58-2F42-8B12-39431C9245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6400" y="1613949"/>
            <a:ext cx="11430000" cy="42805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9D02FB-8823-CE47-AA62-CD25D268AE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6400" y="6345555"/>
            <a:ext cx="387899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700">
                <a:solidFill>
                  <a:schemeClr val="tx2">
                    <a:lumMod val="40000"/>
                    <a:lumOff val="60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altLang="en-US">
                <a:ea typeface="ＭＳ Ｐゴシック" panose="020B0600070205080204" pitchFamily="34" charset="-128"/>
              </a:rPr>
              <a:t>© 2023 SailPoint Technologies, Inc. All rights reserved.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5D691F-E5BD-B040-B052-5392F77287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1038" y="6345555"/>
            <a:ext cx="79536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1" i="0">
                <a:solidFill>
                  <a:schemeClr val="accent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fld id="{679D2152-1C30-894C-9781-951D3C9748D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19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60" r:id="rId3"/>
    <p:sldLayoutId id="2147483663" r:id="rId4"/>
    <p:sldLayoutId id="2147483650" r:id="rId5"/>
    <p:sldLayoutId id="2147483653" r:id="rId6"/>
    <p:sldLayoutId id="2147483664" r:id="rId7"/>
    <p:sldLayoutId id="2147483652" r:id="rId8"/>
    <p:sldLayoutId id="2147483656" r:id="rId9"/>
    <p:sldLayoutId id="2147483665" r:id="rId10"/>
    <p:sldLayoutId id="2147483657" r:id="rId11"/>
    <p:sldLayoutId id="2147483666" r:id="rId12"/>
    <p:sldLayoutId id="2147483651" r:id="rId13"/>
    <p:sldLayoutId id="2147483667" r:id="rId14"/>
    <p:sldLayoutId id="2147483661" r:id="rId15"/>
    <p:sldLayoutId id="2147483654" r:id="rId16"/>
    <p:sldLayoutId id="2147483655" r:id="rId17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>
          <a:solidFill>
            <a:schemeClr val="tx1"/>
          </a:solidFill>
          <a:latin typeface="Poppins SemiBold" pitchFamily="2" charset="77"/>
          <a:ea typeface="+mj-ea"/>
          <a:cs typeface="Poppins SemiBold" pitchFamily="2" charset="77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300"/>
        </a:spcAft>
        <a:buFont typeface="Arial" panose="020B0604020202020204" pitchFamily="34" charset="0"/>
        <a:buChar char="•"/>
        <a:defRPr sz="2000" b="0" i="0" kern="1200">
          <a:solidFill>
            <a:schemeClr val="tx2"/>
          </a:solidFill>
          <a:latin typeface="Poppins" pitchFamily="2" charset="77"/>
          <a:ea typeface="+mn-ea"/>
          <a:cs typeface="Poppins" pitchFamily="2" charset="77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defRPr sz="1800" b="0" i="0" kern="1200">
          <a:solidFill>
            <a:schemeClr val="tx2"/>
          </a:solidFill>
          <a:latin typeface="Poppins" pitchFamily="2" charset="77"/>
          <a:ea typeface="+mn-ea"/>
          <a:cs typeface="Poppins" pitchFamily="2" charset="77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Poppins" pitchFamily="2" charset="77"/>
          <a:ea typeface="+mn-ea"/>
          <a:cs typeface="Poppins" pitchFamily="2" charset="77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defRPr sz="1400" b="0" i="0" kern="1200">
          <a:solidFill>
            <a:schemeClr val="tx2"/>
          </a:solidFill>
          <a:latin typeface="Poppins" pitchFamily="2" charset="77"/>
          <a:ea typeface="+mn-ea"/>
          <a:cs typeface="Poppins" pitchFamily="2" charset="77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defRPr sz="1400" b="0" i="0" kern="1200">
          <a:solidFill>
            <a:schemeClr val="tx2"/>
          </a:solidFill>
          <a:latin typeface="Poppins" pitchFamily="2" charset="77"/>
          <a:ea typeface="+mn-ea"/>
          <a:cs typeface="Poppins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99D84-DEF3-5821-A743-9A0515F967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23146" y="2084975"/>
            <a:ext cx="7691636" cy="1960559"/>
          </a:xfrm>
        </p:spPr>
        <p:txBody>
          <a:bodyPr>
            <a:normAutofit/>
          </a:bodyPr>
          <a:lstStyle/>
          <a:p>
            <a:r>
              <a:rPr lang="en-US" sz="4400" dirty="0"/>
              <a:t>Error at line 0: Advanced Logging for your IIQ code 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C198873-1E45-FCAA-E1F5-337F6975B2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64861" y="5142631"/>
            <a:ext cx="2963402" cy="779769"/>
          </a:xfrm>
        </p:spPr>
        <p:txBody>
          <a:bodyPr>
            <a:normAutofit/>
          </a:bodyPr>
          <a:lstStyle/>
          <a:p>
            <a:r>
              <a:rPr lang="en-US" sz="1400" dirty="0"/>
              <a:t>Speaker: </a:t>
            </a:r>
            <a:r>
              <a:rPr lang="en-US" sz="1400" dirty="0">
                <a:solidFill>
                  <a:schemeClr val="accent3"/>
                </a:solidFill>
              </a:rPr>
              <a:t>Alexander Jakimowic</a:t>
            </a:r>
            <a:r>
              <a:rPr lang="en-US" sz="1400" dirty="0"/>
              <a:t>;</a:t>
            </a:r>
            <a:br>
              <a:rPr lang="en-US" sz="1400" dirty="0"/>
            </a:br>
            <a:r>
              <a:rPr lang="en-US" sz="1400" dirty="0"/>
              <a:t>title: </a:t>
            </a:r>
            <a:r>
              <a:rPr lang="en-US" dirty="0"/>
              <a:t>Senior IAM Consultant</a:t>
            </a:r>
            <a:r>
              <a:rPr lang="en-US" sz="1400" dirty="0"/>
              <a:t>;</a:t>
            </a:r>
            <a:br>
              <a:rPr lang="en-US" sz="1400" dirty="0"/>
            </a:br>
            <a:r>
              <a:rPr lang="en-US" sz="1400" dirty="0"/>
              <a:t>company: </a:t>
            </a:r>
            <a:r>
              <a:rPr lang="en-US" sz="1400" dirty="0" err="1">
                <a:solidFill>
                  <a:schemeClr val="accent1"/>
                </a:solidFill>
              </a:rPr>
              <a:t>iC</a:t>
            </a:r>
            <a:r>
              <a:rPr lang="en-US" sz="1400" dirty="0">
                <a:solidFill>
                  <a:schemeClr val="accent1"/>
                </a:solidFill>
              </a:rPr>
              <a:t> Consult GmbH</a:t>
            </a:r>
            <a:r>
              <a:rPr lang="en-US" sz="1400" dirty="0"/>
              <a:t>;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590712C-3725-76B2-D290-D6D8454EFD5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05167" y="5142631"/>
            <a:ext cx="2929500" cy="779769"/>
          </a:xfrm>
        </p:spPr>
        <p:txBody>
          <a:bodyPr>
            <a:normAutofit/>
          </a:bodyPr>
          <a:lstStyle/>
          <a:p>
            <a:r>
              <a:rPr lang="en-US" sz="1400" dirty="0"/>
              <a:t>Speaker: </a:t>
            </a:r>
            <a:r>
              <a:rPr lang="en-US" dirty="0">
                <a:solidFill>
                  <a:schemeClr val="accent3"/>
                </a:solidFill>
              </a:rPr>
              <a:t>Christopher Weßling</a:t>
            </a:r>
            <a:r>
              <a:rPr lang="en-US" sz="1400" dirty="0"/>
              <a:t>;</a:t>
            </a:r>
            <a:br>
              <a:rPr lang="en-US" sz="1400" dirty="0"/>
            </a:br>
            <a:r>
              <a:rPr lang="en-US" sz="1400" dirty="0"/>
              <a:t>title: </a:t>
            </a:r>
            <a:r>
              <a:rPr lang="en-US" dirty="0"/>
              <a:t>Senior IAM Consultant</a:t>
            </a:r>
            <a:r>
              <a:rPr lang="en-US" sz="1400" dirty="0"/>
              <a:t>;</a:t>
            </a:r>
            <a:br>
              <a:rPr lang="en-US" sz="1400" dirty="0"/>
            </a:br>
            <a:r>
              <a:rPr lang="en-US" sz="1400" dirty="0"/>
              <a:t>company: </a:t>
            </a:r>
            <a:r>
              <a:rPr lang="en-US" sz="1400" dirty="0" err="1">
                <a:solidFill>
                  <a:schemeClr val="accent1"/>
                </a:solidFill>
              </a:rPr>
              <a:t>iC</a:t>
            </a:r>
            <a:r>
              <a:rPr lang="en-US" sz="1400" dirty="0">
                <a:solidFill>
                  <a:schemeClr val="accent1"/>
                </a:solidFill>
              </a:rPr>
              <a:t> Consult GmbH</a:t>
            </a:r>
            <a:r>
              <a:rPr lang="en-US" sz="1400" dirty="0"/>
              <a:t>;</a:t>
            </a:r>
          </a:p>
        </p:txBody>
      </p:sp>
      <p:pic>
        <p:nvPicPr>
          <p:cNvPr id="11" name="Grafik 10" descr="Ein Bild, das Mann, Person, Wand, Anzug enthält.&#10;&#10;Automatisch generierte Beschreibung">
            <a:extLst>
              <a:ext uri="{FF2B5EF4-FFF2-40B4-BE49-F238E27FC236}">
                <a16:creationId xmlns:a16="http://schemas.microsoft.com/office/drawing/2014/main" id="{5CDFBB5F-EF08-4739-A428-7AFA531A98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9856" y="4972060"/>
            <a:ext cx="1115005" cy="1110384"/>
          </a:xfrm>
          <a:prstGeom prst="rect">
            <a:avLst/>
          </a:prstGeom>
        </p:spPr>
      </p:pic>
      <p:pic>
        <p:nvPicPr>
          <p:cNvPr id="13" name="Grafik 12" descr="Ein Bild, das Person, Mann, Anzug, Kleidung enthält.&#10;&#10;Automatisch generierte Beschreibung">
            <a:extLst>
              <a:ext uri="{FF2B5EF4-FFF2-40B4-BE49-F238E27FC236}">
                <a16:creationId xmlns:a16="http://schemas.microsoft.com/office/drawing/2014/main" id="{838C46C0-5D79-E6BC-3D5B-8CCBB99DCB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8263" y="4972060"/>
            <a:ext cx="1115722" cy="111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712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B2B493-C1CF-3895-137E-AB6220B4C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Features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A4F5CDD-1F23-D24F-840C-3EA8AB777B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err="1"/>
              <a:t>Usable</a:t>
            </a:r>
            <a:r>
              <a:rPr lang="de-DE" dirty="0"/>
              <a:t> in </a:t>
            </a:r>
            <a:r>
              <a:rPr lang="de-DE" dirty="0" err="1"/>
              <a:t>java</a:t>
            </a:r>
            <a:r>
              <a:rPr lang="de-DE" dirty="0"/>
              <a:t> and </a:t>
            </a:r>
            <a:r>
              <a:rPr lang="de-DE" dirty="0" err="1"/>
              <a:t>Beanshell</a:t>
            </a:r>
            <a:r>
              <a:rPr lang="de-DE" dirty="0"/>
              <a:t> Code</a:t>
            </a:r>
          </a:p>
          <a:p>
            <a:pPr lvl="1"/>
            <a:r>
              <a:rPr lang="de-DE" dirty="0" err="1"/>
              <a:t>Available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Java </a:t>
            </a:r>
            <a:r>
              <a:rPr lang="de-DE" dirty="0" err="1"/>
              <a:t>library</a:t>
            </a:r>
            <a:r>
              <a:rPr lang="de-DE" dirty="0"/>
              <a:t> and Rule </a:t>
            </a:r>
            <a:r>
              <a:rPr lang="de-DE" dirty="0" err="1"/>
              <a:t>library</a:t>
            </a:r>
            <a:endParaRPr lang="de-DE" dirty="0"/>
          </a:p>
          <a:p>
            <a:pPr lvl="1"/>
            <a:r>
              <a:rPr lang="de-DE" dirty="0" err="1"/>
              <a:t>Slightly</a:t>
            </a:r>
            <a:r>
              <a:rPr lang="de-DE" dirty="0"/>
              <a:t> different </a:t>
            </a:r>
            <a:r>
              <a:rPr lang="de-DE" dirty="0" err="1"/>
              <a:t>capabilities</a:t>
            </a: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1CA2627-CF6D-AF05-9848-217387D09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D2152-1C30-894C-9781-951D3C9748DF}" type="slidenum">
              <a:rPr lang="en-US" smtClean="0"/>
              <a:t>10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8657516-4D14-3CAD-45E2-3D1AF06978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© 2023 SailPoint Technologies, Inc. All rights reserved.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017803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6E7E7E-29F1-EE90-4B86-8DEE01351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Features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0A64BE5A-2F6F-0FA9-6180-C2DBBEBE8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D2152-1C30-894C-9781-951D3C9748DF}" type="slidenum">
              <a:rPr lang="en-US" smtClean="0"/>
              <a:t>11</a:t>
            </a:fld>
            <a:endParaRPr lang="en-US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A55AB17-8072-5256-9537-AC141C3053D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© 2023 SailPoint Technologies, Inc. All rights reserved.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3AEE797-7CFC-C8A6-FB77-46B6E16DA53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DE" dirty="0"/>
              <a:t>Methods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C4F5005-20AE-F076-FCBE-6C247FBE3E2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 err="1"/>
              <a:t>logMethodEntry</a:t>
            </a:r>
            <a:r>
              <a:rPr lang="de-DE" dirty="0"/>
              <a:t> / </a:t>
            </a:r>
            <a:r>
              <a:rPr lang="de-DE" dirty="0" err="1"/>
              <a:t>logMethodExit</a:t>
            </a:r>
            <a:endParaRPr lang="de-DE" dirty="0"/>
          </a:p>
          <a:p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BC522450-9549-A6D8-1FE0-40D5E18B54C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/>
              <a:t>Log </a:t>
            </a:r>
            <a:r>
              <a:rPr lang="de-DE" dirty="0" err="1"/>
              <a:t>start</a:t>
            </a:r>
            <a:r>
              <a:rPr lang="de-DE" dirty="0"/>
              <a:t> and end </a:t>
            </a:r>
            <a:r>
              <a:rPr lang="de-DE" dirty="0" err="1"/>
              <a:t>point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method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/>
              <a:t> script</a:t>
            </a:r>
            <a:endParaRPr lang="de-DE" dirty="0"/>
          </a:p>
          <a:p>
            <a:r>
              <a:rPr lang="de-DE" dirty="0"/>
              <a:t>Parameters </a:t>
            </a:r>
            <a:r>
              <a:rPr lang="de-DE" dirty="0" err="1"/>
              <a:t>for</a:t>
            </a:r>
            <a:r>
              <a:rPr lang="de-DE" dirty="0"/>
              <a:t> in-/ &amp; </a:t>
            </a:r>
            <a:r>
              <a:rPr lang="de-DE" dirty="0" err="1"/>
              <a:t>output</a:t>
            </a:r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EFE5812F-87CD-C88B-8E7D-E4B71E93B24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 err="1"/>
              <a:t>logMethodProgress</a:t>
            </a:r>
            <a:endParaRPr lang="de-DE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F66E7EEB-66D5-2C30-C08F-919FDF230B8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DE" dirty="0"/>
              <a:t>Log </a:t>
            </a:r>
            <a:r>
              <a:rPr lang="de-DE" dirty="0" err="1"/>
              <a:t>progress</a:t>
            </a:r>
            <a:r>
              <a:rPr lang="de-DE" dirty="0"/>
              <a:t> </a:t>
            </a:r>
            <a:r>
              <a:rPr lang="de-DE" dirty="0" err="1"/>
              <a:t>messages</a:t>
            </a:r>
            <a:r>
              <a:rPr lang="de-DE" dirty="0"/>
              <a:t> </a:t>
            </a:r>
            <a:r>
              <a:rPr lang="de-DE" dirty="0" err="1"/>
              <a:t>within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code</a:t>
            </a:r>
          </a:p>
          <a:p>
            <a:r>
              <a:rPr lang="de-DE" dirty="0"/>
              <a:t>Can </a:t>
            </a:r>
            <a:r>
              <a:rPr lang="de-DE" dirty="0" err="1"/>
              <a:t>print</a:t>
            </a:r>
            <a:r>
              <a:rPr lang="de-DE" dirty="0"/>
              <a:t> a variable, </a:t>
            </a:r>
            <a:r>
              <a:rPr lang="de-DE" dirty="0" err="1"/>
              <a:t>passed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parameter</a:t>
            </a:r>
            <a:endParaRPr lang="de-DE" dirty="0"/>
          </a:p>
          <a:p>
            <a:endParaRPr lang="de-DE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2DAF3478-0119-6B45-BC47-94630D4B30B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 err="1"/>
              <a:t>logMethodError</a:t>
            </a:r>
            <a:r>
              <a:rPr lang="de-DE" dirty="0"/>
              <a:t> / </a:t>
            </a:r>
            <a:r>
              <a:rPr lang="de-DE" dirty="0" err="1"/>
              <a:t>logMethodWarn</a:t>
            </a:r>
            <a:endParaRPr lang="de-DE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5FFB00EB-11BE-25C6-2026-50A305E477A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e-DE" dirty="0"/>
              <a:t>Log Error and </a:t>
            </a:r>
            <a:r>
              <a:rPr lang="de-DE" dirty="0" err="1"/>
              <a:t>Warning</a:t>
            </a:r>
            <a:r>
              <a:rPr lang="de-DE" dirty="0"/>
              <a:t> </a:t>
            </a:r>
            <a:r>
              <a:rPr lang="de-DE" dirty="0" err="1"/>
              <a:t>messages</a:t>
            </a:r>
            <a:endParaRPr lang="de-DE" dirty="0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D50B9ADF-E227-3C6E-D518-C5C0CBDE72B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 err="1"/>
              <a:t>forceDebugLog</a:t>
            </a:r>
            <a:r>
              <a:rPr lang="de-DE" dirty="0"/>
              <a:t> / </a:t>
            </a:r>
            <a:r>
              <a:rPr lang="de-DE" dirty="0" err="1"/>
              <a:t>forceTraceLog</a:t>
            </a:r>
            <a:endParaRPr lang="de-DE" dirty="0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DB33EE14-88BB-721B-B12B-05BBB07A0E1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 dirty="0"/>
              <a:t>Forces log </a:t>
            </a:r>
            <a:r>
              <a:rPr lang="de-DE" dirty="0" err="1"/>
              <a:t>message</a:t>
            </a:r>
            <a:r>
              <a:rPr lang="de-DE" dirty="0"/>
              <a:t> on </a:t>
            </a:r>
            <a:r>
              <a:rPr lang="de-DE" dirty="0" err="1"/>
              <a:t>respective</a:t>
            </a:r>
            <a:r>
              <a:rPr lang="de-DE" dirty="0"/>
              <a:t> log </a:t>
            </a:r>
            <a:r>
              <a:rPr lang="de-DE" dirty="0" err="1"/>
              <a:t>level</a:t>
            </a:r>
            <a:endParaRPr lang="de-DE" dirty="0"/>
          </a:p>
          <a:p>
            <a:r>
              <a:rPr lang="de-DE" dirty="0"/>
              <a:t>Set log </a:t>
            </a:r>
            <a:r>
              <a:rPr lang="de-DE" dirty="0" err="1"/>
              <a:t>level</a:t>
            </a:r>
            <a:r>
              <a:rPr lang="de-DE" dirty="0"/>
              <a:t> -&gt; log </a:t>
            </a:r>
            <a:r>
              <a:rPr lang="de-DE" dirty="0" err="1"/>
              <a:t>message</a:t>
            </a:r>
            <a:r>
              <a:rPr lang="de-DE" dirty="0"/>
              <a:t> -&gt; </a:t>
            </a:r>
            <a:r>
              <a:rPr lang="de-DE" dirty="0" err="1"/>
              <a:t>reset</a:t>
            </a:r>
            <a:r>
              <a:rPr lang="de-DE" dirty="0"/>
              <a:t> log </a:t>
            </a:r>
            <a:r>
              <a:rPr lang="de-DE" dirty="0" err="1"/>
              <a:t>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632232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B2B493-C1CF-3895-137E-AB6220B4C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Features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A4F5CDD-1F23-D24F-840C-3EA8AB777B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err="1"/>
              <a:t>Supported</a:t>
            </a:r>
            <a:r>
              <a:rPr lang="de-DE" dirty="0"/>
              <a:t> log-levels</a:t>
            </a:r>
          </a:p>
          <a:p>
            <a:pPr lvl="1"/>
            <a:r>
              <a:rPr lang="de-DE" dirty="0"/>
              <a:t>Error, Warn, Info, </a:t>
            </a:r>
            <a:r>
              <a:rPr lang="de-DE" dirty="0" err="1"/>
              <a:t>Debug</a:t>
            </a:r>
            <a:r>
              <a:rPr lang="de-DE" dirty="0"/>
              <a:t>, Trace</a:t>
            </a:r>
          </a:p>
          <a:p>
            <a:r>
              <a:rPr lang="de-DE" b="1" dirty="0"/>
              <a:t>Log-level </a:t>
            </a:r>
            <a:r>
              <a:rPr lang="de-DE" b="1" dirty="0" err="1"/>
              <a:t>dependant</a:t>
            </a:r>
            <a:r>
              <a:rPr lang="de-DE" b="1" dirty="0"/>
              <a:t> </a:t>
            </a:r>
            <a:r>
              <a:rPr lang="de-DE" b="1" dirty="0" err="1"/>
              <a:t>output</a:t>
            </a:r>
            <a:endParaRPr lang="de-DE" b="1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1CA2627-CF6D-AF05-9848-217387D09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D2152-1C30-894C-9781-951D3C9748DF}" type="slidenum">
              <a:rPr lang="en-US" smtClean="0"/>
              <a:t>12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8657516-4D14-3CAD-45E2-3D1AF06978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© 2023 SailPoint Technologies, Inc. All rights reserved.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711799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F9669297-587E-34BD-A7AC-88671706E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D2152-1C30-894C-9781-951D3C9748DF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66CB299-10B6-F93D-FFC4-5A21B3AACB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© 2023 SailPoint Technologies, Inc. All rights reserved.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F8336381-3F36-49FA-A8CC-6CAFE5A9F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Logging</a:t>
            </a:r>
            <a:r>
              <a:rPr lang="de-DE" dirty="0"/>
              <a:t> Framework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7C6FBE4-5989-A3B7-2756-5435AFBEBA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Log </a:t>
            </a:r>
            <a:r>
              <a:rPr lang="de-DE" dirty="0" err="1"/>
              <a:t>level</a:t>
            </a:r>
            <a:r>
              <a:rPr lang="de-DE" dirty="0"/>
              <a:t> </a:t>
            </a:r>
            <a:r>
              <a:rPr lang="de-DE" dirty="0" err="1"/>
              <a:t>Depandant</a:t>
            </a:r>
            <a:r>
              <a:rPr lang="de-DE" dirty="0"/>
              <a:t> Output</a:t>
            </a:r>
          </a:p>
        </p:txBody>
      </p:sp>
    </p:spTree>
    <p:extLst>
      <p:ext uri="{BB962C8B-B14F-4D97-AF65-F5344CB8AC3E}">
        <p14:creationId xmlns:p14="http://schemas.microsoft.com/office/powerpoint/2010/main" val="41108727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326655-E6DB-2AEE-65E0-0AC99851E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Log Level </a:t>
            </a:r>
            <a:r>
              <a:rPr lang="de-DE" dirty="0" err="1"/>
              <a:t>Dependant</a:t>
            </a:r>
            <a:r>
              <a:rPr lang="de-DE" dirty="0"/>
              <a:t> Output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CF568D0-23FB-B888-C5EF-E35CB4EAE1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Every Method (</a:t>
            </a:r>
            <a:r>
              <a:rPr lang="de-DE" dirty="0" err="1"/>
              <a:t>except</a:t>
            </a:r>
            <a:r>
              <a:rPr lang="de-DE" dirty="0"/>
              <a:t> warn &amp; </a:t>
            </a:r>
            <a:r>
              <a:rPr lang="de-DE" dirty="0" err="1"/>
              <a:t>error</a:t>
            </a:r>
            <a:r>
              <a:rPr lang="de-DE" dirty="0"/>
              <a:t>) </a:t>
            </a:r>
            <a:r>
              <a:rPr lang="de-DE" dirty="0" err="1"/>
              <a:t>has</a:t>
            </a:r>
            <a:r>
              <a:rPr lang="de-DE" dirty="0"/>
              <a:t> different </a:t>
            </a:r>
            <a:r>
              <a:rPr lang="de-DE" dirty="0" err="1"/>
              <a:t>output</a:t>
            </a:r>
            <a:r>
              <a:rPr lang="de-DE" dirty="0"/>
              <a:t> </a:t>
            </a:r>
            <a:r>
              <a:rPr lang="de-DE" dirty="0" err="1"/>
              <a:t>depending</a:t>
            </a:r>
            <a:r>
              <a:rPr lang="de-DE" dirty="0"/>
              <a:t> on </a:t>
            </a:r>
            <a:r>
              <a:rPr lang="de-DE" dirty="0" err="1"/>
              <a:t>activated</a:t>
            </a:r>
            <a:r>
              <a:rPr lang="de-DE" dirty="0"/>
              <a:t> log Level</a:t>
            </a:r>
          </a:p>
          <a:p>
            <a:r>
              <a:rPr lang="de-DE" dirty="0" err="1"/>
              <a:t>Example</a:t>
            </a:r>
            <a:r>
              <a:rPr lang="de-DE" dirty="0"/>
              <a:t>: </a:t>
            </a:r>
            <a:r>
              <a:rPr lang="de-DE" dirty="0" err="1"/>
              <a:t>logMethodEntry</a:t>
            </a:r>
            <a:r>
              <a:rPr lang="de-DE" dirty="0"/>
              <a:t>(Logger </a:t>
            </a:r>
            <a:r>
              <a:rPr lang="de-DE" dirty="0" err="1"/>
              <a:t>logger</a:t>
            </a:r>
            <a:r>
              <a:rPr lang="de-DE" dirty="0"/>
              <a:t>, </a:t>
            </a:r>
            <a:r>
              <a:rPr lang="de-DE" dirty="0" err="1"/>
              <a:t>Object</a:t>
            </a:r>
            <a:r>
              <a:rPr lang="de-DE" dirty="0"/>
              <a:t>… variables)</a:t>
            </a:r>
          </a:p>
          <a:p>
            <a:pPr lvl="1"/>
            <a:r>
              <a:rPr lang="de-DE" dirty="0"/>
              <a:t>On INFO: </a:t>
            </a:r>
            <a:r>
              <a:rPr lang="de-DE" dirty="0" err="1"/>
              <a:t>Only</a:t>
            </a:r>
            <a:r>
              <a:rPr lang="de-DE" dirty="0"/>
              <a:t> </a:t>
            </a:r>
            <a:r>
              <a:rPr lang="de-DE" dirty="0" err="1"/>
              <a:t>shows</a:t>
            </a:r>
            <a:r>
              <a:rPr lang="de-DE" dirty="0"/>
              <a:t> simple </a:t>
            </a:r>
            <a:r>
              <a:rPr lang="de-DE" dirty="0" err="1"/>
              <a:t>method</a:t>
            </a:r>
            <a:r>
              <a:rPr lang="de-DE" dirty="0"/>
              <a:t> </a:t>
            </a:r>
            <a:r>
              <a:rPr lang="de-DE" dirty="0" err="1"/>
              <a:t>start</a:t>
            </a:r>
            <a:r>
              <a:rPr lang="de-DE" dirty="0"/>
              <a:t> and end </a:t>
            </a:r>
            <a:r>
              <a:rPr lang="de-DE" dirty="0" err="1"/>
              <a:t>message</a:t>
            </a:r>
            <a:endParaRPr lang="de-DE" dirty="0"/>
          </a:p>
          <a:p>
            <a:pPr lvl="1"/>
            <a:r>
              <a:rPr lang="de-DE" dirty="0"/>
              <a:t>On DEBUG: Displays </a:t>
            </a:r>
            <a:r>
              <a:rPr lang="de-DE" dirty="0" err="1"/>
              <a:t>included</a:t>
            </a:r>
            <a:r>
              <a:rPr lang="de-DE" dirty="0"/>
              <a:t> variables </a:t>
            </a:r>
            <a:r>
              <a:rPr lang="de-DE" dirty="0" err="1"/>
              <a:t>as</a:t>
            </a:r>
            <a:r>
              <a:rPr lang="de-DE" dirty="0"/>
              <a:t> Strings and variable </a:t>
            </a:r>
            <a:r>
              <a:rPr lang="de-DE" dirty="0" err="1"/>
              <a:t>classes</a:t>
            </a:r>
            <a:endParaRPr lang="de-DE" dirty="0"/>
          </a:p>
          <a:p>
            <a:pPr lvl="1"/>
            <a:r>
              <a:rPr lang="de-DE" dirty="0"/>
              <a:t>On TRACE: Displays </a:t>
            </a:r>
            <a:r>
              <a:rPr lang="de-DE" dirty="0" err="1"/>
              <a:t>value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all </a:t>
            </a:r>
            <a:r>
              <a:rPr lang="de-DE" dirty="0" err="1"/>
              <a:t>passed</a:t>
            </a:r>
            <a:r>
              <a:rPr lang="de-DE" dirty="0"/>
              <a:t> variables</a:t>
            </a:r>
          </a:p>
          <a:p>
            <a:pPr lvl="2"/>
            <a:r>
              <a:rPr lang="de-DE" dirty="0"/>
              <a:t>Calls </a:t>
            </a:r>
            <a:r>
              <a:rPr lang="de-DE" dirty="0" err="1"/>
              <a:t>toXml</a:t>
            </a:r>
            <a:r>
              <a:rPr lang="de-DE" dirty="0"/>
              <a:t>() on </a:t>
            </a:r>
            <a:r>
              <a:rPr lang="de-DE" dirty="0" err="1"/>
              <a:t>SailPointObjects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supported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toString</a:t>
            </a:r>
            <a:r>
              <a:rPr lang="de-DE" dirty="0"/>
              <a:t>() </a:t>
            </a:r>
            <a:r>
              <a:rPr lang="de-DE" dirty="0" err="1"/>
              <a:t>if</a:t>
            </a:r>
            <a:r>
              <a:rPr lang="de-DE" dirty="0"/>
              <a:t> not</a:t>
            </a:r>
          </a:p>
          <a:p>
            <a:pPr lvl="1"/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output</a:t>
            </a:r>
            <a:r>
              <a:rPr lang="de-DE" dirty="0"/>
              <a:t> on </a:t>
            </a:r>
            <a:r>
              <a:rPr lang="de-DE" dirty="0" err="1"/>
              <a:t>higher</a:t>
            </a:r>
            <a:r>
              <a:rPr lang="de-DE" dirty="0"/>
              <a:t> log-levels</a:t>
            </a:r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F2F7115-90DF-646A-6822-1F3E24E88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D2152-1C30-894C-9781-951D3C9748DF}" type="slidenum">
              <a:rPr lang="en-US" smtClean="0"/>
              <a:t>14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EB5FD26-868B-5C84-BD2A-758ADA874F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© 2023 SailPoint Technologies, Inc. All rights reserved.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69261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01AAB975-D793-FA2A-C0FD-B359238DA6F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DE" dirty="0"/>
              <a:t>Use Java </a:t>
            </a:r>
            <a:r>
              <a:rPr lang="de-DE" dirty="0" err="1"/>
              <a:t>aspects</a:t>
            </a:r>
            <a:r>
              <a:rPr lang="de-DE" dirty="0"/>
              <a:t> </a:t>
            </a:r>
            <a:r>
              <a:rPr lang="de-DE" dirty="0" err="1"/>
              <a:t>during</a:t>
            </a:r>
            <a:r>
              <a:rPr lang="de-DE" dirty="0"/>
              <a:t> </a:t>
            </a:r>
            <a:r>
              <a:rPr lang="de-DE" dirty="0" err="1"/>
              <a:t>build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insert</a:t>
            </a:r>
            <a:r>
              <a:rPr lang="de-DE" dirty="0"/>
              <a:t> </a:t>
            </a:r>
            <a:r>
              <a:rPr lang="de-DE" dirty="0" err="1"/>
              <a:t>default</a:t>
            </a:r>
            <a:r>
              <a:rPr lang="de-DE" dirty="0"/>
              <a:t> log </a:t>
            </a:r>
            <a:r>
              <a:rPr lang="de-DE" dirty="0" err="1"/>
              <a:t>statements</a:t>
            </a:r>
            <a:r>
              <a:rPr lang="de-DE" dirty="0"/>
              <a:t> </a:t>
            </a:r>
            <a:r>
              <a:rPr lang="de-DE" dirty="0" err="1"/>
              <a:t>into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custom</a:t>
            </a:r>
            <a:r>
              <a:rPr lang="de-DE" dirty="0"/>
              <a:t> Java code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08C85BA3-01E2-CAD6-8E0F-418EFB275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D2152-1C30-894C-9781-951D3C9748DF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0BF13F0-7EE6-F0E3-8651-1846E59BA7D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© 2023 SailPoint Technologies, Inc. All rights reserved.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F99D024C-E8B4-5127-AE72-825EA9A08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/>
              <a:t>Logging</a:t>
            </a:r>
            <a:r>
              <a:rPr lang="de-DE" dirty="0"/>
              <a:t> Framework- Outlook</a:t>
            </a:r>
          </a:p>
        </p:txBody>
      </p:sp>
    </p:spTree>
    <p:extLst>
      <p:ext uri="{BB962C8B-B14F-4D97-AF65-F5344CB8AC3E}">
        <p14:creationId xmlns:p14="http://schemas.microsoft.com/office/powerpoint/2010/main" val="35195970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C7C671C-B073-F7E1-1459-C0D39C47E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D2152-1C30-894C-9781-951D3C9748DF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6BB6D1-5B99-1F8E-6929-B87C4B764A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en-US"/>
              <a:t>© 2023 SailPoint Technologies, Inc. All rights reserved.</a:t>
            </a:r>
            <a:endParaRPr lang="en-US" alt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A0070D4-CDCB-A7C7-197C-3FC317A36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Logging Framework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F63C04-BCBF-E058-1725-F9022E9E4F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Demo-time</a:t>
            </a:r>
          </a:p>
        </p:txBody>
      </p:sp>
    </p:spTree>
    <p:extLst>
      <p:ext uri="{BB962C8B-B14F-4D97-AF65-F5344CB8AC3E}">
        <p14:creationId xmlns:p14="http://schemas.microsoft.com/office/powerpoint/2010/main" val="36667617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362FB3D-DF17-8D27-7E0E-6CA8229B1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D2152-1C30-894C-9781-951D3C9748DF}" type="slidenum">
              <a:rPr lang="en-US" smtClean="0"/>
              <a:t>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5DC99E-286C-678A-1C61-10D88CC0E70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© 2023 SailPoint Technologies, Inc. All rights reserved.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6" name="Graphic 5" descr="SailPoint">
            <a:extLst>
              <a:ext uri="{FF2B5EF4-FFF2-40B4-BE49-F238E27FC236}">
                <a16:creationId xmlns:a16="http://schemas.microsoft.com/office/drawing/2014/main" id="{412E68D0-EED9-3551-5FC0-5C5D56DDD3B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52835" y="1715262"/>
            <a:ext cx="2686330" cy="953855"/>
          </a:xfrm>
          <a:prstGeom prst="rect">
            <a:avLst/>
          </a:prstGeom>
        </p:spPr>
      </p:pic>
      <p:pic>
        <p:nvPicPr>
          <p:cNvPr id="8" name="Picture 7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67F51C1E-5126-7A85-CB60-69A7FFA65B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1072" y="2496662"/>
            <a:ext cx="2163097" cy="1795225"/>
          </a:xfrm>
          <a:prstGeom prst="rect">
            <a:avLst/>
          </a:prstGeom>
        </p:spPr>
      </p:pic>
      <p:pic>
        <p:nvPicPr>
          <p:cNvPr id="10" name="Picture 9" descr="Chart, histogram&#10;&#10;Description automatically generated">
            <a:extLst>
              <a:ext uri="{FF2B5EF4-FFF2-40B4-BE49-F238E27FC236}">
                <a16:creationId xmlns:a16="http://schemas.microsoft.com/office/drawing/2014/main" id="{AF7FAFF6-650B-2857-ED7D-3B0B35E6F9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9407" y="2496662"/>
            <a:ext cx="2163097" cy="1795225"/>
          </a:xfrm>
          <a:prstGeom prst="rect">
            <a:avLst/>
          </a:prstGeom>
        </p:spPr>
      </p:pic>
      <p:sp>
        <p:nvSpPr>
          <p:cNvPr id="11" name="Title 5">
            <a:extLst>
              <a:ext uri="{FF2B5EF4-FFF2-40B4-BE49-F238E27FC236}">
                <a16:creationId xmlns:a16="http://schemas.microsoft.com/office/drawing/2014/main" id="{ABF4BD4E-E703-E9BC-B809-876288039522}"/>
              </a:ext>
            </a:extLst>
          </p:cNvPr>
          <p:cNvSpPr txBox="1">
            <a:spLocks/>
          </p:cNvSpPr>
          <p:nvPr/>
        </p:nvSpPr>
        <p:spPr>
          <a:xfrm>
            <a:off x="831850" y="2973010"/>
            <a:ext cx="10515600" cy="101498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Poppins SemiBold" pitchFamily="2" charset="77"/>
                <a:ea typeface="+mj-ea"/>
                <a:cs typeface="Poppins SemiBold" pitchFamily="2" charset="77"/>
              </a:defRPr>
            </a:lvl1pPr>
          </a:lstStyle>
          <a:p>
            <a:pPr algn="ctr"/>
            <a:r>
              <a:rPr lang="en-US" sz="5400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381975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8D55F36-846C-044E-8F97-EF500A1A7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2F7190-EE1D-4B4E-9393-369B9ADF1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D2152-1C30-894C-9781-951D3C9748DF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D0338C-B678-784E-B846-D4A5E0F7B7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© 2023 SailPoint Technologies, Inc. All rights reserved.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graphicFrame>
        <p:nvGraphicFramePr>
          <p:cNvPr id="8" name="Table 4">
            <a:extLst>
              <a:ext uri="{FF2B5EF4-FFF2-40B4-BE49-F238E27FC236}">
                <a16:creationId xmlns:a16="http://schemas.microsoft.com/office/drawing/2014/main" id="{13ADC894-EC4D-CA48-B5A2-D445BD6AC6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6570477"/>
              </p:ext>
            </p:extLst>
          </p:nvPr>
        </p:nvGraphicFramePr>
        <p:xfrm>
          <a:off x="4449170" y="1351128"/>
          <a:ext cx="6591868" cy="412162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64999">
                  <a:extLst>
                    <a:ext uri="{9D8B030D-6E8A-4147-A177-3AD203B41FA5}">
                      <a16:colId xmlns:a16="http://schemas.microsoft.com/office/drawing/2014/main" val="3482971295"/>
                    </a:ext>
                  </a:extLst>
                </a:gridCol>
                <a:gridCol w="3226869">
                  <a:extLst>
                    <a:ext uri="{9D8B030D-6E8A-4147-A177-3AD203B41FA5}">
                      <a16:colId xmlns:a16="http://schemas.microsoft.com/office/drawing/2014/main" val="245915264"/>
                    </a:ext>
                  </a:extLst>
                </a:gridCol>
              </a:tblGrid>
              <a:tr h="512785">
                <a:tc>
                  <a:txBody>
                    <a:bodyPr/>
                    <a:lstStyle/>
                    <a:p>
                      <a:r>
                        <a:rPr lang="en-US" b="1" i="0" dirty="0">
                          <a:solidFill>
                            <a:schemeClr val="accent6"/>
                          </a:solidFill>
                          <a:latin typeface="Poppins SemiBold" pitchFamily="2" charset="77"/>
                          <a:cs typeface="Poppins SemiBold" pitchFamily="2" charset="77"/>
                        </a:rPr>
                        <a:t>Challenge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accent6"/>
                          </a:solidFill>
                        </a:rPr>
                        <a:t>Alexander Jakimowic, Senior IAM Consultant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02457309"/>
                  </a:ext>
                </a:extLst>
              </a:tr>
              <a:tr h="515548">
                <a:tc>
                  <a:txBody>
                    <a:bodyPr/>
                    <a:lstStyle/>
                    <a:p>
                      <a:r>
                        <a:rPr lang="en-US" b="1" i="0" dirty="0">
                          <a:solidFill>
                            <a:schemeClr val="accent6"/>
                          </a:solidFill>
                          <a:latin typeface="Poppins SemiBold" pitchFamily="2" charset="77"/>
                          <a:cs typeface="Poppins SemiBold" pitchFamily="2" charset="77"/>
                        </a:rPr>
                        <a:t>Solution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52718128"/>
                  </a:ext>
                </a:extLst>
              </a:tr>
              <a:tr h="515548">
                <a:tc>
                  <a:txBody>
                    <a:bodyPr/>
                    <a:lstStyle/>
                    <a:p>
                      <a:r>
                        <a:rPr lang="en-US" b="1" i="0" dirty="0">
                          <a:solidFill>
                            <a:schemeClr val="accent6"/>
                          </a:solidFill>
                          <a:latin typeface="Poppins SemiBold" pitchFamily="2" charset="77"/>
                          <a:cs typeface="Poppins SemiBold" pitchFamily="2" charset="77"/>
                        </a:rPr>
                        <a:t>Logging Framework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76531433"/>
                  </a:ext>
                </a:extLst>
              </a:tr>
              <a:tr h="515548">
                <a:tc>
                  <a:txBody>
                    <a:bodyPr/>
                    <a:lstStyle/>
                    <a:p>
                      <a:r>
                        <a:rPr lang="en-US" b="1" i="0" dirty="0">
                          <a:solidFill>
                            <a:schemeClr val="accent6"/>
                          </a:solidFill>
                          <a:latin typeface="Poppins SemiBold" pitchFamily="2" charset="77"/>
                          <a:cs typeface="Poppins SemiBold" pitchFamily="2" charset="77"/>
                        </a:rPr>
                        <a:t>Demo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accent6"/>
                          </a:solidFill>
                        </a:rPr>
                        <a:t>Christopher Weßling, Senior IAM Consultant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35622095"/>
                  </a:ext>
                </a:extLst>
              </a:tr>
              <a:tr h="515548">
                <a:tc>
                  <a:txBody>
                    <a:bodyPr/>
                    <a:lstStyle/>
                    <a:p>
                      <a:endParaRPr lang="en-US" b="1" i="0" dirty="0">
                        <a:solidFill>
                          <a:schemeClr val="accent6"/>
                        </a:solidFill>
                        <a:latin typeface="Poppins SemiBold" pitchFamily="2" charset="77"/>
                        <a:cs typeface="Poppins SemiBold" pitchFamily="2" charset="7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45174392"/>
                  </a:ext>
                </a:extLst>
              </a:tr>
              <a:tr h="515548">
                <a:tc>
                  <a:txBody>
                    <a:bodyPr/>
                    <a:lstStyle/>
                    <a:p>
                      <a:endParaRPr lang="en-US" b="1" i="0" dirty="0">
                        <a:solidFill>
                          <a:schemeClr val="accent6"/>
                        </a:solidFill>
                        <a:latin typeface="Poppins SemiBold" pitchFamily="2" charset="77"/>
                        <a:cs typeface="Poppins SemiBold" pitchFamily="2" charset="7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80298539"/>
                  </a:ext>
                </a:extLst>
              </a:tr>
              <a:tr h="515548">
                <a:tc>
                  <a:txBody>
                    <a:bodyPr/>
                    <a:lstStyle/>
                    <a:p>
                      <a:endParaRPr lang="en-US" b="1" i="0" dirty="0">
                        <a:solidFill>
                          <a:schemeClr val="accent6"/>
                        </a:solidFill>
                        <a:latin typeface="Poppins SemiBold" pitchFamily="2" charset="77"/>
                        <a:cs typeface="Poppins SemiBold" pitchFamily="2" charset="7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56822824"/>
                  </a:ext>
                </a:extLst>
              </a:tr>
              <a:tr h="515548">
                <a:tc>
                  <a:txBody>
                    <a:bodyPr/>
                    <a:lstStyle/>
                    <a:p>
                      <a:endParaRPr lang="en-US" b="1" i="0" dirty="0">
                        <a:solidFill>
                          <a:schemeClr val="accent6"/>
                        </a:solidFill>
                        <a:latin typeface="Poppins SemiBold" pitchFamily="2" charset="77"/>
                        <a:cs typeface="Poppins SemiBold" pitchFamily="2" charset="7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158411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1985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F9669297-587E-34BD-A7AC-88671706E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D2152-1C30-894C-9781-951D3C9748DF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66CB299-10B6-F93D-FFC4-5A21B3AACB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© 2023 SailPoint Technologies, Inc. All rights reserved.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F8336381-3F36-49FA-A8CC-6CAFE5A9F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Challenge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7C6FBE4-5989-A3B7-2756-5435AFBEBA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Analysing</a:t>
            </a:r>
            <a:r>
              <a:rPr lang="de-DE" dirty="0"/>
              <a:t> </a:t>
            </a:r>
            <a:r>
              <a:rPr lang="de-DE" dirty="0" err="1"/>
              <a:t>Unspecific</a:t>
            </a:r>
            <a:r>
              <a:rPr lang="de-DE" dirty="0"/>
              <a:t> Error Messages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88456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81DE79-9A9C-7A4B-972F-96BCAA755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D2152-1C30-894C-9781-951D3C9748D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91D0FC-D170-6847-B527-34CAC0AD9A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en-US"/>
              <a:t>© 2023 SailPoint Technologies, Inc. All rights reserved.</a:t>
            </a:r>
            <a:endParaRPr lang="en-US" alt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EF1532D-31EF-394C-9474-9FD1F04A19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Analysing</a:t>
            </a:r>
            <a:r>
              <a:rPr lang="en-US" dirty="0"/>
              <a:t> errors is a pain</a:t>
            </a:r>
          </a:p>
          <a:p>
            <a:pPr lvl="1"/>
            <a:r>
              <a:rPr lang="en-US" dirty="0" err="1"/>
              <a:t>Beanshell</a:t>
            </a:r>
            <a:r>
              <a:rPr lang="en-US" dirty="0"/>
              <a:t> code is harder to debug</a:t>
            </a:r>
          </a:p>
          <a:p>
            <a:pPr lvl="1"/>
            <a:r>
              <a:rPr lang="en-US" dirty="0"/>
              <a:t>Especially in productive environments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Often error messages in logs are very unspecific</a:t>
            </a:r>
          </a:p>
          <a:p>
            <a:pPr lvl="1"/>
            <a:r>
              <a:rPr lang="en-US" dirty="0"/>
              <a:t>Errors are often only thrown in top-level methods or workflows</a:t>
            </a:r>
          </a:p>
          <a:p>
            <a:pPr lvl="1"/>
            <a:r>
              <a:rPr lang="en-US" dirty="0"/>
              <a:t>All-time classics like:</a:t>
            </a:r>
          </a:p>
          <a:p>
            <a:pPr lvl="2"/>
            <a:r>
              <a:rPr lang="en-US" dirty="0"/>
              <a:t>„Exception during […] reason: </a:t>
            </a:r>
            <a:r>
              <a:rPr lang="en-US" dirty="0" err="1"/>
              <a:t>java.lang.NullPointerException</a:t>
            </a:r>
            <a:r>
              <a:rPr lang="en-US" dirty="0"/>
              <a:t>: null“</a:t>
            </a:r>
          </a:p>
          <a:p>
            <a:pPr lvl="2"/>
            <a:r>
              <a:rPr lang="en-US" dirty="0"/>
              <a:t>„</a:t>
            </a:r>
            <a:r>
              <a:rPr lang="en-US" dirty="0" err="1"/>
              <a:t>java.lang.NullPointerException</a:t>
            </a:r>
            <a:r>
              <a:rPr lang="en-US" dirty="0"/>
              <a:t> BSF info: […] at line: 0 column: </a:t>
            </a:r>
            <a:r>
              <a:rPr lang="en-US" dirty="0" err="1"/>
              <a:t>columnNo</a:t>
            </a:r>
            <a:r>
              <a:rPr lang="en-US" dirty="0"/>
              <a:t>“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8732F8-406D-E340-9586-407C6C5A3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Analysing</a:t>
            </a:r>
            <a:r>
              <a:rPr lang="en-US" dirty="0"/>
              <a:t> Unspecific Error Messages</a:t>
            </a:r>
          </a:p>
        </p:txBody>
      </p:sp>
    </p:spTree>
    <p:extLst>
      <p:ext uri="{BB962C8B-B14F-4D97-AF65-F5344CB8AC3E}">
        <p14:creationId xmlns:p14="http://schemas.microsoft.com/office/powerpoint/2010/main" val="3113969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01AAB975-D793-FA2A-C0FD-B359238DA6F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DE" dirty="0" err="1"/>
              <a:t>Using</a:t>
            </a:r>
            <a:r>
              <a:rPr lang="de-DE" dirty="0"/>
              <a:t> </a:t>
            </a:r>
            <a:r>
              <a:rPr lang="de-DE" dirty="0" err="1"/>
              <a:t>detailed</a:t>
            </a:r>
            <a:r>
              <a:rPr lang="de-DE" dirty="0"/>
              <a:t> </a:t>
            </a:r>
            <a:r>
              <a:rPr lang="de-DE" dirty="0" err="1"/>
              <a:t>logging</a:t>
            </a:r>
            <a:r>
              <a:rPr lang="de-DE" dirty="0"/>
              <a:t> </a:t>
            </a:r>
            <a:r>
              <a:rPr lang="de-DE" dirty="0" err="1"/>
              <a:t>statements</a:t>
            </a:r>
            <a:r>
              <a:rPr lang="de-DE" dirty="0"/>
              <a:t> in </a:t>
            </a:r>
            <a:r>
              <a:rPr lang="de-DE" dirty="0" err="1"/>
              <a:t>custom</a:t>
            </a:r>
            <a:r>
              <a:rPr lang="de-DE" dirty="0"/>
              <a:t> code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08C85BA3-01E2-CAD6-8E0F-418EFB275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D2152-1C30-894C-9781-951D3C9748DF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0BF13F0-7EE6-F0E3-8651-1846E59BA7D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© 2023 SailPoint Technologies, Inc. All rights reserved.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F99D024C-E8B4-5127-AE72-825EA9A08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/>
              <a:t>Analysing</a:t>
            </a:r>
            <a:r>
              <a:rPr lang="de-DE" dirty="0"/>
              <a:t> </a:t>
            </a:r>
            <a:r>
              <a:rPr lang="de-DE" dirty="0" err="1"/>
              <a:t>Unspecific</a:t>
            </a:r>
            <a:r>
              <a:rPr lang="de-DE" dirty="0"/>
              <a:t> Error Messages – Solution:</a:t>
            </a:r>
          </a:p>
        </p:txBody>
      </p:sp>
    </p:spTree>
    <p:extLst>
      <p:ext uri="{BB962C8B-B14F-4D97-AF65-F5344CB8AC3E}">
        <p14:creationId xmlns:p14="http://schemas.microsoft.com/office/powerpoint/2010/main" val="2491249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F9669297-587E-34BD-A7AC-88671706E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D2152-1C30-894C-9781-951D3C9748DF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66CB299-10B6-F93D-FFC4-5A21B3AACB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© 2023 SailPoint Technologies, Inc. All rights reserved.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F8336381-3F36-49FA-A8CC-6CAFE5A9F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Solution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7C6FBE4-5989-A3B7-2756-5435AFBEBA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Logging</a:t>
            </a:r>
            <a:r>
              <a:rPr lang="de-DE" dirty="0"/>
              <a:t> Challenges</a:t>
            </a:r>
          </a:p>
        </p:txBody>
      </p:sp>
    </p:spTree>
    <p:extLst>
      <p:ext uri="{BB962C8B-B14F-4D97-AF65-F5344CB8AC3E}">
        <p14:creationId xmlns:p14="http://schemas.microsoft.com/office/powerpoint/2010/main" val="2270119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049DB9-F691-F70F-C329-8344F1E11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Logging</a:t>
            </a:r>
            <a:r>
              <a:rPr lang="de-DE" dirty="0"/>
              <a:t> Challenges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B5F853D-4432-88C3-BE01-DB1EFC8729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Including</a:t>
            </a:r>
            <a:r>
              <a:rPr lang="de-DE" dirty="0"/>
              <a:t> </a:t>
            </a:r>
            <a:r>
              <a:rPr lang="de-DE" dirty="0" err="1"/>
              <a:t>logging</a:t>
            </a:r>
            <a:r>
              <a:rPr lang="de-DE" dirty="0"/>
              <a:t> </a:t>
            </a:r>
            <a:r>
              <a:rPr lang="de-DE" dirty="0" err="1"/>
              <a:t>messages</a:t>
            </a:r>
            <a:r>
              <a:rPr lang="de-DE" dirty="0"/>
              <a:t> ist </a:t>
            </a:r>
            <a:r>
              <a:rPr lang="de-DE" dirty="0" err="1"/>
              <a:t>pretty</a:t>
            </a:r>
            <a:r>
              <a:rPr lang="de-DE" dirty="0"/>
              <a:t> easy</a:t>
            </a:r>
          </a:p>
          <a:p>
            <a:r>
              <a:rPr lang="de-DE" dirty="0"/>
              <a:t>But </a:t>
            </a:r>
            <a:r>
              <a:rPr lang="de-DE" dirty="0" err="1"/>
              <a:t>including</a:t>
            </a:r>
            <a:r>
              <a:rPr lang="de-DE" dirty="0"/>
              <a:t> </a:t>
            </a:r>
            <a:r>
              <a:rPr lang="de-DE" dirty="0" err="1"/>
              <a:t>good</a:t>
            </a:r>
            <a:r>
              <a:rPr lang="de-DE" dirty="0"/>
              <a:t> </a:t>
            </a:r>
            <a:r>
              <a:rPr lang="de-DE" dirty="0" err="1"/>
              <a:t>logging</a:t>
            </a:r>
            <a:r>
              <a:rPr lang="de-DE" dirty="0"/>
              <a:t> </a:t>
            </a:r>
            <a:r>
              <a:rPr lang="de-DE" dirty="0" err="1"/>
              <a:t>messages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kind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hard</a:t>
            </a:r>
            <a:endParaRPr lang="de-DE" dirty="0"/>
          </a:p>
          <a:p>
            <a:pPr lvl="1"/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right</a:t>
            </a:r>
            <a:r>
              <a:rPr lang="de-DE" dirty="0"/>
              <a:t> log-level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display</a:t>
            </a:r>
            <a:r>
              <a:rPr lang="de-DE" dirty="0"/>
              <a:t> </a:t>
            </a:r>
            <a:r>
              <a:rPr lang="de-DE" dirty="0" err="1"/>
              <a:t>which</a:t>
            </a:r>
            <a:r>
              <a:rPr lang="de-DE" dirty="0"/>
              <a:t> </a:t>
            </a:r>
            <a:r>
              <a:rPr lang="de-DE" dirty="0" err="1"/>
              <a:t>information</a:t>
            </a:r>
            <a:r>
              <a:rPr lang="de-DE" dirty="0"/>
              <a:t>?</a:t>
            </a:r>
          </a:p>
          <a:p>
            <a:pPr lvl="1"/>
            <a:r>
              <a:rPr lang="de-DE" dirty="0"/>
              <a:t>Writing different log </a:t>
            </a:r>
            <a:r>
              <a:rPr lang="de-DE" dirty="0" err="1"/>
              <a:t>messages</a:t>
            </a:r>
            <a:r>
              <a:rPr lang="de-DE" dirty="0"/>
              <a:t> per </a:t>
            </a:r>
            <a:r>
              <a:rPr lang="de-DE" dirty="0" err="1"/>
              <a:t>level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tedious</a:t>
            </a:r>
            <a:endParaRPr lang="de-DE" dirty="0"/>
          </a:p>
          <a:p>
            <a:r>
              <a:rPr lang="de-DE" dirty="0" err="1"/>
              <a:t>Only</a:t>
            </a:r>
            <a:r>
              <a:rPr lang="de-DE" dirty="0"/>
              <a:t> </a:t>
            </a:r>
            <a:r>
              <a:rPr lang="de-DE" dirty="0" err="1"/>
              <a:t>useful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include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everywhere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433DADB-DA3A-5C6F-1CA2-EFBDF52DB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D2152-1C30-894C-9781-951D3C9748DF}" type="slidenum">
              <a:rPr lang="en-US" smtClean="0"/>
              <a:t>7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66EACA6-5F7E-4544-F0C9-B3234DF5F4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© 2023 SailPoint Technologies, Inc. All rights reserved.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2341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01AAB975-D793-FA2A-C0FD-B359238DA6F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DE" dirty="0" err="1"/>
              <a:t>Creating</a:t>
            </a:r>
            <a:r>
              <a:rPr lang="de-DE" dirty="0"/>
              <a:t> and </a:t>
            </a:r>
            <a:r>
              <a:rPr lang="de-DE" dirty="0" err="1"/>
              <a:t>using</a:t>
            </a:r>
            <a:r>
              <a:rPr lang="de-DE" dirty="0"/>
              <a:t> a </a:t>
            </a:r>
            <a:r>
              <a:rPr lang="de-DE" dirty="0" err="1"/>
              <a:t>logging</a:t>
            </a:r>
            <a:r>
              <a:rPr lang="de-DE" dirty="0"/>
              <a:t> </a:t>
            </a:r>
            <a:r>
              <a:rPr lang="de-DE" dirty="0" err="1"/>
              <a:t>framework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08C85BA3-01E2-CAD6-8E0F-418EFB275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D2152-1C30-894C-9781-951D3C9748DF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0BF13F0-7EE6-F0E3-8651-1846E59BA7D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© 2023 SailPoint Technologies, Inc. All rights reserved.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F99D024C-E8B4-5127-AE72-825EA9A08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/>
              <a:t>Logging</a:t>
            </a:r>
            <a:r>
              <a:rPr lang="de-DE" dirty="0"/>
              <a:t> Challenges– Solution:</a:t>
            </a:r>
          </a:p>
        </p:txBody>
      </p:sp>
    </p:spTree>
    <p:extLst>
      <p:ext uri="{BB962C8B-B14F-4D97-AF65-F5344CB8AC3E}">
        <p14:creationId xmlns:p14="http://schemas.microsoft.com/office/powerpoint/2010/main" val="33809885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F9669297-587E-34BD-A7AC-88671706E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D2152-1C30-894C-9781-951D3C9748DF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66CB299-10B6-F93D-FFC4-5A21B3AACB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© 2023 SailPoint Technologies, Inc. All rights reserved.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F8336381-3F36-49FA-A8CC-6CAFE5A9F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Logging</a:t>
            </a:r>
            <a:r>
              <a:rPr lang="de-DE" dirty="0"/>
              <a:t> Framework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7C6FBE4-5989-A3B7-2756-5435AFBEBA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Features</a:t>
            </a:r>
          </a:p>
        </p:txBody>
      </p:sp>
    </p:spTree>
    <p:extLst>
      <p:ext uri="{BB962C8B-B14F-4D97-AF65-F5344CB8AC3E}">
        <p14:creationId xmlns:p14="http://schemas.microsoft.com/office/powerpoint/2010/main" val="24886418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ailPoint Brand Refresh 2022">
      <a:dk1>
        <a:srgbClr val="0033A1"/>
      </a:dk1>
      <a:lt1>
        <a:srgbClr val="FFFFFF"/>
      </a:lt1>
      <a:dk2>
        <a:srgbClr val="415364"/>
      </a:dk2>
      <a:lt2>
        <a:srgbClr val="DAE1E9"/>
      </a:lt2>
      <a:accent1>
        <a:srgbClr val="0033A1"/>
      </a:accent1>
      <a:accent2>
        <a:srgbClr val="0071CE"/>
      </a:accent2>
      <a:accent3>
        <a:srgbClr val="CC27B0"/>
      </a:accent3>
      <a:accent4>
        <a:srgbClr val="54C0E8"/>
      </a:accent4>
      <a:accent5>
        <a:srgbClr val="93D500"/>
      </a:accent5>
      <a:accent6>
        <a:srgbClr val="415364"/>
      </a:accent6>
      <a:hlink>
        <a:srgbClr val="0563C1"/>
      </a:hlink>
      <a:folHlink>
        <a:srgbClr val="0071CE"/>
      </a:folHlink>
    </a:clrScheme>
    <a:fontScheme name="Poppins">
      <a:majorFont>
        <a:latin typeface="Poppins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 dirty="0" smtClean="0">
            <a:latin typeface="Poppins" pitchFamily="2" charset="77"/>
            <a:cs typeface="Poppins" pitchFamily="2" charset="77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 smtClean="0">
            <a:solidFill>
              <a:schemeClr val="accent6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ailPoint-BrandRefresh-DeckTemplate-20230101" id="{26A88923-18C0-B943-A3DC-832467591790}" vid="{824338BD-429C-7848-B2D3-2CB2216404A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2ED9A4984D3946B7E94A596E17DDC7" ma:contentTypeVersion="14" ma:contentTypeDescription="Create a new document." ma:contentTypeScope="" ma:versionID="e4e379fb62f66ad0b69cdc0066d3970c">
  <xsd:schema xmlns:xsd="http://www.w3.org/2001/XMLSchema" xmlns:xs="http://www.w3.org/2001/XMLSchema" xmlns:p="http://schemas.microsoft.com/office/2006/metadata/properties" xmlns:ns3="84986e19-faea-4b6f-8c31-9f1ad0a1072f" xmlns:ns4="d81ba067-f508-463a-9ec3-eb015e39e60f" targetNamespace="http://schemas.microsoft.com/office/2006/metadata/properties" ma:root="true" ma:fieldsID="ed9a4027919bf0a5674f53410a1cc3fb" ns3:_="" ns4:_="">
    <xsd:import namespace="84986e19-faea-4b6f-8c31-9f1ad0a1072f"/>
    <xsd:import namespace="d81ba067-f508-463a-9ec3-eb015e39e60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986e19-faea-4b6f-8c31-9f1ad0a1072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1ba067-f508-463a-9ec3-eb015e39e6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d81ba067-f508-463a-9ec3-eb015e39e60f" xsi:nil="true"/>
  </documentManagement>
</p:properties>
</file>

<file path=customXml/itemProps1.xml><?xml version="1.0" encoding="utf-8"?>
<ds:datastoreItem xmlns:ds="http://schemas.openxmlformats.org/officeDocument/2006/customXml" ds:itemID="{0D96705A-84AC-4B3D-BC23-CD8E10F496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4986e19-faea-4b6f-8c31-9f1ad0a1072f"/>
    <ds:schemaRef ds:uri="d81ba067-f508-463a-9ec3-eb015e39e60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87E0B74-E38D-46E6-B3DE-666AF9586BA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8291FFC-F40A-4C7C-8BCE-246A56C83897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d81ba067-f508-463a-9ec3-eb015e39e60f"/>
    <ds:schemaRef ds:uri="http://schemas.microsoft.com/office/infopath/2007/PartnerControls"/>
    <ds:schemaRef ds:uri="84986e19-faea-4b6f-8c31-9f1ad0a1072f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614</Words>
  <Application>Microsoft Office PowerPoint</Application>
  <PresentationFormat>Breitbild</PresentationFormat>
  <Paragraphs>104</Paragraphs>
  <Slides>17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2" baseType="lpstr">
      <vt:lpstr>Calibri</vt:lpstr>
      <vt:lpstr>Poppins SemiBold</vt:lpstr>
      <vt:lpstr>Poppins</vt:lpstr>
      <vt:lpstr>Arial</vt:lpstr>
      <vt:lpstr>Office Theme</vt:lpstr>
      <vt:lpstr>Error at line 0: Advanced Logging for your IIQ code </vt:lpstr>
      <vt:lpstr>Agenda</vt:lpstr>
      <vt:lpstr>Challenge</vt:lpstr>
      <vt:lpstr>Analysing Unspecific Error Messages</vt:lpstr>
      <vt:lpstr>Analysing Unspecific Error Messages – Solution:</vt:lpstr>
      <vt:lpstr>Solution</vt:lpstr>
      <vt:lpstr>Logging Challenges</vt:lpstr>
      <vt:lpstr>Logging Challenges– Solution:</vt:lpstr>
      <vt:lpstr>Logging Framework</vt:lpstr>
      <vt:lpstr>Features</vt:lpstr>
      <vt:lpstr>Features</vt:lpstr>
      <vt:lpstr>Features</vt:lpstr>
      <vt:lpstr>Logging Framework</vt:lpstr>
      <vt:lpstr>Log Level Dependant Output</vt:lpstr>
      <vt:lpstr>Logging Framework- Outlook</vt:lpstr>
      <vt:lpstr>Logging Framework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Cover Slide Title Text</dc:title>
  <dc:creator>Amanda Mohs</dc:creator>
  <cp:lastModifiedBy>Alexander Jakimowic</cp:lastModifiedBy>
  <cp:revision>20</cp:revision>
  <dcterms:created xsi:type="dcterms:W3CDTF">2023-02-02T21:47:43Z</dcterms:created>
  <dcterms:modified xsi:type="dcterms:W3CDTF">2023-03-08T15:55:59Z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c03c5b4-cdb1-4af6-a3a7-6ba071b42a99_Enabled">
    <vt:lpwstr>true</vt:lpwstr>
  </property>
  <property fmtid="{D5CDD505-2E9C-101B-9397-08002B2CF9AE}" pid="3" name="MSIP_Label_8c03c5b4-cdb1-4af6-a3a7-6ba071b42a99_SetDate">
    <vt:lpwstr>2023-02-08T10:11:14Z</vt:lpwstr>
  </property>
  <property fmtid="{D5CDD505-2E9C-101B-9397-08002B2CF9AE}" pid="4" name="MSIP_Label_8c03c5b4-cdb1-4af6-a3a7-6ba071b42a99_Method">
    <vt:lpwstr>Standard</vt:lpwstr>
  </property>
  <property fmtid="{D5CDD505-2E9C-101B-9397-08002B2CF9AE}" pid="5" name="MSIP_Label_8c03c5b4-cdb1-4af6-a3a7-6ba071b42a99_Name">
    <vt:lpwstr>Public</vt:lpwstr>
  </property>
  <property fmtid="{D5CDD505-2E9C-101B-9397-08002B2CF9AE}" pid="6" name="MSIP_Label_8c03c5b4-cdb1-4af6-a3a7-6ba071b42a99_SiteId">
    <vt:lpwstr>3ac65224-61ae-43a3-b5af-f6da3cac486c</vt:lpwstr>
  </property>
  <property fmtid="{D5CDD505-2E9C-101B-9397-08002B2CF9AE}" pid="7" name="MSIP_Label_8c03c5b4-cdb1-4af6-a3a7-6ba071b42a99_ActionId">
    <vt:lpwstr>3b470654-1071-40c8-bfed-aa9910a1373c</vt:lpwstr>
  </property>
  <property fmtid="{D5CDD505-2E9C-101B-9397-08002B2CF9AE}" pid="8" name="MSIP_Label_8c03c5b4-cdb1-4af6-a3a7-6ba071b42a99_ContentBits">
    <vt:lpwstr>0</vt:lpwstr>
  </property>
  <property fmtid="{D5CDD505-2E9C-101B-9397-08002B2CF9AE}" pid="9" name="ContentTypeId">
    <vt:lpwstr>0x010100AD2ED9A4984D3946B7E94A596E17DDC7</vt:lpwstr>
  </property>
</Properties>
</file>