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48" r:id="rId1"/>
  </p:sldMasterIdLst>
  <p:notesMasterIdLst>
    <p:notesMasterId r:id="rId15"/>
  </p:notesMasterIdLst>
  <p:handoutMasterIdLst>
    <p:handoutMasterId r:id="rId16"/>
  </p:handoutMasterIdLst>
  <p:sldIdLst>
    <p:sldId id="268" r:id="rId2"/>
    <p:sldId id="325" r:id="rId3"/>
    <p:sldId id="326" r:id="rId4"/>
    <p:sldId id="328" r:id="rId5"/>
    <p:sldId id="329" r:id="rId6"/>
    <p:sldId id="330" r:id="rId7"/>
    <p:sldId id="331" r:id="rId8"/>
    <p:sldId id="333" r:id="rId9"/>
    <p:sldId id="335" r:id="rId10"/>
    <p:sldId id="336" r:id="rId11"/>
    <p:sldId id="332" r:id="rId12"/>
    <p:sldId id="296" r:id="rId13"/>
    <p:sldId id="340" r:id="rId14"/>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Poppins" panose="00000500000000000000" pitchFamily="2" charset="0"/>
      <p:regular r:id="rId21"/>
      <p:bold r:id="rId22"/>
      <p:italic r:id="rId23"/>
      <p:boldItalic r:id="rId24"/>
    </p:embeddedFont>
    <p:embeddedFont>
      <p:font typeface="Poppins SemiBold" panose="00000700000000000000" pitchFamily="2"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A1"/>
    <a:srgbClr val="DAE1E9"/>
    <a:srgbClr val="012068"/>
    <a:srgbClr val="5B6670"/>
    <a:srgbClr val="587B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D49393-645D-4746-9970-171969CE9E52}" v="15" dt="2023-02-09T17:15:09.4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08"/>
    <p:restoredTop sz="95000"/>
  </p:normalViewPr>
  <p:slideViewPr>
    <p:cSldViewPr snapToGrid="0" snapToObjects="1">
      <p:cViewPr varScale="1">
        <p:scale>
          <a:sx n="149" d="100"/>
          <a:sy n="149" d="100"/>
        </p:scale>
        <p:origin x="402" y="120"/>
      </p:cViewPr>
      <p:guideLst/>
    </p:cSldViewPr>
  </p:slideViewPr>
  <p:outlineViewPr>
    <p:cViewPr>
      <p:scale>
        <a:sx n="33" d="100"/>
        <a:sy n="33" d="100"/>
      </p:scale>
      <p:origin x="0" y="-3464"/>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2" d="100"/>
          <a:sy n="92" d="100"/>
        </p:scale>
        <p:origin x="3784"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oeckener, Robert J (Buzz)" userId="2206b633-2f2a-41d6-bbce-3caf56f689f4" providerId="ADAL" clId="{90D49393-645D-4746-9970-171969CE9E52}"/>
    <pc:docChg chg="undo custSel modSld">
      <pc:chgData name="Woeckener, Robert J (Buzz)" userId="2206b633-2f2a-41d6-bbce-3caf56f689f4" providerId="ADAL" clId="{90D49393-645D-4746-9970-171969CE9E52}" dt="2023-02-09T17:15:09.484" v="109" actId="404"/>
      <pc:docMkLst>
        <pc:docMk/>
      </pc:docMkLst>
      <pc:sldChg chg="modSp mod">
        <pc:chgData name="Woeckener, Robert J (Buzz)" userId="2206b633-2f2a-41d6-bbce-3caf56f689f4" providerId="ADAL" clId="{90D49393-645D-4746-9970-171969CE9E52}" dt="2023-02-09T17:13:14.638" v="104" actId="1035"/>
        <pc:sldMkLst>
          <pc:docMk/>
          <pc:sldMk cId="1019164527" sldId="325"/>
        </pc:sldMkLst>
        <pc:spChg chg="mod">
          <ac:chgData name="Woeckener, Robert J (Buzz)" userId="2206b633-2f2a-41d6-bbce-3caf56f689f4" providerId="ADAL" clId="{90D49393-645D-4746-9970-171969CE9E52}" dt="2023-02-09T17:13:14.638" v="104" actId="1035"/>
          <ac:spMkLst>
            <pc:docMk/>
            <pc:sldMk cId="1019164527" sldId="325"/>
            <ac:spMk id="8" creationId="{DB1C2F9D-69BB-4DC6-ACCB-4A44E541F581}"/>
          </ac:spMkLst>
        </pc:spChg>
      </pc:sldChg>
      <pc:sldChg chg="addSp modSp mod modClrScheme chgLayout">
        <pc:chgData name="Woeckener, Robert J (Buzz)" userId="2206b633-2f2a-41d6-bbce-3caf56f689f4" providerId="ADAL" clId="{90D49393-645D-4746-9970-171969CE9E52}" dt="2023-02-09T17:12:58.946" v="86" actId="20577"/>
        <pc:sldMkLst>
          <pc:docMk/>
          <pc:sldMk cId="1127902904" sldId="326"/>
        </pc:sldMkLst>
        <pc:spChg chg="mod ord">
          <ac:chgData name="Woeckener, Robert J (Buzz)" userId="2206b633-2f2a-41d6-bbce-3caf56f689f4" providerId="ADAL" clId="{90D49393-645D-4746-9970-171969CE9E52}" dt="2023-02-09T17:09:06.963" v="20" actId="1076"/>
          <ac:spMkLst>
            <pc:docMk/>
            <pc:sldMk cId="1127902904" sldId="326"/>
            <ac:spMk id="2" creationId="{85224F10-52FA-406E-9109-BDC53DC13105}"/>
          </ac:spMkLst>
        </pc:spChg>
        <pc:spChg chg="add mod ord">
          <ac:chgData name="Woeckener, Robert J (Buzz)" userId="2206b633-2f2a-41d6-bbce-3caf56f689f4" providerId="ADAL" clId="{90D49393-645D-4746-9970-171969CE9E52}" dt="2023-02-09T17:12:58.946" v="86" actId="20577"/>
          <ac:spMkLst>
            <pc:docMk/>
            <pc:sldMk cId="1127902904" sldId="326"/>
            <ac:spMk id="3" creationId="{EBCBFC5D-176B-4BC0-BA4A-7DF69045A0CE}"/>
          </ac:spMkLst>
        </pc:spChg>
      </pc:sldChg>
      <pc:sldChg chg="modSp mod modClrScheme chgLayout">
        <pc:chgData name="Woeckener, Robert J (Buzz)" userId="2206b633-2f2a-41d6-bbce-3caf56f689f4" providerId="ADAL" clId="{90D49393-645D-4746-9970-171969CE9E52}" dt="2023-02-09T17:14:56.204" v="107" actId="404"/>
        <pc:sldMkLst>
          <pc:docMk/>
          <pc:sldMk cId="3758108261" sldId="332"/>
        </pc:sldMkLst>
        <pc:spChg chg="mod ord">
          <ac:chgData name="Woeckener, Robert J (Buzz)" userId="2206b633-2f2a-41d6-bbce-3caf56f689f4" providerId="ADAL" clId="{90D49393-645D-4746-9970-171969CE9E52}" dt="2023-02-09T14:41:41.076" v="7" actId="700"/>
          <ac:spMkLst>
            <pc:docMk/>
            <pc:sldMk cId="3758108261" sldId="332"/>
            <ac:spMk id="2" creationId="{DDD4EBC7-C4B8-47A7-8A2C-B9126A7EB36F}"/>
          </ac:spMkLst>
        </pc:spChg>
        <pc:spChg chg="mod">
          <ac:chgData name="Woeckener, Robert J (Buzz)" userId="2206b633-2f2a-41d6-bbce-3caf56f689f4" providerId="ADAL" clId="{90D49393-645D-4746-9970-171969CE9E52}" dt="2023-02-09T17:14:56.204" v="107" actId="404"/>
          <ac:spMkLst>
            <pc:docMk/>
            <pc:sldMk cId="3758108261" sldId="332"/>
            <ac:spMk id="4" creationId="{BCE7854C-EB33-4C23-B9B9-70F1F460D03C}"/>
          </ac:spMkLst>
        </pc:spChg>
      </pc:sldChg>
      <pc:sldChg chg="modSp">
        <pc:chgData name="Woeckener, Robert J (Buzz)" userId="2206b633-2f2a-41d6-bbce-3caf56f689f4" providerId="ADAL" clId="{90D49393-645D-4746-9970-171969CE9E52}" dt="2023-02-09T17:15:02.609" v="108" actId="404"/>
        <pc:sldMkLst>
          <pc:docMk/>
          <pc:sldMk cId="3973125712" sldId="333"/>
        </pc:sldMkLst>
        <pc:spChg chg="mod">
          <ac:chgData name="Woeckener, Robert J (Buzz)" userId="2206b633-2f2a-41d6-bbce-3caf56f689f4" providerId="ADAL" clId="{90D49393-645D-4746-9970-171969CE9E52}" dt="2023-02-09T17:15:02.609" v="108" actId="404"/>
          <ac:spMkLst>
            <pc:docMk/>
            <pc:sldMk cId="3973125712" sldId="333"/>
            <ac:spMk id="4" creationId="{BCE7854C-EB33-4C23-B9B9-70F1F460D03C}"/>
          </ac:spMkLst>
        </pc:spChg>
      </pc:sldChg>
      <pc:sldChg chg="modSp">
        <pc:chgData name="Woeckener, Robert J (Buzz)" userId="2206b633-2f2a-41d6-bbce-3caf56f689f4" providerId="ADAL" clId="{90D49393-645D-4746-9970-171969CE9E52}" dt="2023-02-09T17:15:09.484" v="109" actId="404"/>
        <pc:sldMkLst>
          <pc:docMk/>
          <pc:sldMk cId="4255227813" sldId="335"/>
        </pc:sldMkLst>
        <pc:spChg chg="mod">
          <ac:chgData name="Woeckener, Robert J (Buzz)" userId="2206b633-2f2a-41d6-bbce-3caf56f689f4" providerId="ADAL" clId="{90D49393-645D-4746-9970-171969CE9E52}" dt="2023-02-09T17:15:09.484" v="109" actId="404"/>
          <ac:spMkLst>
            <pc:docMk/>
            <pc:sldMk cId="4255227813" sldId="335"/>
            <ac:spMk id="4" creationId="{BCE7854C-EB33-4C23-B9B9-70F1F460D03C}"/>
          </ac:spMkLst>
        </pc:spChg>
      </pc:sldChg>
      <pc:sldChg chg="modSp mod modClrScheme chgLayout">
        <pc:chgData name="Woeckener, Robert J (Buzz)" userId="2206b633-2f2a-41d6-bbce-3caf56f689f4" providerId="ADAL" clId="{90D49393-645D-4746-9970-171969CE9E52}" dt="2023-02-09T17:14:46.610" v="106" actId="404"/>
        <pc:sldMkLst>
          <pc:docMk/>
          <pc:sldMk cId="3904611747" sldId="336"/>
        </pc:sldMkLst>
        <pc:spChg chg="mod ord">
          <ac:chgData name="Woeckener, Robert J (Buzz)" userId="2206b633-2f2a-41d6-bbce-3caf56f689f4" providerId="ADAL" clId="{90D49393-645D-4746-9970-171969CE9E52}" dt="2023-02-09T14:40:33.680" v="0" actId="700"/>
          <ac:spMkLst>
            <pc:docMk/>
            <pc:sldMk cId="3904611747" sldId="336"/>
            <ac:spMk id="2" creationId="{DDD4EBC7-C4B8-47A7-8A2C-B9126A7EB36F}"/>
          </ac:spMkLst>
        </pc:spChg>
        <pc:spChg chg="mod">
          <ac:chgData name="Woeckener, Robert J (Buzz)" userId="2206b633-2f2a-41d6-bbce-3caf56f689f4" providerId="ADAL" clId="{90D49393-645D-4746-9970-171969CE9E52}" dt="2023-02-09T17:14:46.610" v="106" actId="404"/>
          <ac:spMkLst>
            <pc:docMk/>
            <pc:sldMk cId="3904611747" sldId="336"/>
            <ac:spMk id="4" creationId="{BCE7854C-EB33-4C23-B9B9-70F1F460D03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6576F3D-F7CA-8F48-BB6D-A84A1A1F004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Poppins" pitchFamily="2" charset="77"/>
              <a:cs typeface="Poppins" pitchFamily="2" charset="77"/>
            </a:endParaRPr>
          </a:p>
        </p:txBody>
      </p:sp>
      <p:sp>
        <p:nvSpPr>
          <p:cNvPr id="3" name="Date Placeholder 2">
            <a:extLst>
              <a:ext uri="{FF2B5EF4-FFF2-40B4-BE49-F238E27FC236}">
                <a16:creationId xmlns:a16="http://schemas.microsoft.com/office/drawing/2014/main" id="{2F6829F4-7E59-B74C-925A-DE36CB4AEA1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7CF1F4-0991-B84C-861D-B7370011C2A1}" type="datetimeFigureOut">
              <a:rPr lang="en-US" smtClean="0">
                <a:latin typeface="Poppins" pitchFamily="2" charset="77"/>
                <a:cs typeface="Poppins" pitchFamily="2" charset="77"/>
              </a:rPr>
              <a:t>3/11/2023</a:t>
            </a:fld>
            <a:endParaRPr lang="en-US">
              <a:latin typeface="Poppins" pitchFamily="2" charset="77"/>
              <a:cs typeface="Poppins" pitchFamily="2" charset="77"/>
            </a:endParaRPr>
          </a:p>
        </p:txBody>
      </p:sp>
      <p:sp>
        <p:nvSpPr>
          <p:cNvPr id="4" name="Footer Placeholder 3">
            <a:extLst>
              <a:ext uri="{FF2B5EF4-FFF2-40B4-BE49-F238E27FC236}">
                <a16:creationId xmlns:a16="http://schemas.microsoft.com/office/drawing/2014/main" id="{40F8E14B-56F1-E847-8D25-81CE45DBEC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Poppins" pitchFamily="2" charset="77"/>
              <a:cs typeface="Poppins" pitchFamily="2" charset="77"/>
            </a:endParaRPr>
          </a:p>
        </p:txBody>
      </p:sp>
      <p:sp>
        <p:nvSpPr>
          <p:cNvPr id="5" name="Slide Number Placeholder 4">
            <a:extLst>
              <a:ext uri="{FF2B5EF4-FFF2-40B4-BE49-F238E27FC236}">
                <a16:creationId xmlns:a16="http://schemas.microsoft.com/office/drawing/2014/main" id="{96D6A38F-CFEE-D940-814D-75B3AE80F5C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744C0E-60FE-554E-B446-8FC7FA553C40}" type="slidenum">
              <a:rPr lang="en-US" smtClean="0">
                <a:latin typeface="Poppins" pitchFamily="2" charset="77"/>
                <a:cs typeface="Poppins" pitchFamily="2" charset="77"/>
              </a:rPr>
              <a:t>‹#›</a:t>
            </a:fld>
            <a:endParaRPr lang="en-US">
              <a:latin typeface="Poppins" pitchFamily="2" charset="77"/>
              <a:cs typeface="Poppins" pitchFamily="2" charset="77"/>
            </a:endParaRPr>
          </a:p>
        </p:txBody>
      </p:sp>
    </p:spTree>
    <p:extLst>
      <p:ext uri="{BB962C8B-B14F-4D97-AF65-F5344CB8AC3E}">
        <p14:creationId xmlns:p14="http://schemas.microsoft.com/office/powerpoint/2010/main" val="1036851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oppins" pitchFamily="2" charset="77"/>
                <a:cs typeface="Poppins" pitchFamily="2" charset="77"/>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oppins" pitchFamily="2" charset="77"/>
                <a:cs typeface="Poppins" pitchFamily="2" charset="77"/>
              </a:defRPr>
            </a:lvl1pPr>
          </a:lstStyle>
          <a:p>
            <a:fld id="{BE072110-F8D0-154E-BEDF-E5762DEB8768}" type="datetimeFigureOut">
              <a:rPr lang="en-US" smtClean="0"/>
              <a:pPr/>
              <a:t>3/11/2023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oppins" pitchFamily="2" charset="77"/>
                <a:cs typeface="Poppins" pitchFamily="2" charset="77"/>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oppins" pitchFamily="2" charset="77"/>
                <a:cs typeface="Poppins" pitchFamily="2" charset="77"/>
              </a:defRPr>
            </a:lvl1pPr>
          </a:lstStyle>
          <a:p>
            <a:fld id="{E90EEE40-52B4-CA4C-9ED3-F79CB806389C}" type="slidenum">
              <a:rPr lang="en-US" smtClean="0"/>
              <a:pPr/>
              <a:t>‹#›</a:t>
            </a:fld>
            <a:endParaRPr lang="en-US"/>
          </a:p>
        </p:txBody>
      </p:sp>
    </p:spTree>
    <p:extLst>
      <p:ext uri="{BB962C8B-B14F-4D97-AF65-F5344CB8AC3E}">
        <p14:creationId xmlns:p14="http://schemas.microsoft.com/office/powerpoint/2010/main" val="3358563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Poppins" pitchFamily="2" charset="77"/>
        <a:ea typeface="+mn-ea"/>
        <a:cs typeface="Poppins" pitchFamily="2" charset="77"/>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0EEE40-52B4-CA4C-9ED3-F79CB806389C}" type="slidenum">
              <a:rPr lang="en-US" smtClean="0"/>
              <a:pPr/>
              <a:t>1</a:t>
            </a:fld>
            <a:endParaRPr lang="en-US"/>
          </a:p>
        </p:txBody>
      </p:sp>
    </p:spTree>
    <p:extLst>
      <p:ext uri="{BB962C8B-B14F-4D97-AF65-F5344CB8AC3E}">
        <p14:creationId xmlns:p14="http://schemas.microsoft.com/office/powerpoint/2010/main" val="1717091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0EEE40-52B4-CA4C-9ED3-F79CB806389C}" type="slidenum">
              <a:rPr lang="en-US" smtClean="0"/>
              <a:pPr/>
              <a:t>2</a:t>
            </a:fld>
            <a:endParaRPr lang="en-US"/>
          </a:p>
        </p:txBody>
      </p:sp>
    </p:spTree>
    <p:extLst>
      <p:ext uri="{BB962C8B-B14F-4D97-AF65-F5344CB8AC3E}">
        <p14:creationId xmlns:p14="http://schemas.microsoft.com/office/powerpoint/2010/main" val="40366418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Developer Day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457D7FF-BC93-6043-BCA7-E61AE511315B}"/>
              </a:ext>
            </a:extLst>
          </p:cNvPr>
          <p:cNvSpPr>
            <a:spLocks noGrp="1"/>
          </p:cNvSpPr>
          <p:nvPr>
            <p:ph type="ctrTitle" hasCustomPrompt="1"/>
          </p:nvPr>
        </p:nvSpPr>
        <p:spPr>
          <a:xfrm>
            <a:off x="3854370" y="2455502"/>
            <a:ext cx="7691636" cy="1960559"/>
          </a:xfrm>
        </p:spPr>
        <p:txBody>
          <a:bodyPr anchor="b">
            <a:normAutofit/>
          </a:bodyPr>
          <a:lstStyle>
            <a:lvl1pPr algn="l">
              <a:defRPr sz="6000"/>
            </a:lvl1pPr>
          </a:lstStyle>
          <a:p>
            <a:r>
              <a:rPr lang="en-US" dirty="0"/>
              <a:t>Click to edit master title style</a:t>
            </a:r>
          </a:p>
        </p:txBody>
      </p:sp>
      <p:sp>
        <p:nvSpPr>
          <p:cNvPr id="5" name="Text Placeholder 11">
            <a:extLst>
              <a:ext uri="{FF2B5EF4-FFF2-40B4-BE49-F238E27FC236}">
                <a16:creationId xmlns:a16="http://schemas.microsoft.com/office/drawing/2014/main" id="{85E8DEEE-81AE-BFAB-2D33-82685E11EC44}"/>
              </a:ext>
            </a:extLst>
          </p:cNvPr>
          <p:cNvSpPr>
            <a:spLocks noGrp="1"/>
          </p:cNvSpPr>
          <p:nvPr>
            <p:ph type="body" sz="quarter" idx="11" hasCustomPrompt="1"/>
          </p:nvPr>
        </p:nvSpPr>
        <p:spPr>
          <a:xfrm>
            <a:off x="3867494" y="5142631"/>
            <a:ext cx="7692042" cy="1198916"/>
          </a:xfrm>
        </p:spPr>
        <p:txBody>
          <a:bodyPr>
            <a:normAutofit/>
          </a:bodyPr>
          <a:lstStyle>
            <a:lvl1pPr marL="0" indent="0">
              <a:buNone/>
              <a:defRPr sz="16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speaker: Name;</a:t>
            </a:r>
            <a:br>
              <a:rPr lang="en-US" dirty="0"/>
            </a:br>
            <a:r>
              <a:rPr lang="en-US" dirty="0"/>
              <a:t>title: Name;</a:t>
            </a:r>
            <a:br>
              <a:rPr lang="en-US" dirty="0"/>
            </a:br>
            <a:r>
              <a:rPr lang="en-US" dirty="0"/>
              <a:t>company: Name;</a:t>
            </a:r>
          </a:p>
        </p:txBody>
      </p:sp>
      <p:pic>
        <p:nvPicPr>
          <p:cNvPr id="10" name="Picture 9" descr="Logo&#10;&#10;Description automatically generated">
            <a:extLst>
              <a:ext uri="{FF2B5EF4-FFF2-40B4-BE49-F238E27FC236}">
                <a16:creationId xmlns:a16="http://schemas.microsoft.com/office/drawing/2014/main" id="{050491DA-02FA-B5CF-32A2-2BD46A76FC5C}"/>
              </a:ext>
            </a:extLst>
          </p:cNvPr>
          <p:cNvPicPr>
            <a:picLocks noChangeAspect="1"/>
          </p:cNvPicPr>
          <p:nvPr userDrawn="1"/>
        </p:nvPicPr>
        <p:blipFill>
          <a:blip r:embed="rId2"/>
          <a:stretch>
            <a:fillRect/>
          </a:stretch>
        </p:blipFill>
        <p:spPr>
          <a:xfrm>
            <a:off x="0" y="0"/>
            <a:ext cx="3483025" cy="6858000"/>
          </a:xfrm>
          <a:prstGeom prst="rect">
            <a:avLst/>
          </a:prstGeom>
        </p:spPr>
      </p:pic>
      <p:pic>
        <p:nvPicPr>
          <p:cNvPr id="11" name="Picture 10" descr="A picture containing graphical user interface&#10;&#10;Description automatically generated">
            <a:extLst>
              <a:ext uri="{FF2B5EF4-FFF2-40B4-BE49-F238E27FC236}">
                <a16:creationId xmlns:a16="http://schemas.microsoft.com/office/drawing/2014/main" id="{AB467448-CC20-E4FC-DD87-27628C816A08}"/>
              </a:ext>
            </a:extLst>
          </p:cNvPr>
          <p:cNvPicPr>
            <a:picLocks noChangeAspect="1"/>
          </p:cNvPicPr>
          <p:nvPr userDrawn="1"/>
        </p:nvPicPr>
        <p:blipFill>
          <a:blip r:embed="rId3"/>
          <a:stretch>
            <a:fillRect/>
          </a:stretch>
        </p:blipFill>
        <p:spPr>
          <a:xfrm>
            <a:off x="3847055" y="331086"/>
            <a:ext cx="3315745" cy="1484480"/>
          </a:xfrm>
          <a:prstGeom prst="rect">
            <a:avLst/>
          </a:prstGeom>
        </p:spPr>
      </p:pic>
      <p:sp>
        <p:nvSpPr>
          <p:cNvPr id="13" name="TextBox 12">
            <a:extLst>
              <a:ext uri="{FF2B5EF4-FFF2-40B4-BE49-F238E27FC236}">
                <a16:creationId xmlns:a16="http://schemas.microsoft.com/office/drawing/2014/main" id="{32D271C3-CF48-68C9-45E5-9AB4AC6CB3E7}"/>
              </a:ext>
            </a:extLst>
          </p:cNvPr>
          <p:cNvSpPr txBox="1"/>
          <p:nvPr userDrawn="1"/>
        </p:nvSpPr>
        <p:spPr>
          <a:xfrm>
            <a:off x="8432800" y="-292100"/>
            <a:ext cx="184731" cy="369332"/>
          </a:xfrm>
          <a:prstGeom prst="rect">
            <a:avLst/>
          </a:prstGeom>
          <a:noFill/>
        </p:spPr>
        <p:txBody>
          <a:bodyPr wrap="none" rtlCol="0">
            <a:spAutoFit/>
          </a:bodyPr>
          <a:lstStyle/>
          <a:p>
            <a:pPr algn="l"/>
            <a:endParaRPr lang="en-US" dirty="0">
              <a:solidFill>
                <a:schemeClr val="accent6"/>
              </a:solidFill>
            </a:endParaRPr>
          </a:p>
        </p:txBody>
      </p:sp>
      <p:sp>
        <p:nvSpPr>
          <p:cNvPr id="2" name="Text Placeholder 11">
            <a:extLst>
              <a:ext uri="{FF2B5EF4-FFF2-40B4-BE49-F238E27FC236}">
                <a16:creationId xmlns:a16="http://schemas.microsoft.com/office/drawing/2014/main" id="{70AE2D81-AC4F-183C-9F40-1DE2F0923A1A}"/>
              </a:ext>
            </a:extLst>
          </p:cNvPr>
          <p:cNvSpPr txBox="1">
            <a:spLocks/>
          </p:cNvSpPr>
          <p:nvPr userDrawn="1"/>
        </p:nvSpPr>
        <p:spPr>
          <a:xfrm>
            <a:off x="3867494" y="4258102"/>
            <a:ext cx="7692042" cy="46436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spcAft>
                <a:spcPts val="300"/>
              </a:spcAft>
              <a:buFont typeface="Arial" panose="020B0604020202020204" pitchFamily="34" charset="0"/>
              <a:buNone/>
              <a:defRPr sz="2200" b="0" i="0" kern="1200">
                <a:solidFill>
                  <a:schemeClr val="bg2"/>
                </a:solidFill>
                <a:latin typeface="Poppins" pitchFamily="2" charset="77"/>
                <a:ea typeface="+mn-ea"/>
                <a:cs typeface="Poppins" pitchFamily="2" charset="77"/>
              </a:defRPr>
            </a:lvl1pPr>
            <a:lvl2pPr marL="457200" indent="0" algn="l" defTabSz="914400" rtl="0" eaLnBrk="1" latinLnBrk="0" hangingPunct="1">
              <a:lnSpc>
                <a:spcPct val="100000"/>
              </a:lnSpc>
              <a:spcBef>
                <a:spcPts val="500"/>
              </a:spcBef>
              <a:spcAft>
                <a:spcPts val="300"/>
              </a:spcAft>
              <a:buFont typeface="Arial" panose="020B0604020202020204" pitchFamily="34" charset="0"/>
              <a:buNone/>
              <a:defRPr sz="1800" b="0" i="0" kern="1200">
                <a:solidFill>
                  <a:schemeClr val="tx2"/>
                </a:solidFill>
                <a:latin typeface="Poppins" pitchFamily="2" charset="77"/>
                <a:ea typeface="+mn-ea"/>
                <a:cs typeface="Poppins" pitchFamily="2" charset="77"/>
              </a:defRPr>
            </a:lvl2pPr>
            <a:lvl3pPr marL="914400" indent="0" algn="l" defTabSz="914400" rtl="0" eaLnBrk="1" latinLnBrk="0" hangingPunct="1">
              <a:lnSpc>
                <a:spcPct val="100000"/>
              </a:lnSpc>
              <a:spcBef>
                <a:spcPts val="500"/>
              </a:spcBef>
              <a:spcAft>
                <a:spcPts val="300"/>
              </a:spcAft>
              <a:buFont typeface="Arial" panose="020B0604020202020204" pitchFamily="34" charset="0"/>
              <a:buNone/>
              <a:defRPr sz="1600" b="0" i="0" kern="1200">
                <a:solidFill>
                  <a:schemeClr val="tx2"/>
                </a:solidFill>
                <a:latin typeface="Poppins" pitchFamily="2" charset="77"/>
                <a:ea typeface="+mn-ea"/>
                <a:cs typeface="Poppins" pitchFamily="2" charset="77"/>
              </a:defRPr>
            </a:lvl3pPr>
            <a:lvl4pPr marL="13716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4pPr>
            <a:lvl5pPr marL="18288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&lt;/title&gt;</a:t>
            </a:r>
          </a:p>
        </p:txBody>
      </p:sp>
      <p:sp>
        <p:nvSpPr>
          <p:cNvPr id="4" name="Text Placeholder 11">
            <a:extLst>
              <a:ext uri="{FF2B5EF4-FFF2-40B4-BE49-F238E27FC236}">
                <a16:creationId xmlns:a16="http://schemas.microsoft.com/office/drawing/2014/main" id="{385D1AE4-D85B-EAA6-5922-7B3E6422DBFB}"/>
              </a:ext>
            </a:extLst>
          </p:cNvPr>
          <p:cNvSpPr txBox="1">
            <a:spLocks/>
          </p:cNvSpPr>
          <p:nvPr userDrawn="1"/>
        </p:nvSpPr>
        <p:spPr>
          <a:xfrm>
            <a:off x="3867494" y="2013238"/>
            <a:ext cx="7692042" cy="46436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spcAft>
                <a:spcPts val="300"/>
              </a:spcAft>
              <a:buFont typeface="Arial" panose="020B0604020202020204" pitchFamily="34" charset="0"/>
              <a:buNone/>
              <a:defRPr sz="2200" b="0" i="0" kern="1200">
                <a:solidFill>
                  <a:schemeClr val="bg2"/>
                </a:solidFill>
                <a:latin typeface="Poppins" pitchFamily="2" charset="77"/>
                <a:ea typeface="+mn-ea"/>
                <a:cs typeface="Poppins" pitchFamily="2" charset="77"/>
              </a:defRPr>
            </a:lvl1pPr>
            <a:lvl2pPr marL="457200" indent="0" algn="l" defTabSz="914400" rtl="0" eaLnBrk="1" latinLnBrk="0" hangingPunct="1">
              <a:lnSpc>
                <a:spcPct val="100000"/>
              </a:lnSpc>
              <a:spcBef>
                <a:spcPts val="500"/>
              </a:spcBef>
              <a:spcAft>
                <a:spcPts val="300"/>
              </a:spcAft>
              <a:buFont typeface="Arial" panose="020B0604020202020204" pitchFamily="34" charset="0"/>
              <a:buNone/>
              <a:defRPr sz="1800" b="0" i="0" kern="1200">
                <a:solidFill>
                  <a:schemeClr val="tx2"/>
                </a:solidFill>
                <a:latin typeface="Poppins" pitchFamily="2" charset="77"/>
                <a:ea typeface="+mn-ea"/>
                <a:cs typeface="Poppins" pitchFamily="2" charset="77"/>
              </a:defRPr>
            </a:lvl2pPr>
            <a:lvl3pPr marL="914400" indent="0" algn="l" defTabSz="914400" rtl="0" eaLnBrk="1" latinLnBrk="0" hangingPunct="1">
              <a:lnSpc>
                <a:spcPct val="100000"/>
              </a:lnSpc>
              <a:spcBef>
                <a:spcPts val="500"/>
              </a:spcBef>
              <a:spcAft>
                <a:spcPts val="300"/>
              </a:spcAft>
              <a:buFont typeface="Arial" panose="020B0604020202020204" pitchFamily="34" charset="0"/>
              <a:buNone/>
              <a:defRPr sz="1600" b="0" i="0" kern="1200">
                <a:solidFill>
                  <a:schemeClr val="tx2"/>
                </a:solidFill>
                <a:latin typeface="Poppins" pitchFamily="2" charset="77"/>
                <a:ea typeface="+mn-ea"/>
                <a:cs typeface="Poppins" pitchFamily="2" charset="77"/>
              </a:defRPr>
            </a:lvl3pPr>
            <a:lvl4pPr marL="13716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4pPr>
            <a:lvl5pPr marL="18288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&lt;/title&gt;</a:t>
            </a:r>
          </a:p>
        </p:txBody>
      </p:sp>
    </p:spTree>
    <p:extLst>
      <p:ext uri="{BB962C8B-B14F-4D97-AF65-F5344CB8AC3E}">
        <p14:creationId xmlns:p14="http://schemas.microsoft.com/office/powerpoint/2010/main" val="1025232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Tiles">
    <p:spTree>
      <p:nvGrpSpPr>
        <p:cNvPr id="1" name=""/>
        <p:cNvGrpSpPr/>
        <p:nvPr/>
      </p:nvGrpSpPr>
      <p:grpSpPr>
        <a:xfrm>
          <a:off x="0" y="0"/>
          <a:ext cx="0" cy="0"/>
          <a:chOff x="0" y="0"/>
          <a:chExt cx="0" cy="0"/>
        </a:xfrm>
      </p:grpSpPr>
      <p:pic>
        <p:nvPicPr>
          <p:cNvPr id="6" name="Picture 5" descr="Shape&#10;&#10;Description automatically generated">
            <a:extLst>
              <a:ext uri="{FF2B5EF4-FFF2-40B4-BE49-F238E27FC236}">
                <a16:creationId xmlns:a16="http://schemas.microsoft.com/office/drawing/2014/main" id="{F69A54AF-4A96-BDBC-DA01-1F592F9C36F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68F61B9-CCEB-B640-96F9-C9D3B548E9D6}"/>
              </a:ext>
            </a:extLst>
          </p:cNvPr>
          <p:cNvSpPr>
            <a:spLocks noGrp="1"/>
          </p:cNvSpPr>
          <p:nvPr>
            <p:ph type="title" hasCustomPrompt="1"/>
          </p:nvPr>
        </p:nvSpPr>
        <p:spPr>
          <a:xfrm>
            <a:off x="406400" y="457200"/>
            <a:ext cx="4365625" cy="1600200"/>
          </a:xfrm>
        </p:spPr>
        <p:txBody>
          <a:bodyPr anchor="t">
            <a:normAutofit/>
          </a:bodyPr>
          <a:lstStyle>
            <a:lvl1pPr>
              <a:defRPr sz="3600"/>
            </a:lvl1pPr>
          </a:lstStyle>
          <a:p>
            <a:r>
              <a:rPr lang="en-US" dirty="0"/>
              <a:t>Click to edit master title style</a:t>
            </a:r>
          </a:p>
        </p:txBody>
      </p:sp>
      <p:sp>
        <p:nvSpPr>
          <p:cNvPr id="7" name="Slide Number Placeholder 6">
            <a:extLst>
              <a:ext uri="{FF2B5EF4-FFF2-40B4-BE49-F238E27FC236}">
                <a16:creationId xmlns:a16="http://schemas.microsoft.com/office/drawing/2014/main" id="{CF27887C-7323-CA40-A9F4-63472FB95B76}"/>
              </a:ext>
            </a:extLst>
          </p:cNvPr>
          <p:cNvSpPr>
            <a:spLocks noGrp="1"/>
          </p:cNvSpPr>
          <p:nvPr>
            <p:ph type="sldNum" sz="quarter" idx="12"/>
          </p:nvPr>
        </p:nvSpPr>
        <p:spPr/>
        <p:txBody>
          <a:bodyPr/>
          <a:lstStyle/>
          <a:p>
            <a:fld id="{679D2152-1C30-894C-9781-951D3C9748DF}" type="slidenum">
              <a:rPr lang="en-US" smtClean="0"/>
              <a:t>‹#›</a:t>
            </a:fld>
            <a:endParaRPr lang="en-US"/>
          </a:p>
        </p:txBody>
      </p:sp>
      <p:sp>
        <p:nvSpPr>
          <p:cNvPr id="8" name="Footer Placeholder 4">
            <a:extLst>
              <a:ext uri="{FF2B5EF4-FFF2-40B4-BE49-F238E27FC236}">
                <a16:creationId xmlns:a16="http://schemas.microsoft.com/office/drawing/2014/main" id="{5729B740-78D6-8D48-BA6D-8881485B9324}"/>
              </a:ext>
            </a:extLst>
          </p:cNvPr>
          <p:cNvSpPr>
            <a:spLocks noGrp="1"/>
          </p:cNvSpPr>
          <p:nvPr>
            <p:ph type="ftr" sz="quarter" idx="1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sp>
        <p:nvSpPr>
          <p:cNvPr id="10" name="Text Placeholder 3">
            <a:extLst>
              <a:ext uri="{FF2B5EF4-FFF2-40B4-BE49-F238E27FC236}">
                <a16:creationId xmlns:a16="http://schemas.microsoft.com/office/drawing/2014/main" id="{81D623AB-66A3-974E-987E-157F5444EC3F}"/>
              </a:ext>
            </a:extLst>
          </p:cNvPr>
          <p:cNvSpPr>
            <a:spLocks noGrp="1"/>
          </p:cNvSpPr>
          <p:nvPr>
            <p:ph type="body" sz="half" idx="2" hasCustomPrompt="1"/>
          </p:nvPr>
        </p:nvSpPr>
        <p:spPr>
          <a:xfrm>
            <a:off x="406400" y="2336800"/>
            <a:ext cx="4365625" cy="3532188"/>
          </a:xfrm>
        </p:spPr>
        <p:txBody>
          <a:bodyPr>
            <a:normAutofit/>
          </a:bodyPr>
          <a:lstStyle>
            <a:lvl1pPr marL="0" indent="0">
              <a:spcBef>
                <a:spcPts val="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1" name="Rounded Rectangle 10">
            <a:extLst>
              <a:ext uri="{FF2B5EF4-FFF2-40B4-BE49-F238E27FC236}">
                <a16:creationId xmlns:a16="http://schemas.microsoft.com/office/drawing/2014/main" id="{1349EA51-1543-3345-8636-E87878D8F2C9}"/>
              </a:ext>
            </a:extLst>
          </p:cNvPr>
          <p:cNvSpPr/>
          <p:nvPr userDrawn="1"/>
        </p:nvSpPr>
        <p:spPr>
          <a:xfrm>
            <a:off x="5510664" y="941695"/>
            <a:ext cx="2910005" cy="2374710"/>
          </a:xfrm>
          <a:prstGeom prst="roundRect">
            <a:avLst/>
          </a:prstGeom>
          <a:solidFill>
            <a:schemeClr val="bg1"/>
          </a:solidFill>
          <a:ln>
            <a:noFill/>
          </a:ln>
          <a:effectLst>
            <a:outerShdw blurRad="233933" dist="38100" dir="2700000" algn="tl"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22">
            <a:extLst>
              <a:ext uri="{FF2B5EF4-FFF2-40B4-BE49-F238E27FC236}">
                <a16:creationId xmlns:a16="http://schemas.microsoft.com/office/drawing/2014/main" id="{01E99BA0-834A-814D-AB72-0B55285FDAE2}"/>
              </a:ext>
            </a:extLst>
          </p:cNvPr>
          <p:cNvSpPr>
            <a:spLocks noGrp="1"/>
          </p:cNvSpPr>
          <p:nvPr>
            <p:ph type="body" sz="quarter" idx="14" hasCustomPrompt="1"/>
          </p:nvPr>
        </p:nvSpPr>
        <p:spPr>
          <a:xfrm>
            <a:off x="5831556" y="1263699"/>
            <a:ext cx="2329805" cy="531813"/>
          </a:xfrm>
        </p:spPr>
        <p:txBody>
          <a:bodyPr>
            <a:normAutofit/>
          </a:bodyPr>
          <a:lstStyle>
            <a:lvl1pPr marL="0" indent="0">
              <a:buNone/>
              <a:defRPr sz="1600" b="1" i="0">
                <a:latin typeface="Poppins SemiBold" pitchFamily="2" charset="77"/>
                <a:cs typeface="Poppins SemiBold"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Bolded text</a:t>
            </a:r>
          </a:p>
        </p:txBody>
      </p:sp>
      <p:sp>
        <p:nvSpPr>
          <p:cNvPr id="24" name="Text Placeholder 22">
            <a:extLst>
              <a:ext uri="{FF2B5EF4-FFF2-40B4-BE49-F238E27FC236}">
                <a16:creationId xmlns:a16="http://schemas.microsoft.com/office/drawing/2014/main" id="{4610D3C1-FA59-BC4E-8ECB-4C207D938D0B}"/>
              </a:ext>
            </a:extLst>
          </p:cNvPr>
          <p:cNvSpPr>
            <a:spLocks noGrp="1"/>
          </p:cNvSpPr>
          <p:nvPr>
            <p:ph type="body" sz="quarter" idx="15" hasCustomPrompt="1"/>
          </p:nvPr>
        </p:nvSpPr>
        <p:spPr>
          <a:xfrm>
            <a:off x="5831556" y="1821388"/>
            <a:ext cx="2329805" cy="1136176"/>
          </a:xfrm>
        </p:spPr>
        <p:txBody>
          <a:bodyPr>
            <a:noAutofit/>
          </a:bodyPr>
          <a:lstStyle>
            <a:lvl1pPr marL="0" indent="0">
              <a:lnSpc>
                <a:spcPct val="100000"/>
              </a:lnSpc>
              <a:buNone/>
              <a:defRPr sz="1400" b="0" i="0">
                <a:latin typeface="+mn-lt"/>
                <a:cs typeface="Poppins SemiBold"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ante </a:t>
            </a:r>
            <a:r>
              <a:rPr lang="en-US" dirty="0" err="1"/>
              <a:t>quis</a:t>
            </a:r>
            <a:r>
              <a:rPr lang="en-US" dirty="0"/>
              <a:t> </a:t>
            </a:r>
            <a:r>
              <a:rPr lang="en-US" dirty="0" err="1"/>
              <a:t>sem</a:t>
            </a:r>
            <a:r>
              <a:rPr lang="en-US" dirty="0"/>
              <a:t> </a:t>
            </a:r>
            <a:r>
              <a:rPr lang="en-US" dirty="0" err="1"/>
              <a:t>accumsan</a:t>
            </a:r>
            <a:r>
              <a:rPr lang="en-US" dirty="0"/>
              <a:t> </a:t>
            </a:r>
            <a:r>
              <a:rPr lang="en-US" dirty="0" err="1"/>
              <a:t>dapibus</a:t>
            </a:r>
            <a:r>
              <a:rPr lang="en-US" dirty="0"/>
              <a:t>.</a:t>
            </a:r>
          </a:p>
        </p:txBody>
      </p:sp>
      <p:sp>
        <p:nvSpPr>
          <p:cNvPr id="25" name="Rounded Rectangle 24">
            <a:extLst>
              <a:ext uri="{FF2B5EF4-FFF2-40B4-BE49-F238E27FC236}">
                <a16:creationId xmlns:a16="http://schemas.microsoft.com/office/drawing/2014/main" id="{521950D0-95A1-1B4C-BBE5-5F29D9D7CB0A}"/>
              </a:ext>
            </a:extLst>
          </p:cNvPr>
          <p:cNvSpPr/>
          <p:nvPr userDrawn="1"/>
        </p:nvSpPr>
        <p:spPr>
          <a:xfrm>
            <a:off x="8741561" y="941695"/>
            <a:ext cx="2910005" cy="2374710"/>
          </a:xfrm>
          <a:prstGeom prst="roundRect">
            <a:avLst/>
          </a:prstGeom>
          <a:solidFill>
            <a:schemeClr val="bg1"/>
          </a:solidFill>
          <a:ln>
            <a:noFill/>
          </a:ln>
          <a:effectLst>
            <a:outerShdw blurRad="233933" dist="38100" dir="2700000" algn="tl"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Placeholder 22">
            <a:extLst>
              <a:ext uri="{FF2B5EF4-FFF2-40B4-BE49-F238E27FC236}">
                <a16:creationId xmlns:a16="http://schemas.microsoft.com/office/drawing/2014/main" id="{CB673210-ACDE-D244-83C0-C058C1CB0127}"/>
              </a:ext>
            </a:extLst>
          </p:cNvPr>
          <p:cNvSpPr>
            <a:spLocks noGrp="1"/>
          </p:cNvSpPr>
          <p:nvPr>
            <p:ph type="body" sz="quarter" idx="16" hasCustomPrompt="1"/>
          </p:nvPr>
        </p:nvSpPr>
        <p:spPr>
          <a:xfrm>
            <a:off x="9062453" y="1263699"/>
            <a:ext cx="2329805" cy="531813"/>
          </a:xfrm>
        </p:spPr>
        <p:txBody>
          <a:bodyPr>
            <a:normAutofit/>
          </a:bodyPr>
          <a:lstStyle>
            <a:lvl1pPr marL="0" indent="0">
              <a:buNone/>
              <a:defRPr sz="1600" b="1" i="0">
                <a:latin typeface="Poppins SemiBold" pitchFamily="2" charset="77"/>
                <a:cs typeface="Poppins SemiBold"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Bolded text</a:t>
            </a:r>
          </a:p>
        </p:txBody>
      </p:sp>
      <p:sp>
        <p:nvSpPr>
          <p:cNvPr id="27" name="Text Placeholder 22">
            <a:extLst>
              <a:ext uri="{FF2B5EF4-FFF2-40B4-BE49-F238E27FC236}">
                <a16:creationId xmlns:a16="http://schemas.microsoft.com/office/drawing/2014/main" id="{60098562-9766-A343-AAE4-2AA5CA62890C}"/>
              </a:ext>
            </a:extLst>
          </p:cNvPr>
          <p:cNvSpPr>
            <a:spLocks noGrp="1"/>
          </p:cNvSpPr>
          <p:nvPr>
            <p:ph type="body" sz="quarter" idx="17" hasCustomPrompt="1"/>
          </p:nvPr>
        </p:nvSpPr>
        <p:spPr>
          <a:xfrm>
            <a:off x="9062453" y="1821388"/>
            <a:ext cx="2329805" cy="1136176"/>
          </a:xfrm>
        </p:spPr>
        <p:txBody>
          <a:bodyPr>
            <a:noAutofit/>
          </a:bodyPr>
          <a:lstStyle>
            <a:lvl1pPr marL="0" indent="0">
              <a:lnSpc>
                <a:spcPct val="100000"/>
              </a:lnSpc>
              <a:buNone/>
              <a:defRPr sz="1400" b="0" i="0">
                <a:latin typeface="+mn-lt"/>
                <a:cs typeface="Poppins SemiBold"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ante </a:t>
            </a:r>
            <a:r>
              <a:rPr lang="en-US" dirty="0" err="1"/>
              <a:t>quis</a:t>
            </a:r>
            <a:r>
              <a:rPr lang="en-US" dirty="0"/>
              <a:t> </a:t>
            </a:r>
            <a:r>
              <a:rPr lang="en-US" dirty="0" err="1"/>
              <a:t>sem</a:t>
            </a:r>
            <a:r>
              <a:rPr lang="en-US" dirty="0"/>
              <a:t> </a:t>
            </a:r>
            <a:r>
              <a:rPr lang="en-US" dirty="0" err="1"/>
              <a:t>accumsan</a:t>
            </a:r>
            <a:r>
              <a:rPr lang="en-US" dirty="0"/>
              <a:t> </a:t>
            </a:r>
            <a:r>
              <a:rPr lang="en-US" dirty="0" err="1"/>
              <a:t>dapibus</a:t>
            </a:r>
            <a:r>
              <a:rPr lang="en-US" dirty="0"/>
              <a:t>.</a:t>
            </a:r>
          </a:p>
        </p:txBody>
      </p:sp>
      <p:sp>
        <p:nvSpPr>
          <p:cNvPr id="28" name="Rounded Rectangle 27">
            <a:extLst>
              <a:ext uri="{FF2B5EF4-FFF2-40B4-BE49-F238E27FC236}">
                <a16:creationId xmlns:a16="http://schemas.microsoft.com/office/drawing/2014/main" id="{EB87A9B0-1ACB-8F41-9053-0C6FEBEDA5D2}"/>
              </a:ext>
            </a:extLst>
          </p:cNvPr>
          <p:cNvSpPr/>
          <p:nvPr userDrawn="1"/>
        </p:nvSpPr>
        <p:spPr>
          <a:xfrm>
            <a:off x="5510664" y="3612004"/>
            <a:ext cx="2910005" cy="2374710"/>
          </a:xfrm>
          <a:prstGeom prst="roundRect">
            <a:avLst/>
          </a:prstGeom>
          <a:solidFill>
            <a:schemeClr val="bg1"/>
          </a:solidFill>
          <a:ln>
            <a:noFill/>
          </a:ln>
          <a:effectLst>
            <a:outerShdw blurRad="233933" dist="38100" dir="2700000" algn="tl"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Placeholder 22">
            <a:extLst>
              <a:ext uri="{FF2B5EF4-FFF2-40B4-BE49-F238E27FC236}">
                <a16:creationId xmlns:a16="http://schemas.microsoft.com/office/drawing/2014/main" id="{00A7A5B1-1256-2D45-BD31-9E0142636223}"/>
              </a:ext>
            </a:extLst>
          </p:cNvPr>
          <p:cNvSpPr>
            <a:spLocks noGrp="1"/>
          </p:cNvSpPr>
          <p:nvPr>
            <p:ph type="body" sz="quarter" idx="18" hasCustomPrompt="1"/>
          </p:nvPr>
        </p:nvSpPr>
        <p:spPr>
          <a:xfrm>
            <a:off x="5831556" y="3934008"/>
            <a:ext cx="2329805" cy="531813"/>
          </a:xfrm>
        </p:spPr>
        <p:txBody>
          <a:bodyPr>
            <a:normAutofit/>
          </a:bodyPr>
          <a:lstStyle>
            <a:lvl1pPr marL="0" indent="0">
              <a:buNone/>
              <a:defRPr sz="1600" b="1" i="0">
                <a:latin typeface="Poppins SemiBold" pitchFamily="2" charset="77"/>
                <a:cs typeface="Poppins SemiBold"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Bolded text</a:t>
            </a:r>
          </a:p>
        </p:txBody>
      </p:sp>
      <p:sp>
        <p:nvSpPr>
          <p:cNvPr id="30" name="Text Placeholder 22">
            <a:extLst>
              <a:ext uri="{FF2B5EF4-FFF2-40B4-BE49-F238E27FC236}">
                <a16:creationId xmlns:a16="http://schemas.microsoft.com/office/drawing/2014/main" id="{2DB52A9D-0173-7E44-9574-913A69EC987E}"/>
              </a:ext>
            </a:extLst>
          </p:cNvPr>
          <p:cNvSpPr>
            <a:spLocks noGrp="1"/>
          </p:cNvSpPr>
          <p:nvPr>
            <p:ph type="body" sz="quarter" idx="19" hasCustomPrompt="1"/>
          </p:nvPr>
        </p:nvSpPr>
        <p:spPr>
          <a:xfrm>
            <a:off x="5831556" y="4491697"/>
            <a:ext cx="2329805" cy="1136176"/>
          </a:xfrm>
        </p:spPr>
        <p:txBody>
          <a:bodyPr>
            <a:noAutofit/>
          </a:bodyPr>
          <a:lstStyle>
            <a:lvl1pPr marL="0" indent="0">
              <a:lnSpc>
                <a:spcPct val="100000"/>
              </a:lnSpc>
              <a:buNone/>
              <a:defRPr sz="1400" b="0" i="0">
                <a:latin typeface="+mn-lt"/>
                <a:cs typeface="Poppins SemiBold"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ante </a:t>
            </a:r>
            <a:r>
              <a:rPr lang="en-US" dirty="0" err="1"/>
              <a:t>quis</a:t>
            </a:r>
            <a:r>
              <a:rPr lang="en-US" dirty="0"/>
              <a:t> </a:t>
            </a:r>
            <a:r>
              <a:rPr lang="en-US" dirty="0" err="1"/>
              <a:t>sem</a:t>
            </a:r>
            <a:r>
              <a:rPr lang="en-US" dirty="0"/>
              <a:t> </a:t>
            </a:r>
            <a:r>
              <a:rPr lang="en-US" dirty="0" err="1"/>
              <a:t>accumsan</a:t>
            </a:r>
            <a:r>
              <a:rPr lang="en-US" dirty="0"/>
              <a:t> </a:t>
            </a:r>
            <a:r>
              <a:rPr lang="en-US" dirty="0" err="1"/>
              <a:t>dapibus</a:t>
            </a:r>
            <a:r>
              <a:rPr lang="en-US" dirty="0"/>
              <a:t>.</a:t>
            </a:r>
          </a:p>
        </p:txBody>
      </p:sp>
      <p:sp>
        <p:nvSpPr>
          <p:cNvPr id="31" name="Rounded Rectangle 30">
            <a:extLst>
              <a:ext uri="{FF2B5EF4-FFF2-40B4-BE49-F238E27FC236}">
                <a16:creationId xmlns:a16="http://schemas.microsoft.com/office/drawing/2014/main" id="{F94B90D4-A4D6-B644-BC5C-2943E3E1CC26}"/>
              </a:ext>
            </a:extLst>
          </p:cNvPr>
          <p:cNvSpPr/>
          <p:nvPr userDrawn="1"/>
        </p:nvSpPr>
        <p:spPr>
          <a:xfrm>
            <a:off x="8741561" y="3612004"/>
            <a:ext cx="2910005" cy="2374710"/>
          </a:xfrm>
          <a:prstGeom prst="roundRect">
            <a:avLst/>
          </a:prstGeom>
          <a:solidFill>
            <a:schemeClr val="bg1"/>
          </a:solidFill>
          <a:ln>
            <a:noFill/>
          </a:ln>
          <a:effectLst>
            <a:outerShdw blurRad="233933" dist="38100" dir="2700000" algn="tl"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22">
            <a:extLst>
              <a:ext uri="{FF2B5EF4-FFF2-40B4-BE49-F238E27FC236}">
                <a16:creationId xmlns:a16="http://schemas.microsoft.com/office/drawing/2014/main" id="{1AA50F97-3992-8D43-A937-B246C518B0AB}"/>
              </a:ext>
            </a:extLst>
          </p:cNvPr>
          <p:cNvSpPr>
            <a:spLocks noGrp="1"/>
          </p:cNvSpPr>
          <p:nvPr>
            <p:ph type="body" sz="quarter" idx="20" hasCustomPrompt="1"/>
          </p:nvPr>
        </p:nvSpPr>
        <p:spPr>
          <a:xfrm>
            <a:off x="9062453" y="3934008"/>
            <a:ext cx="2329805" cy="531813"/>
          </a:xfrm>
        </p:spPr>
        <p:txBody>
          <a:bodyPr>
            <a:normAutofit/>
          </a:bodyPr>
          <a:lstStyle>
            <a:lvl1pPr marL="0" indent="0">
              <a:buNone/>
              <a:defRPr sz="1600" b="1" i="0">
                <a:latin typeface="Poppins SemiBold" pitchFamily="2" charset="77"/>
                <a:cs typeface="Poppins SemiBold"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Bolded text</a:t>
            </a:r>
          </a:p>
        </p:txBody>
      </p:sp>
      <p:sp>
        <p:nvSpPr>
          <p:cNvPr id="33" name="Text Placeholder 22">
            <a:extLst>
              <a:ext uri="{FF2B5EF4-FFF2-40B4-BE49-F238E27FC236}">
                <a16:creationId xmlns:a16="http://schemas.microsoft.com/office/drawing/2014/main" id="{36870797-B9C8-164D-A983-E8F84D10243F}"/>
              </a:ext>
            </a:extLst>
          </p:cNvPr>
          <p:cNvSpPr>
            <a:spLocks noGrp="1"/>
          </p:cNvSpPr>
          <p:nvPr>
            <p:ph type="body" sz="quarter" idx="21" hasCustomPrompt="1"/>
          </p:nvPr>
        </p:nvSpPr>
        <p:spPr>
          <a:xfrm>
            <a:off x="9062453" y="4491697"/>
            <a:ext cx="2329805" cy="1136176"/>
          </a:xfrm>
        </p:spPr>
        <p:txBody>
          <a:bodyPr>
            <a:noAutofit/>
          </a:bodyPr>
          <a:lstStyle>
            <a:lvl1pPr marL="0" indent="0">
              <a:lnSpc>
                <a:spcPct val="100000"/>
              </a:lnSpc>
              <a:buNone/>
              <a:defRPr sz="1400" b="0" i="0">
                <a:latin typeface="+mn-lt"/>
                <a:cs typeface="Poppins SemiBold"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ante </a:t>
            </a:r>
            <a:r>
              <a:rPr lang="en-US" dirty="0" err="1"/>
              <a:t>quis</a:t>
            </a:r>
            <a:r>
              <a:rPr lang="en-US" dirty="0"/>
              <a:t> </a:t>
            </a:r>
            <a:r>
              <a:rPr lang="en-US" dirty="0" err="1"/>
              <a:t>sem</a:t>
            </a:r>
            <a:r>
              <a:rPr lang="en-US" dirty="0"/>
              <a:t> </a:t>
            </a:r>
            <a:r>
              <a:rPr lang="en-US" dirty="0" err="1"/>
              <a:t>accumsan</a:t>
            </a:r>
            <a:r>
              <a:rPr lang="en-US" dirty="0"/>
              <a:t> </a:t>
            </a:r>
            <a:r>
              <a:rPr lang="en-US" dirty="0" err="1"/>
              <a:t>dapibus</a:t>
            </a:r>
            <a:r>
              <a:rPr lang="en-US" dirty="0"/>
              <a:t>.</a:t>
            </a:r>
          </a:p>
        </p:txBody>
      </p:sp>
      <p:pic>
        <p:nvPicPr>
          <p:cNvPr id="12" name="Picture 11" descr="Icon&#10;&#10;Description automatically generated">
            <a:extLst>
              <a:ext uri="{FF2B5EF4-FFF2-40B4-BE49-F238E27FC236}">
                <a16:creationId xmlns:a16="http://schemas.microsoft.com/office/drawing/2014/main" id="{715F6CEA-E6AB-D1A0-3323-FD498574A587}"/>
              </a:ext>
            </a:extLst>
          </p:cNvPr>
          <p:cNvPicPr>
            <a:picLocks noChangeAspect="1"/>
          </p:cNvPicPr>
          <p:nvPr userDrawn="1"/>
        </p:nvPicPr>
        <p:blipFill>
          <a:blip r:embed="rId3"/>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246264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4DF459D-EB72-1043-9F0F-E9CD3991085A}"/>
              </a:ext>
            </a:extLst>
          </p:cNvPr>
          <p:cNvSpPr>
            <a:spLocks noGrp="1"/>
          </p:cNvSpPr>
          <p:nvPr>
            <p:ph type="pic" idx="1"/>
          </p:nvPr>
        </p:nvSpPr>
        <p:spPr>
          <a:xfrm>
            <a:off x="5183187" y="875405"/>
            <a:ext cx="6521133" cy="4985645"/>
          </a:xfrm>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0C029EE9-172C-5445-90AB-0F95317FB4C2}"/>
              </a:ext>
            </a:extLst>
          </p:cNvPr>
          <p:cNvSpPr>
            <a:spLocks noGrp="1"/>
          </p:cNvSpPr>
          <p:nvPr>
            <p:ph type="body" sz="half" idx="2" hasCustomPrompt="1"/>
          </p:nvPr>
        </p:nvSpPr>
        <p:spPr>
          <a:xfrm>
            <a:off x="406400" y="2336800"/>
            <a:ext cx="4365625" cy="3532188"/>
          </a:xfrm>
        </p:spPr>
        <p:txBody>
          <a:bodyPr>
            <a:normAutofit/>
          </a:bodyPr>
          <a:lstStyle>
            <a:lvl1pPr marL="0" indent="0">
              <a:spcBef>
                <a:spcPts val="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41BCF06B-A61F-3344-BCCA-1373DE5A1FF5}"/>
              </a:ext>
            </a:extLst>
          </p:cNvPr>
          <p:cNvSpPr>
            <a:spLocks noGrp="1"/>
          </p:cNvSpPr>
          <p:nvPr>
            <p:ph type="sldNum" sz="quarter" idx="12"/>
          </p:nvPr>
        </p:nvSpPr>
        <p:spPr/>
        <p:txBody>
          <a:bodyPr/>
          <a:lstStyle/>
          <a:p>
            <a:fld id="{679D2152-1C30-894C-9781-951D3C9748DF}" type="slidenum">
              <a:rPr lang="en-US" smtClean="0"/>
              <a:t>‹#›</a:t>
            </a:fld>
            <a:endParaRPr lang="en-US"/>
          </a:p>
        </p:txBody>
      </p:sp>
      <p:sp>
        <p:nvSpPr>
          <p:cNvPr id="8" name="Footer Placeholder 4">
            <a:extLst>
              <a:ext uri="{FF2B5EF4-FFF2-40B4-BE49-F238E27FC236}">
                <a16:creationId xmlns:a16="http://schemas.microsoft.com/office/drawing/2014/main" id="{445E35B6-EBB9-2B49-A009-06BDC1176BEA}"/>
              </a:ext>
            </a:extLst>
          </p:cNvPr>
          <p:cNvSpPr>
            <a:spLocks noGrp="1"/>
          </p:cNvSpPr>
          <p:nvPr>
            <p:ph type="ftr" sz="quarter" idx="1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sp>
        <p:nvSpPr>
          <p:cNvPr id="9" name="Title 1">
            <a:extLst>
              <a:ext uri="{FF2B5EF4-FFF2-40B4-BE49-F238E27FC236}">
                <a16:creationId xmlns:a16="http://schemas.microsoft.com/office/drawing/2014/main" id="{74E875B0-122F-3240-BDF4-8E5930D25751}"/>
              </a:ext>
            </a:extLst>
          </p:cNvPr>
          <p:cNvSpPr>
            <a:spLocks noGrp="1"/>
          </p:cNvSpPr>
          <p:nvPr>
            <p:ph type="title" hasCustomPrompt="1"/>
          </p:nvPr>
        </p:nvSpPr>
        <p:spPr>
          <a:xfrm>
            <a:off x="406400" y="457200"/>
            <a:ext cx="4365625" cy="1600200"/>
          </a:xfrm>
        </p:spPr>
        <p:txBody>
          <a:bodyPr anchor="t">
            <a:normAutofit/>
          </a:bodyPr>
          <a:lstStyle>
            <a:lvl1pPr>
              <a:defRPr sz="3600"/>
            </a:lvl1pPr>
          </a:lstStyle>
          <a:p>
            <a:r>
              <a:rPr lang="en-US" dirty="0"/>
              <a:t>Click to edit master title style</a:t>
            </a:r>
          </a:p>
        </p:txBody>
      </p:sp>
      <p:pic>
        <p:nvPicPr>
          <p:cNvPr id="2" name="Picture 1" descr="Icon&#10;&#10;Description automatically generated">
            <a:extLst>
              <a:ext uri="{FF2B5EF4-FFF2-40B4-BE49-F238E27FC236}">
                <a16:creationId xmlns:a16="http://schemas.microsoft.com/office/drawing/2014/main" id="{A26DE32A-0A6B-C3A7-142D-FDF3B642D0E8}"/>
              </a:ext>
            </a:extLst>
          </p:cNvPr>
          <p:cNvPicPr>
            <a:picLocks noChangeAspect="1"/>
          </p:cNvPicPr>
          <p:nvPr userDrawn="1"/>
        </p:nvPicPr>
        <p:blipFill>
          <a:blip r:embed="rId2"/>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3998534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ue Side and Picture">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4EEB3D90-A6A6-662A-8B27-B61AECC716C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ext Placeholder 3">
            <a:extLst>
              <a:ext uri="{FF2B5EF4-FFF2-40B4-BE49-F238E27FC236}">
                <a16:creationId xmlns:a16="http://schemas.microsoft.com/office/drawing/2014/main" id="{0C029EE9-172C-5445-90AB-0F95317FB4C2}"/>
              </a:ext>
            </a:extLst>
          </p:cNvPr>
          <p:cNvSpPr>
            <a:spLocks noGrp="1"/>
          </p:cNvSpPr>
          <p:nvPr>
            <p:ph type="body" sz="half" idx="2" hasCustomPrompt="1"/>
          </p:nvPr>
        </p:nvSpPr>
        <p:spPr>
          <a:xfrm>
            <a:off x="406401" y="2336800"/>
            <a:ext cx="4191358" cy="3532188"/>
          </a:xfrm>
        </p:spPr>
        <p:txBody>
          <a:bodyPr>
            <a:normAutofit/>
          </a:bodyPr>
          <a:lstStyle>
            <a:lvl1pPr marL="0" indent="0">
              <a:spcBef>
                <a:spcPts val="0"/>
              </a:spcBef>
              <a:buNone/>
              <a:defRPr sz="20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41BCF06B-A61F-3344-BCCA-1373DE5A1FF5}"/>
              </a:ext>
            </a:extLst>
          </p:cNvPr>
          <p:cNvSpPr>
            <a:spLocks noGrp="1"/>
          </p:cNvSpPr>
          <p:nvPr>
            <p:ph type="sldNum" sz="quarter" idx="12"/>
          </p:nvPr>
        </p:nvSpPr>
        <p:spPr/>
        <p:txBody>
          <a:bodyPr/>
          <a:lstStyle>
            <a:lvl1pPr>
              <a:defRPr>
                <a:solidFill>
                  <a:schemeClr val="bg1"/>
                </a:solidFill>
              </a:defRPr>
            </a:lvl1pPr>
          </a:lstStyle>
          <a:p>
            <a:fld id="{679D2152-1C30-894C-9781-951D3C9748DF}" type="slidenum">
              <a:rPr lang="en-US" smtClean="0"/>
              <a:pPr/>
              <a:t>‹#›</a:t>
            </a:fld>
            <a:endParaRPr lang="en-US"/>
          </a:p>
        </p:txBody>
      </p:sp>
      <p:sp>
        <p:nvSpPr>
          <p:cNvPr id="8" name="Footer Placeholder 4">
            <a:extLst>
              <a:ext uri="{FF2B5EF4-FFF2-40B4-BE49-F238E27FC236}">
                <a16:creationId xmlns:a16="http://schemas.microsoft.com/office/drawing/2014/main" id="{445E35B6-EBB9-2B49-A009-06BDC1176BEA}"/>
              </a:ext>
            </a:extLst>
          </p:cNvPr>
          <p:cNvSpPr>
            <a:spLocks noGrp="1"/>
          </p:cNvSpPr>
          <p:nvPr>
            <p:ph type="ftr" sz="quarter" idx="1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sp>
        <p:nvSpPr>
          <p:cNvPr id="9" name="Title 1">
            <a:extLst>
              <a:ext uri="{FF2B5EF4-FFF2-40B4-BE49-F238E27FC236}">
                <a16:creationId xmlns:a16="http://schemas.microsoft.com/office/drawing/2014/main" id="{74E875B0-122F-3240-BDF4-8E5930D25751}"/>
              </a:ext>
            </a:extLst>
          </p:cNvPr>
          <p:cNvSpPr>
            <a:spLocks noGrp="1"/>
          </p:cNvSpPr>
          <p:nvPr>
            <p:ph type="title" hasCustomPrompt="1"/>
          </p:nvPr>
        </p:nvSpPr>
        <p:spPr>
          <a:xfrm>
            <a:off x="406400" y="457200"/>
            <a:ext cx="5148239" cy="1600200"/>
          </a:xfrm>
        </p:spPr>
        <p:txBody>
          <a:bodyPr anchor="t">
            <a:normAutofit/>
          </a:bodyPr>
          <a:lstStyle>
            <a:lvl1pPr>
              <a:defRPr sz="3600">
                <a:solidFill>
                  <a:schemeClr val="tx1"/>
                </a:solidFill>
              </a:defRPr>
            </a:lvl1pPr>
          </a:lstStyle>
          <a:p>
            <a:r>
              <a:rPr lang="en-US" dirty="0"/>
              <a:t>Click to edit master title style</a:t>
            </a:r>
          </a:p>
        </p:txBody>
      </p:sp>
      <p:pic>
        <p:nvPicPr>
          <p:cNvPr id="2" name="Picture 1" descr="Icon&#10;&#10;Description automatically generated">
            <a:extLst>
              <a:ext uri="{FF2B5EF4-FFF2-40B4-BE49-F238E27FC236}">
                <a16:creationId xmlns:a16="http://schemas.microsoft.com/office/drawing/2014/main" id="{9A1850E7-DAFD-B87D-7178-31BEA1BDE02C}"/>
              </a:ext>
            </a:extLst>
          </p:cNvPr>
          <p:cNvPicPr>
            <a:picLocks noChangeAspect="1"/>
          </p:cNvPicPr>
          <p:nvPr userDrawn="1"/>
        </p:nvPicPr>
        <p:blipFill>
          <a:blip r:embed="rId3"/>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1198030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Coding">
    <p:spTree>
      <p:nvGrpSpPr>
        <p:cNvPr id="1" name=""/>
        <p:cNvGrpSpPr/>
        <p:nvPr/>
      </p:nvGrpSpPr>
      <p:grpSpPr>
        <a:xfrm>
          <a:off x="0" y="0"/>
          <a:ext cx="0" cy="0"/>
          <a:chOff x="0" y="0"/>
          <a:chExt cx="0" cy="0"/>
        </a:xfrm>
      </p:grpSpPr>
      <p:pic>
        <p:nvPicPr>
          <p:cNvPr id="17" name="Picture 16" descr="Text&#10;&#10;Description automatically generated">
            <a:extLst>
              <a:ext uri="{FF2B5EF4-FFF2-40B4-BE49-F238E27FC236}">
                <a16:creationId xmlns:a16="http://schemas.microsoft.com/office/drawing/2014/main" id="{52B824C7-451D-E3C6-2FD2-04C7355424B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E052AE5-2E8A-E14B-A350-C57A2FA18DE6}"/>
              </a:ext>
            </a:extLst>
          </p:cNvPr>
          <p:cNvSpPr>
            <a:spLocks noGrp="1"/>
          </p:cNvSpPr>
          <p:nvPr>
            <p:ph type="title" hasCustomPrompt="1"/>
          </p:nvPr>
        </p:nvSpPr>
        <p:spPr>
          <a:xfrm>
            <a:off x="831850" y="2295525"/>
            <a:ext cx="10515600" cy="1133475"/>
          </a:xfrm>
        </p:spPr>
        <p:txBody>
          <a:bodyPr anchor="b">
            <a:normAutofit/>
          </a:bodyPr>
          <a:lstStyle>
            <a:lvl1pPr algn="ct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65AB9FAE-9212-0240-87A8-84E2EB4DAE38}"/>
              </a:ext>
            </a:extLst>
          </p:cNvPr>
          <p:cNvSpPr>
            <a:spLocks noGrp="1"/>
          </p:cNvSpPr>
          <p:nvPr>
            <p:ph type="body" idx="1" hasCustomPrompt="1"/>
          </p:nvPr>
        </p:nvSpPr>
        <p:spPr>
          <a:xfrm>
            <a:off x="831850" y="3455990"/>
            <a:ext cx="10515600" cy="543629"/>
          </a:xfrm>
        </p:spPr>
        <p:txBody>
          <a:bodyPr/>
          <a:lstStyle>
            <a:lvl1pPr marL="0" indent="0" algn="ct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9219A960-FA53-924B-8B27-1DEA385F5D5B}"/>
              </a:ext>
            </a:extLst>
          </p:cNvPr>
          <p:cNvSpPr>
            <a:spLocks noGrp="1"/>
          </p:cNvSpPr>
          <p:nvPr>
            <p:ph type="sldNum" sz="quarter" idx="12"/>
          </p:nvPr>
        </p:nvSpPr>
        <p:spPr/>
        <p:txBody>
          <a:bodyPr/>
          <a:lstStyle/>
          <a:p>
            <a:fld id="{679D2152-1C30-894C-9781-951D3C9748DF}" type="slidenum">
              <a:rPr lang="en-US" smtClean="0"/>
              <a:t>‹#›</a:t>
            </a:fld>
            <a:endParaRPr lang="en-US"/>
          </a:p>
        </p:txBody>
      </p:sp>
      <p:sp>
        <p:nvSpPr>
          <p:cNvPr id="8" name="Footer Placeholder 4">
            <a:extLst>
              <a:ext uri="{FF2B5EF4-FFF2-40B4-BE49-F238E27FC236}">
                <a16:creationId xmlns:a16="http://schemas.microsoft.com/office/drawing/2014/main" id="{53E3F84C-1E46-234A-83CB-CF24452C3E75}"/>
              </a:ext>
            </a:extLst>
          </p:cNvPr>
          <p:cNvSpPr>
            <a:spLocks noGrp="1"/>
          </p:cNvSpPr>
          <p:nvPr>
            <p:ph type="ftr" sz="quarter" idx="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dirty="0">
                <a:ea typeface="ＭＳ Ｐゴシック" panose="020B0600070205080204" pitchFamily="34" charset="-128"/>
              </a:rPr>
              <a:t>© 2023 SailPoint Technologies, Inc. All rights reserved.</a:t>
            </a:r>
          </a:p>
        </p:txBody>
      </p:sp>
      <p:pic>
        <p:nvPicPr>
          <p:cNvPr id="13" name="Picture 12" descr="Icon&#10;&#10;Description automatically generated">
            <a:extLst>
              <a:ext uri="{FF2B5EF4-FFF2-40B4-BE49-F238E27FC236}">
                <a16:creationId xmlns:a16="http://schemas.microsoft.com/office/drawing/2014/main" id="{12FF3654-3C95-E557-9A77-741293B2B93E}"/>
              </a:ext>
            </a:extLst>
          </p:cNvPr>
          <p:cNvPicPr>
            <a:picLocks noChangeAspect="1"/>
          </p:cNvPicPr>
          <p:nvPr userDrawn="1"/>
        </p:nvPicPr>
        <p:blipFill>
          <a:blip r:embed="rId3"/>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3674355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Blue Coding">
    <p:bg>
      <p:bgPr>
        <a:gradFill>
          <a:gsLst>
            <a:gs pos="100000">
              <a:schemeClr val="accent2"/>
            </a:gs>
            <a:gs pos="35000">
              <a:schemeClr val="tx1"/>
            </a:gs>
          </a:gsLst>
          <a:lin ang="2700000" scaled="1"/>
        </a:gradFill>
        <a:effectLst/>
      </p:bgPr>
    </p:bg>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B13465EA-560A-3825-4485-9E16E47D4D2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9219A960-FA53-924B-8B27-1DEA385F5D5B}"/>
              </a:ext>
            </a:extLst>
          </p:cNvPr>
          <p:cNvSpPr>
            <a:spLocks noGrp="1"/>
          </p:cNvSpPr>
          <p:nvPr>
            <p:ph type="sldNum" sz="quarter" idx="12"/>
          </p:nvPr>
        </p:nvSpPr>
        <p:spPr/>
        <p:txBody>
          <a:bodyPr/>
          <a:lstStyle>
            <a:lvl1pPr>
              <a:defRPr>
                <a:solidFill>
                  <a:schemeClr val="bg1"/>
                </a:solidFill>
              </a:defRPr>
            </a:lvl1pPr>
          </a:lstStyle>
          <a:p>
            <a:fld id="{679D2152-1C30-894C-9781-951D3C9748DF}" type="slidenum">
              <a:rPr lang="en-US" smtClean="0"/>
              <a:pPr/>
              <a:t>‹#›</a:t>
            </a:fld>
            <a:endParaRPr lang="en-US"/>
          </a:p>
        </p:txBody>
      </p:sp>
      <p:sp>
        <p:nvSpPr>
          <p:cNvPr id="9" name="Footer Placeholder 4">
            <a:extLst>
              <a:ext uri="{FF2B5EF4-FFF2-40B4-BE49-F238E27FC236}">
                <a16:creationId xmlns:a16="http://schemas.microsoft.com/office/drawing/2014/main" id="{9D84DF0D-C3C3-534A-BBC7-B8901EC61549}"/>
              </a:ext>
            </a:extLst>
          </p:cNvPr>
          <p:cNvSpPr>
            <a:spLocks noGrp="1"/>
          </p:cNvSpPr>
          <p:nvPr>
            <p:ph type="ftr" sz="quarter" idx="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pic>
        <p:nvPicPr>
          <p:cNvPr id="5" name="Picture 4" descr="Icon&#10;&#10;Description automatically generated">
            <a:extLst>
              <a:ext uri="{FF2B5EF4-FFF2-40B4-BE49-F238E27FC236}">
                <a16:creationId xmlns:a16="http://schemas.microsoft.com/office/drawing/2014/main" id="{A39C0FB6-78CF-E522-D003-42633766E472}"/>
              </a:ext>
            </a:extLst>
          </p:cNvPr>
          <p:cNvPicPr>
            <a:picLocks noChangeAspect="1"/>
          </p:cNvPicPr>
          <p:nvPr userDrawn="1"/>
        </p:nvPicPr>
        <p:blipFill>
          <a:blip r:embed="rId3"/>
          <a:stretch>
            <a:fillRect/>
          </a:stretch>
        </p:blipFill>
        <p:spPr>
          <a:xfrm>
            <a:off x="11041038" y="114055"/>
            <a:ext cx="915805" cy="761351"/>
          </a:xfrm>
          <a:prstGeom prst="rect">
            <a:avLst/>
          </a:prstGeom>
        </p:spPr>
      </p:pic>
      <p:sp>
        <p:nvSpPr>
          <p:cNvPr id="7" name="Title 1">
            <a:extLst>
              <a:ext uri="{FF2B5EF4-FFF2-40B4-BE49-F238E27FC236}">
                <a16:creationId xmlns:a16="http://schemas.microsoft.com/office/drawing/2014/main" id="{BA387A4E-C9CA-D0F9-DC61-E527D4DCD74F}"/>
              </a:ext>
            </a:extLst>
          </p:cNvPr>
          <p:cNvSpPr>
            <a:spLocks noGrp="1"/>
          </p:cNvSpPr>
          <p:nvPr>
            <p:ph type="title" hasCustomPrompt="1"/>
          </p:nvPr>
        </p:nvSpPr>
        <p:spPr>
          <a:xfrm>
            <a:off x="831850" y="2295525"/>
            <a:ext cx="10515600" cy="1133475"/>
          </a:xfrm>
        </p:spPr>
        <p:txBody>
          <a:bodyPr anchor="b">
            <a:normAutofit/>
          </a:bodyPr>
          <a:lstStyle>
            <a:lvl1pPr algn="ctr">
              <a:defRPr sz="5400">
                <a:solidFill>
                  <a:schemeClr val="bg1"/>
                </a:solidFill>
              </a:defRPr>
            </a:lvl1pPr>
          </a:lstStyle>
          <a:p>
            <a:r>
              <a:rPr lang="en-US" dirty="0"/>
              <a:t>Click to edit master title style</a:t>
            </a:r>
          </a:p>
        </p:txBody>
      </p:sp>
      <p:sp>
        <p:nvSpPr>
          <p:cNvPr id="8" name="Text Placeholder 2">
            <a:extLst>
              <a:ext uri="{FF2B5EF4-FFF2-40B4-BE49-F238E27FC236}">
                <a16:creationId xmlns:a16="http://schemas.microsoft.com/office/drawing/2014/main" id="{08271FB5-9C0D-6670-5E97-3010C8169398}"/>
              </a:ext>
            </a:extLst>
          </p:cNvPr>
          <p:cNvSpPr>
            <a:spLocks noGrp="1"/>
          </p:cNvSpPr>
          <p:nvPr>
            <p:ph type="body" idx="1" hasCustomPrompt="1"/>
          </p:nvPr>
        </p:nvSpPr>
        <p:spPr>
          <a:xfrm>
            <a:off x="831850" y="3455990"/>
            <a:ext cx="10515600" cy="543629"/>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86776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Blue">
    <p:bg>
      <p:bgPr>
        <a:gradFill>
          <a:gsLst>
            <a:gs pos="100000">
              <a:schemeClr val="accent2"/>
            </a:gs>
            <a:gs pos="35000">
              <a:schemeClr val="tx1"/>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52AE5-2E8A-E14B-A350-C57A2FA18DE6}"/>
              </a:ext>
            </a:extLst>
          </p:cNvPr>
          <p:cNvSpPr>
            <a:spLocks noGrp="1"/>
          </p:cNvSpPr>
          <p:nvPr>
            <p:ph type="title" hasCustomPrompt="1"/>
          </p:nvPr>
        </p:nvSpPr>
        <p:spPr>
          <a:xfrm>
            <a:off x="831850" y="2758471"/>
            <a:ext cx="10515600" cy="1014984"/>
          </a:xfrm>
        </p:spPr>
        <p:txBody>
          <a:bodyPr anchor="b">
            <a:normAutofit/>
          </a:bodyPr>
          <a:lstStyle>
            <a:lvl1pPr algn="ctr">
              <a:defRPr sz="54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65AB9FAE-9212-0240-87A8-84E2EB4DAE38}"/>
              </a:ext>
            </a:extLst>
          </p:cNvPr>
          <p:cNvSpPr>
            <a:spLocks noGrp="1"/>
          </p:cNvSpPr>
          <p:nvPr>
            <p:ph type="body" idx="1" hasCustomPrompt="1"/>
          </p:nvPr>
        </p:nvSpPr>
        <p:spPr>
          <a:xfrm>
            <a:off x="831850" y="3814399"/>
            <a:ext cx="10515600" cy="120797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9219A960-FA53-924B-8B27-1DEA385F5D5B}"/>
              </a:ext>
            </a:extLst>
          </p:cNvPr>
          <p:cNvSpPr>
            <a:spLocks noGrp="1"/>
          </p:cNvSpPr>
          <p:nvPr>
            <p:ph type="sldNum" sz="quarter" idx="12"/>
          </p:nvPr>
        </p:nvSpPr>
        <p:spPr/>
        <p:txBody>
          <a:bodyPr/>
          <a:lstStyle>
            <a:lvl1pPr>
              <a:defRPr>
                <a:solidFill>
                  <a:schemeClr val="bg1"/>
                </a:solidFill>
              </a:defRPr>
            </a:lvl1pPr>
          </a:lstStyle>
          <a:p>
            <a:fld id="{679D2152-1C30-894C-9781-951D3C9748DF}" type="slidenum">
              <a:rPr lang="en-US" smtClean="0"/>
              <a:pPr/>
              <a:t>‹#›</a:t>
            </a:fld>
            <a:endParaRPr lang="en-US"/>
          </a:p>
        </p:txBody>
      </p:sp>
      <p:sp>
        <p:nvSpPr>
          <p:cNvPr id="9" name="Footer Placeholder 4">
            <a:extLst>
              <a:ext uri="{FF2B5EF4-FFF2-40B4-BE49-F238E27FC236}">
                <a16:creationId xmlns:a16="http://schemas.microsoft.com/office/drawing/2014/main" id="{9D84DF0D-C3C3-534A-BBC7-B8901EC61549}"/>
              </a:ext>
            </a:extLst>
          </p:cNvPr>
          <p:cNvSpPr>
            <a:spLocks noGrp="1"/>
          </p:cNvSpPr>
          <p:nvPr>
            <p:ph type="ftr" sz="quarter" idx="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pic>
        <p:nvPicPr>
          <p:cNvPr id="5" name="Picture 4" descr="Icon&#10;&#10;Description automatically generated">
            <a:extLst>
              <a:ext uri="{FF2B5EF4-FFF2-40B4-BE49-F238E27FC236}">
                <a16:creationId xmlns:a16="http://schemas.microsoft.com/office/drawing/2014/main" id="{A39C0FB6-78CF-E522-D003-42633766E472}"/>
              </a:ext>
            </a:extLst>
          </p:cNvPr>
          <p:cNvPicPr>
            <a:picLocks noChangeAspect="1"/>
          </p:cNvPicPr>
          <p:nvPr userDrawn="1"/>
        </p:nvPicPr>
        <p:blipFill>
          <a:blip r:embed="rId2"/>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1026292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EF4DC-8A0C-9A49-8FC7-D55AB97506A6}"/>
              </a:ext>
            </a:extLst>
          </p:cNvPr>
          <p:cNvSpPr>
            <a:spLocks noGrp="1"/>
          </p:cNvSpPr>
          <p:nvPr>
            <p:ph type="title" hasCustomPrompt="1"/>
          </p:nvPr>
        </p:nvSpPr>
        <p:spPr>
          <a:xfrm>
            <a:off x="1244600" y="365125"/>
            <a:ext cx="9702800" cy="797753"/>
          </a:xfrm>
        </p:spPr>
        <p:txBody>
          <a:bodyPr/>
          <a:lstStyle>
            <a:lvl1pPr algn="ctr">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BAB22E09-30B4-8A42-AB39-5E952EF9321E}"/>
              </a:ext>
            </a:extLst>
          </p:cNvPr>
          <p:cNvSpPr>
            <a:spLocks noGrp="1"/>
          </p:cNvSpPr>
          <p:nvPr>
            <p:ph type="sldNum" sz="quarter" idx="12"/>
          </p:nvPr>
        </p:nvSpPr>
        <p:spPr/>
        <p:txBody>
          <a:bodyPr/>
          <a:lstStyle/>
          <a:p>
            <a:fld id="{679D2152-1C30-894C-9781-951D3C9748DF}" type="slidenum">
              <a:rPr lang="en-US" smtClean="0"/>
              <a:t>‹#›</a:t>
            </a:fld>
            <a:endParaRPr lang="en-US"/>
          </a:p>
        </p:txBody>
      </p:sp>
      <p:sp>
        <p:nvSpPr>
          <p:cNvPr id="7" name="Footer Placeholder 4">
            <a:extLst>
              <a:ext uri="{FF2B5EF4-FFF2-40B4-BE49-F238E27FC236}">
                <a16:creationId xmlns:a16="http://schemas.microsoft.com/office/drawing/2014/main" id="{98C5BB9F-B32B-5341-9D04-F9019576450B}"/>
              </a:ext>
            </a:extLst>
          </p:cNvPr>
          <p:cNvSpPr>
            <a:spLocks noGrp="1"/>
          </p:cNvSpPr>
          <p:nvPr>
            <p:ph type="ftr" sz="quarter" idx="1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pic>
        <p:nvPicPr>
          <p:cNvPr id="3" name="Picture 2" descr="Icon&#10;&#10;Description automatically generated">
            <a:extLst>
              <a:ext uri="{FF2B5EF4-FFF2-40B4-BE49-F238E27FC236}">
                <a16:creationId xmlns:a16="http://schemas.microsoft.com/office/drawing/2014/main" id="{3D863D0E-59C9-47A7-9FB1-B4C2EF120088}"/>
              </a:ext>
            </a:extLst>
          </p:cNvPr>
          <p:cNvPicPr>
            <a:picLocks noChangeAspect="1"/>
          </p:cNvPicPr>
          <p:nvPr userDrawn="1"/>
        </p:nvPicPr>
        <p:blipFill>
          <a:blip r:embed="rId2"/>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2432332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B2B2DB0-39C8-1C40-BE15-DDDE06404D28}"/>
              </a:ext>
            </a:extLst>
          </p:cNvPr>
          <p:cNvSpPr>
            <a:spLocks noGrp="1"/>
          </p:cNvSpPr>
          <p:nvPr>
            <p:ph type="sldNum" sz="quarter" idx="12"/>
          </p:nvPr>
        </p:nvSpPr>
        <p:spPr/>
        <p:txBody>
          <a:bodyPr/>
          <a:lstStyle/>
          <a:p>
            <a:fld id="{679D2152-1C30-894C-9781-951D3C9748DF}" type="slidenum">
              <a:rPr lang="en-US" smtClean="0"/>
              <a:t>‹#›</a:t>
            </a:fld>
            <a:endParaRPr lang="en-US"/>
          </a:p>
        </p:txBody>
      </p:sp>
      <p:sp>
        <p:nvSpPr>
          <p:cNvPr id="5" name="Footer Placeholder 4">
            <a:extLst>
              <a:ext uri="{FF2B5EF4-FFF2-40B4-BE49-F238E27FC236}">
                <a16:creationId xmlns:a16="http://schemas.microsoft.com/office/drawing/2014/main" id="{3D928643-64C5-AF40-B9D9-AAFB07F505D5}"/>
              </a:ext>
            </a:extLst>
          </p:cNvPr>
          <p:cNvSpPr>
            <a:spLocks noGrp="1"/>
          </p:cNvSpPr>
          <p:nvPr>
            <p:ph type="ftr" sz="quarter" idx="1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pic>
        <p:nvPicPr>
          <p:cNvPr id="2" name="Picture 1" descr="Icon&#10;&#10;Description automatically generated">
            <a:extLst>
              <a:ext uri="{FF2B5EF4-FFF2-40B4-BE49-F238E27FC236}">
                <a16:creationId xmlns:a16="http://schemas.microsoft.com/office/drawing/2014/main" id="{C65DF285-1CC2-0C4B-E191-64BA0318387B}"/>
              </a:ext>
            </a:extLst>
          </p:cNvPr>
          <p:cNvPicPr>
            <a:picLocks noChangeAspect="1"/>
          </p:cNvPicPr>
          <p:nvPr userDrawn="1"/>
        </p:nvPicPr>
        <p:blipFill>
          <a:blip r:embed="rId2"/>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4256478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ection Header">
    <p:bg>
      <p:bgPr>
        <a:solidFill>
          <a:schemeClr val="bg2"/>
        </a:solidFill>
        <a:effectLst/>
      </p:bgPr>
    </p:bg>
    <p:spTree>
      <p:nvGrpSpPr>
        <p:cNvPr id="1" name=""/>
        <p:cNvGrpSpPr/>
        <p:nvPr/>
      </p:nvGrpSpPr>
      <p:grpSpPr>
        <a:xfrm>
          <a:off x="0" y="0"/>
          <a:ext cx="0" cy="0"/>
          <a:chOff x="0" y="0"/>
          <a:chExt cx="0" cy="0"/>
        </a:xfrm>
      </p:grpSpPr>
      <p:pic>
        <p:nvPicPr>
          <p:cNvPr id="4" name="Background">
            <a:extLst>
              <a:ext uri="{FF2B5EF4-FFF2-40B4-BE49-F238E27FC236}">
                <a16:creationId xmlns:a16="http://schemas.microsoft.com/office/drawing/2014/main" id="{F2126D46-BC5D-46ED-8980-6E82FDD288B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2" name="Title ">
            <a:extLst>
              <a:ext uri="{FF2B5EF4-FFF2-40B4-BE49-F238E27FC236}">
                <a16:creationId xmlns:a16="http://schemas.microsoft.com/office/drawing/2014/main" id="{C4443FCA-9294-41A7-A9C0-27EAD67AF2F9}"/>
              </a:ext>
            </a:extLst>
          </p:cNvPr>
          <p:cNvSpPr>
            <a:spLocks noGrp="1"/>
          </p:cNvSpPr>
          <p:nvPr>
            <p:ph type="title"/>
          </p:nvPr>
        </p:nvSpPr>
        <p:spPr>
          <a:xfrm>
            <a:off x="504825" y="549275"/>
            <a:ext cx="5770563" cy="5832475"/>
          </a:xfrm>
        </p:spPr>
        <p:txBody>
          <a:bodyPr anchor="t"/>
          <a:lstStyle>
            <a:lvl1pPr>
              <a:defRPr sz="65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10095479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ection Header 2">
    <p:bg>
      <p:bgPr>
        <a:solidFill>
          <a:schemeClr val="bg1"/>
        </a:solidFill>
        <a:effectLst/>
      </p:bgPr>
    </p:bg>
    <p:spTree>
      <p:nvGrpSpPr>
        <p:cNvPr id="1" name=""/>
        <p:cNvGrpSpPr/>
        <p:nvPr/>
      </p:nvGrpSpPr>
      <p:grpSpPr>
        <a:xfrm>
          <a:off x="0" y="0"/>
          <a:ext cx="0" cy="0"/>
          <a:chOff x="0" y="0"/>
          <a:chExt cx="0" cy="0"/>
        </a:xfrm>
      </p:grpSpPr>
      <p:pic>
        <p:nvPicPr>
          <p:cNvPr id="3" name="Background">
            <a:extLst>
              <a:ext uri="{FF2B5EF4-FFF2-40B4-BE49-F238E27FC236}">
                <a16:creationId xmlns:a16="http://schemas.microsoft.com/office/drawing/2014/main" id="{F52CA24D-5DF8-48B0-AB39-60E2BA9FD5F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itle ">
            <a:extLst>
              <a:ext uri="{FF2B5EF4-FFF2-40B4-BE49-F238E27FC236}">
                <a16:creationId xmlns:a16="http://schemas.microsoft.com/office/drawing/2014/main" id="{7703DDDC-291A-3043-A7B8-C2944D8C2F1F}"/>
              </a:ext>
            </a:extLst>
          </p:cNvPr>
          <p:cNvSpPr>
            <a:spLocks noGrp="1"/>
          </p:cNvSpPr>
          <p:nvPr>
            <p:ph type="title"/>
          </p:nvPr>
        </p:nvSpPr>
        <p:spPr>
          <a:xfrm>
            <a:off x="504825" y="549275"/>
            <a:ext cx="5770563" cy="5832475"/>
          </a:xfrm>
        </p:spPr>
        <p:txBody>
          <a:bodyPr anchor="t"/>
          <a:lstStyle>
            <a:lvl1pPr>
              <a:defRPr sz="65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142835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Developer Days 2 Speaker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457D7FF-BC93-6043-BCA7-E61AE511315B}"/>
              </a:ext>
            </a:extLst>
          </p:cNvPr>
          <p:cNvSpPr>
            <a:spLocks noGrp="1"/>
          </p:cNvSpPr>
          <p:nvPr>
            <p:ph type="ctrTitle" hasCustomPrompt="1"/>
          </p:nvPr>
        </p:nvSpPr>
        <p:spPr>
          <a:xfrm>
            <a:off x="3854370" y="2455502"/>
            <a:ext cx="7691636" cy="1960559"/>
          </a:xfrm>
        </p:spPr>
        <p:txBody>
          <a:bodyPr anchor="b">
            <a:normAutofit/>
          </a:bodyPr>
          <a:lstStyle>
            <a:lvl1pPr algn="l">
              <a:defRPr sz="6000"/>
            </a:lvl1pPr>
          </a:lstStyle>
          <a:p>
            <a:r>
              <a:rPr lang="en-US" dirty="0"/>
              <a:t>Click to edit master title style</a:t>
            </a:r>
          </a:p>
        </p:txBody>
      </p:sp>
      <p:sp>
        <p:nvSpPr>
          <p:cNvPr id="5" name="Text Placeholder 11">
            <a:extLst>
              <a:ext uri="{FF2B5EF4-FFF2-40B4-BE49-F238E27FC236}">
                <a16:creationId xmlns:a16="http://schemas.microsoft.com/office/drawing/2014/main" id="{85E8DEEE-81AE-BFAB-2D33-82685E11EC44}"/>
              </a:ext>
            </a:extLst>
          </p:cNvPr>
          <p:cNvSpPr>
            <a:spLocks noGrp="1"/>
          </p:cNvSpPr>
          <p:nvPr>
            <p:ph type="body" sz="quarter" idx="11" hasCustomPrompt="1"/>
          </p:nvPr>
        </p:nvSpPr>
        <p:spPr>
          <a:xfrm>
            <a:off x="4614300" y="5142631"/>
            <a:ext cx="2963400" cy="826369"/>
          </a:xfrm>
        </p:spPr>
        <p:txBody>
          <a:bodyPr>
            <a:normAutofit/>
          </a:bodyPr>
          <a:lstStyle>
            <a:lvl1pPr marL="0" indent="0">
              <a:buNone/>
              <a:defRPr sz="14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speaker: Name;</a:t>
            </a:r>
            <a:br>
              <a:rPr lang="en-US" dirty="0"/>
            </a:br>
            <a:r>
              <a:rPr lang="en-US" dirty="0"/>
              <a:t>title: Name;</a:t>
            </a:r>
            <a:br>
              <a:rPr lang="en-US" dirty="0"/>
            </a:br>
            <a:r>
              <a:rPr lang="en-US" dirty="0"/>
              <a:t>company: Name;</a:t>
            </a:r>
          </a:p>
        </p:txBody>
      </p:sp>
      <p:pic>
        <p:nvPicPr>
          <p:cNvPr id="10" name="Picture 9" descr="Logo&#10;&#10;Description automatically generated">
            <a:extLst>
              <a:ext uri="{FF2B5EF4-FFF2-40B4-BE49-F238E27FC236}">
                <a16:creationId xmlns:a16="http://schemas.microsoft.com/office/drawing/2014/main" id="{050491DA-02FA-B5CF-32A2-2BD46A76FC5C}"/>
              </a:ext>
            </a:extLst>
          </p:cNvPr>
          <p:cNvPicPr>
            <a:picLocks noChangeAspect="1"/>
          </p:cNvPicPr>
          <p:nvPr userDrawn="1"/>
        </p:nvPicPr>
        <p:blipFill>
          <a:blip r:embed="rId2"/>
          <a:stretch>
            <a:fillRect/>
          </a:stretch>
        </p:blipFill>
        <p:spPr>
          <a:xfrm>
            <a:off x="0" y="0"/>
            <a:ext cx="3483025" cy="6858000"/>
          </a:xfrm>
          <a:prstGeom prst="rect">
            <a:avLst/>
          </a:prstGeom>
        </p:spPr>
      </p:pic>
      <p:pic>
        <p:nvPicPr>
          <p:cNvPr id="11" name="Picture 10" descr="A picture containing graphical user interface&#10;&#10;Description automatically generated">
            <a:extLst>
              <a:ext uri="{FF2B5EF4-FFF2-40B4-BE49-F238E27FC236}">
                <a16:creationId xmlns:a16="http://schemas.microsoft.com/office/drawing/2014/main" id="{AB467448-CC20-E4FC-DD87-27628C816A08}"/>
              </a:ext>
            </a:extLst>
          </p:cNvPr>
          <p:cNvPicPr>
            <a:picLocks noChangeAspect="1"/>
          </p:cNvPicPr>
          <p:nvPr userDrawn="1"/>
        </p:nvPicPr>
        <p:blipFill>
          <a:blip r:embed="rId3"/>
          <a:stretch>
            <a:fillRect/>
          </a:stretch>
        </p:blipFill>
        <p:spPr>
          <a:xfrm>
            <a:off x="3847055" y="331086"/>
            <a:ext cx="3315745" cy="1484480"/>
          </a:xfrm>
          <a:prstGeom prst="rect">
            <a:avLst/>
          </a:prstGeom>
        </p:spPr>
      </p:pic>
      <p:sp>
        <p:nvSpPr>
          <p:cNvPr id="13" name="TextBox 12">
            <a:extLst>
              <a:ext uri="{FF2B5EF4-FFF2-40B4-BE49-F238E27FC236}">
                <a16:creationId xmlns:a16="http://schemas.microsoft.com/office/drawing/2014/main" id="{32D271C3-CF48-68C9-45E5-9AB4AC6CB3E7}"/>
              </a:ext>
            </a:extLst>
          </p:cNvPr>
          <p:cNvSpPr txBox="1"/>
          <p:nvPr userDrawn="1"/>
        </p:nvSpPr>
        <p:spPr>
          <a:xfrm>
            <a:off x="8432800" y="-292100"/>
            <a:ext cx="184731" cy="369332"/>
          </a:xfrm>
          <a:prstGeom prst="rect">
            <a:avLst/>
          </a:prstGeom>
          <a:noFill/>
        </p:spPr>
        <p:txBody>
          <a:bodyPr wrap="none" rtlCol="0">
            <a:spAutoFit/>
          </a:bodyPr>
          <a:lstStyle/>
          <a:p>
            <a:pPr algn="l"/>
            <a:endParaRPr lang="en-US" dirty="0">
              <a:solidFill>
                <a:schemeClr val="accent6"/>
              </a:solidFill>
            </a:endParaRPr>
          </a:p>
        </p:txBody>
      </p:sp>
      <p:sp>
        <p:nvSpPr>
          <p:cNvPr id="2" name="Text Placeholder 11">
            <a:extLst>
              <a:ext uri="{FF2B5EF4-FFF2-40B4-BE49-F238E27FC236}">
                <a16:creationId xmlns:a16="http://schemas.microsoft.com/office/drawing/2014/main" id="{6FA180BC-E4D7-8D5E-2755-D63C8EC3D8FE}"/>
              </a:ext>
            </a:extLst>
          </p:cNvPr>
          <p:cNvSpPr>
            <a:spLocks noGrp="1"/>
          </p:cNvSpPr>
          <p:nvPr>
            <p:ph type="body" sz="quarter" idx="12" hasCustomPrompt="1"/>
          </p:nvPr>
        </p:nvSpPr>
        <p:spPr>
          <a:xfrm>
            <a:off x="8616506" y="5142631"/>
            <a:ext cx="2963400" cy="826369"/>
          </a:xfrm>
        </p:spPr>
        <p:txBody>
          <a:bodyPr>
            <a:normAutofit/>
          </a:bodyPr>
          <a:lstStyle>
            <a:lvl1pPr marL="0" indent="0">
              <a:buNone/>
              <a:defRPr sz="14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speaker: Name;</a:t>
            </a:r>
            <a:br>
              <a:rPr lang="en-US" dirty="0"/>
            </a:br>
            <a:r>
              <a:rPr lang="en-US" dirty="0"/>
              <a:t>title: Name;</a:t>
            </a:r>
            <a:br>
              <a:rPr lang="en-US" dirty="0"/>
            </a:br>
            <a:r>
              <a:rPr lang="en-US" dirty="0"/>
              <a:t>company: Name;</a:t>
            </a:r>
          </a:p>
        </p:txBody>
      </p:sp>
      <p:sp>
        <p:nvSpPr>
          <p:cNvPr id="3" name="Text Placeholder 11">
            <a:extLst>
              <a:ext uri="{FF2B5EF4-FFF2-40B4-BE49-F238E27FC236}">
                <a16:creationId xmlns:a16="http://schemas.microsoft.com/office/drawing/2014/main" id="{E43D0179-B16D-2F5F-45FB-E9E15C309599}"/>
              </a:ext>
            </a:extLst>
          </p:cNvPr>
          <p:cNvSpPr txBox="1">
            <a:spLocks/>
          </p:cNvSpPr>
          <p:nvPr userDrawn="1"/>
        </p:nvSpPr>
        <p:spPr>
          <a:xfrm>
            <a:off x="3867494" y="4258102"/>
            <a:ext cx="7692042" cy="46436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spcAft>
                <a:spcPts val="300"/>
              </a:spcAft>
              <a:buFont typeface="Arial" panose="020B0604020202020204" pitchFamily="34" charset="0"/>
              <a:buNone/>
              <a:defRPr sz="2200" b="0" i="0" kern="1200">
                <a:solidFill>
                  <a:schemeClr val="bg2"/>
                </a:solidFill>
                <a:latin typeface="Poppins" pitchFamily="2" charset="77"/>
                <a:ea typeface="+mn-ea"/>
                <a:cs typeface="Poppins" pitchFamily="2" charset="77"/>
              </a:defRPr>
            </a:lvl1pPr>
            <a:lvl2pPr marL="457200" indent="0" algn="l" defTabSz="914400" rtl="0" eaLnBrk="1" latinLnBrk="0" hangingPunct="1">
              <a:lnSpc>
                <a:spcPct val="100000"/>
              </a:lnSpc>
              <a:spcBef>
                <a:spcPts val="500"/>
              </a:spcBef>
              <a:spcAft>
                <a:spcPts val="300"/>
              </a:spcAft>
              <a:buFont typeface="Arial" panose="020B0604020202020204" pitchFamily="34" charset="0"/>
              <a:buNone/>
              <a:defRPr sz="1800" b="0" i="0" kern="1200">
                <a:solidFill>
                  <a:schemeClr val="tx2"/>
                </a:solidFill>
                <a:latin typeface="Poppins" pitchFamily="2" charset="77"/>
                <a:ea typeface="+mn-ea"/>
                <a:cs typeface="Poppins" pitchFamily="2" charset="77"/>
              </a:defRPr>
            </a:lvl2pPr>
            <a:lvl3pPr marL="914400" indent="0" algn="l" defTabSz="914400" rtl="0" eaLnBrk="1" latinLnBrk="0" hangingPunct="1">
              <a:lnSpc>
                <a:spcPct val="100000"/>
              </a:lnSpc>
              <a:spcBef>
                <a:spcPts val="500"/>
              </a:spcBef>
              <a:spcAft>
                <a:spcPts val="300"/>
              </a:spcAft>
              <a:buFont typeface="Arial" panose="020B0604020202020204" pitchFamily="34" charset="0"/>
              <a:buNone/>
              <a:defRPr sz="1600" b="0" i="0" kern="1200">
                <a:solidFill>
                  <a:schemeClr val="tx2"/>
                </a:solidFill>
                <a:latin typeface="Poppins" pitchFamily="2" charset="77"/>
                <a:ea typeface="+mn-ea"/>
                <a:cs typeface="Poppins" pitchFamily="2" charset="77"/>
              </a:defRPr>
            </a:lvl3pPr>
            <a:lvl4pPr marL="13716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4pPr>
            <a:lvl5pPr marL="18288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&lt;/title&gt;</a:t>
            </a:r>
          </a:p>
        </p:txBody>
      </p:sp>
      <p:sp>
        <p:nvSpPr>
          <p:cNvPr id="6" name="Text Placeholder 11">
            <a:extLst>
              <a:ext uri="{FF2B5EF4-FFF2-40B4-BE49-F238E27FC236}">
                <a16:creationId xmlns:a16="http://schemas.microsoft.com/office/drawing/2014/main" id="{1B72777A-1716-BF7B-C36B-54C7A0CFCBAF}"/>
              </a:ext>
            </a:extLst>
          </p:cNvPr>
          <p:cNvSpPr txBox="1">
            <a:spLocks/>
          </p:cNvSpPr>
          <p:nvPr userDrawn="1"/>
        </p:nvSpPr>
        <p:spPr>
          <a:xfrm>
            <a:off x="3867494" y="2013238"/>
            <a:ext cx="7692042" cy="46436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spcAft>
                <a:spcPts val="300"/>
              </a:spcAft>
              <a:buFont typeface="Arial" panose="020B0604020202020204" pitchFamily="34" charset="0"/>
              <a:buNone/>
              <a:defRPr sz="2200" b="0" i="0" kern="1200">
                <a:solidFill>
                  <a:schemeClr val="bg2"/>
                </a:solidFill>
                <a:latin typeface="Poppins" pitchFamily="2" charset="77"/>
                <a:ea typeface="+mn-ea"/>
                <a:cs typeface="Poppins" pitchFamily="2" charset="77"/>
              </a:defRPr>
            </a:lvl1pPr>
            <a:lvl2pPr marL="457200" indent="0" algn="l" defTabSz="914400" rtl="0" eaLnBrk="1" latinLnBrk="0" hangingPunct="1">
              <a:lnSpc>
                <a:spcPct val="100000"/>
              </a:lnSpc>
              <a:spcBef>
                <a:spcPts val="500"/>
              </a:spcBef>
              <a:spcAft>
                <a:spcPts val="300"/>
              </a:spcAft>
              <a:buFont typeface="Arial" panose="020B0604020202020204" pitchFamily="34" charset="0"/>
              <a:buNone/>
              <a:defRPr sz="1800" b="0" i="0" kern="1200">
                <a:solidFill>
                  <a:schemeClr val="tx2"/>
                </a:solidFill>
                <a:latin typeface="Poppins" pitchFamily="2" charset="77"/>
                <a:ea typeface="+mn-ea"/>
                <a:cs typeface="Poppins" pitchFamily="2" charset="77"/>
              </a:defRPr>
            </a:lvl2pPr>
            <a:lvl3pPr marL="914400" indent="0" algn="l" defTabSz="914400" rtl="0" eaLnBrk="1" latinLnBrk="0" hangingPunct="1">
              <a:lnSpc>
                <a:spcPct val="100000"/>
              </a:lnSpc>
              <a:spcBef>
                <a:spcPts val="500"/>
              </a:spcBef>
              <a:spcAft>
                <a:spcPts val="300"/>
              </a:spcAft>
              <a:buFont typeface="Arial" panose="020B0604020202020204" pitchFamily="34" charset="0"/>
              <a:buNone/>
              <a:defRPr sz="1600" b="0" i="0" kern="1200">
                <a:solidFill>
                  <a:schemeClr val="tx2"/>
                </a:solidFill>
                <a:latin typeface="Poppins" pitchFamily="2" charset="77"/>
                <a:ea typeface="+mn-ea"/>
                <a:cs typeface="Poppins" pitchFamily="2" charset="77"/>
              </a:defRPr>
            </a:lvl3pPr>
            <a:lvl4pPr marL="13716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4pPr>
            <a:lvl5pPr marL="18288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&lt;/title&gt;</a:t>
            </a:r>
          </a:p>
        </p:txBody>
      </p:sp>
    </p:spTree>
    <p:extLst>
      <p:ext uri="{BB962C8B-B14F-4D97-AF65-F5344CB8AC3E}">
        <p14:creationId xmlns:p14="http://schemas.microsoft.com/office/powerpoint/2010/main" val="3848668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Logo on Vibrant Blue">
    <p:spTree>
      <p:nvGrpSpPr>
        <p:cNvPr id="1" name=""/>
        <p:cNvGrpSpPr/>
        <p:nvPr/>
      </p:nvGrpSpPr>
      <p:grpSpPr>
        <a:xfrm>
          <a:off x="0" y="0"/>
          <a:ext cx="0" cy="0"/>
          <a:chOff x="0" y="0"/>
          <a:chExt cx="0" cy="0"/>
        </a:xfrm>
      </p:grpSpPr>
      <p:sp>
        <p:nvSpPr>
          <p:cNvPr id="3" name="Vibrant Blue Rectangle">
            <a:extLst>
              <a:ext uri="{FF2B5EF4-FFF2-40B4-BE49-F238E27FC236}">
                <a16:creationId xmlns:a16="http://schemas.microsoft.com/office/drawing/2014/main" id="{974E5EC6-32D6-5C47-8639-E32AAB21827A}"/>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US" sz="1600" dirty="0" err="1">
              <a:solidFill>
                <a:schemeClr val="bg1"/>
              </a:solidFill>
            </a:endParaRPr>
          </a:p>
        </p:txBody>
      </p:sp>
      <p:pic>
        <p:nvPicPr>
          <p:cNvPr id="6" name="Nationwide logo" descr="Nationwide is on your side">
            <a:extLst>
              <a:ext uri="{FF2B5EF4-FFF2-40B4-BE49-F238E27FC236}">
                <a16:creationId xmlns:a16="http://schemas.microsoft.com/office/drawing/2014/main" id="{B7F4BB52-368D-0E44-B23C-28DF8ABEDF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24540" y="1496143"/>
            <a:ext cx="2742919" cy="3065615"/>
          </a:xfrm>
          <a:prstGeom prst="rect">
            <a:avLst/>
          </a:prstGeom>
        </p:spPr>
      </p:pic>
      <p:sp>
        <p:nvSpPr>
          <p:cNvPr id="4" name="Disclosure">
            <a:extLst>
              <a:ext uri="{FF2B5EF4-FFF2-40B4-BE49-F238E27FC236}">
                <a16:creationId xmlns:a16="http://schemas.microsoft.com/office/drawing/2014/main" id="{9D53D93B-2993-314E-A94A-47414D98DE59}"/>
              </a:ext>
            </a:extLst>
          </p:cNvPr>
          <p:cNvSpPr txBox="1"/>
          <p:nvPr userDrawn="1"/>
        </p:nvSpPr>
        <p:spPr>
          <a:xfrm>
            <a:off x="514350" y="6057900"/>
            <a:ext cx="11072813" cy="271463"/>
          </a:xfrm>
          <a:prstGeom prst="rect">
            <a:avLst/>
          </a:prstGeom>
          <a:noFill/>
        </p:spPr>
        <p:txBody>
          <a:bodyPr wrap="square" lIns="0" tIns="0" rIns="0" bIns="0" rtlCol="0">
            <a:noAutofit/>
          </a:bodyPr>
          <a:lstStyle/>
          <a:p>
            <a:pPr lvl="0" algn="ctr"/>
            <a:r>
              <a:rPr lang="en-US" sz="1200" dirty="0">
                <a:solidFill>
                  <a:schemeClr val="bg1"/>
                </a:solidFill>
              </a:rPr>
              <a:t>Nationwide, the Nationwide N and Eagle and Nationwide is on your side are service marks of Nationwide Mutual Insurance Company. © 2022 Nationwide</a:t>
            </a:r>
          </a:p>
        </p:txBody>
      </p:sp>
    </p:spTree>
    <p:extLst>
      <p:ext uri="{BB962C8B-B14F-4D97-AF65-F5344CB8AC3E}">
        <p14:creationId xmlns:p14="http://schemas.microsoft.com/office/powerpoint/2010/main" val="2583628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Blue - Developer Days">
    <p:bg>
      <p:bgPr>
        <a:gradFill>
          <a:gsLst>
            <a:gs pos="100000">
              <a:schemeClr val="accent2"/>
            </a:gs>
            <a:gs pos="35000">
              <a:schemeClr val="tx1"/>
            </a:gs>
          </a:gsLst>
          <a:lin ang="2700000" scaled="1"/>
        </a:gradFill>
        <a:effectLst/>
      </p:bgPr>
    </p:bg>
    <p:spTree>
      <p:nvGrpSpPr>
        <p:cNvPr id="1" name=""/>
        <p:cNvGrpSpPr/>
        <p:nvPr/>
      </p:nvGrpSpPr>
      <p:grpSpPr>
        <a:xfrm>
          <a:off x="0" y="0"/>
          <a:ext cx="0" cy="0"/>
          <a:chOff x="0" y="0"/>
          <a:chExt cx="0" cy="0"/>
        </a:xfrm>
      </p:grpSpPr>
      <p:pic>
        <p:nvPicPr>
          <p:cNvPr id="13" name="Picture 12" descr="A picture containing text&#10;&#10;Description automatically generated">
            <a:extLst>
              <a:ext uri="{FF2B5EF4-FFF2-40B4-BE49-F238E27FC236}">
                <a16:creationId xmlns:a16="http://schemas.microsoft.com/office/drawing/2014/main" id="{702509F5-BFF3-A2DD-2BAD-46C234A73965}"/>
              </a:ext>
            </a:extLst>
          </p:cNvPr>
          <p:cNvPicPr>
            <a:picLocks noChangeAspect="1"/>
          </p:cNvPicPr>
          <p:nvPr userDrawn="1"/>
        </p:nvPicPr>
        <p:blipFill>
          <a:blip r:embed="rId2"/>
          <a:stretch>
            <a:fillRect/>
          </a:stretch>
        </p:blipFill>
        <p:spPr>
          <a:xfrm>
            <a:off x="3862749" y="346786"/>
            <a:ext cx="3303371" cy="1478940"/>
          </a:xfrm>
          <a:prstGeom prst="rect">
            <a:avLst/>
          </a:prstGeom>
        </p:spPr>
      </p:pic>
      <p:sp>
        <p:nvSpPr>
          <p:cNvPr id="4" name="Title 1">
            <a:extLst>
              <a:ext uri="{FF2B5EF4-FFF2-40B4-BE49-F238E27FC236}">
                <a16:creationId xmlns:a16="http://schemas.microsoft.com/office/drawing/2014/main" id="{466CA37A-309A-9788-AA83-86E9BA6B4DCB}"/>
              </a:ext>
            </a:extLst>
          </p:cNvPr>
          <p:cNvSpPr>
            <a:spLocks noGrp="1"/>
          </p:cNvSpPr>
          <p:nvPr>
            <p:ph type="ctrTitle" hasCustomPrompt="1"/>
          </p:nvPr>
        </p:nvSpPr>
        <p:spPr>
          <a:xfrm>
            <a:off x="3854370" y="2455502"/>
            <a:ext cx="7691636" cy="1960559"/>
          </a:xfrm>
        </p:spPr>
        <p:txBody>
          <a:bodyPr anchor="b">
            <a:normAutofit/>
          </a:bodyPr>
          <a:lstStyle>
            <a:lvl1pPr algn="l">
              <a:defRPr sz="6000">
                <a:solidFill>
                  <a:schemeClr val="bg1"/>
                </a:solidFill>
              </a:defRPr>
            </a:lvl1pPr>
          </a:lstStyle>
          <a:p>
            <a:r>
              <a:rPr lang="en-US" dirty="0"/>
              <a:t>Click to edit master title style</a:t>
            </a:r>
          </a:p>
        </p:txBody>
      </p:sp>
      <p:sp>
        <p:nvSpPr>
          <p:cNvPr id="7" name="Text Placeholder 11">
            <a:extLst>
              <a:ext uri="{FF2B5EF4-FFF2-40B4-BE49-F238E27FC236}">
                <a16:creationId xmlns:a16="http://schemas.microsoft.com/office/drawing/2014/main" id="{49FCB8F2-5EF1-287E-4DCA-77B1FEBB7C6B}"/>
              </a:ext>
            </a:extLst>
          </p:cNvPr>
          <p:cNvSpPr>
            <a:spLocks noGrp="1"/>
          </p:cNvSpPr>
          <p:nvPr>
            <p:ph type="body" sz="quarter" idx="11" hasCustomPrompt="1"/>
          </p:nvPr>
        </p:nvSpPr>
        <p:spPr>
          <a:xfrm>
            <a:off x="3867494" y="5142631"/>
            <a:ext cx="7692042" cy="1198916"/>
          </a:xfrm>
        </p:spPr>
        <p:txBody>
          <a:bodyPr>
            <a:normAutofit/>
          </a:bodyPr>
          <a:lstStyle>
            <a:lvl1pPr marL="0" indent="0">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speaker: Name;</a:t>
            </a:r>
            <a:br>
              <a:rPr lang="en-US" dirty="0"/>
            </a:br>
            <a:r>
              <a:rPr lang="en-US" dirty="0"/>
              <a:t>title: Name;</a:t>
            </a:r>
            <a:br>
              <a:rPr lang="en-US" dirty="0"/>
            </a:br>
            <a:r>
              <a:rPr lang="en-US" dirty="0"/>
              <a:t>company: Name;</a:t>
            </a:r>
          </a:p>
        </p:txBody>
      </p:sp>
      <p:pic>
        <p:nvPicPr>
          <p:cNvPr id="11" name="Picture 10" descr="Icon&#10;&#10;Description automatically generated">
            <a:extLst>
              <a:ext uri="{FF2B5EF4-FFF2-40B4-BE49-F238E27FC236}">
                <a16:creationId xmlns:a16="http://schemas.microsoft.com/office/drawing/2014/main" id="{DC4B3324-30FA-01B2-FC76-80E4133482EC}"/>
              </a:ext>
            </a:extLst>
          </p:cNvPr>
          <p:cNvPicPr>
            <a:picLocks noChangeAspect="1"/>
          </p:cNvPicPr>
          <p:nvPr userDrawn="1"/>
        </p:nvPicPr>
        <p:blipFill>
          <a:blip r:embed="rId3"/>
          <a:stretch>
            <a:fillRect/>
          </a:stretch>
        </p:blipFill>
        <p:spPr>
          <a:xfrm>
            <a:off x="0" y="0"/>
            <a:ext cx="3486150" cy="6858000"/>
          </a:xfrm>
          <a:prstGeom prst="rect">
            <a:avLst/>
          </a:prstGeom>
        </p:spPr>
      </p:pic>
      <p:sp>
        <p:nvSpPr>
          <p:cNvPr id="2" name="Text Placeholder 11">
            <a:extLst>
              <a:ext uri="{FF2B5EF4-FFF2-40B4-BE49-F238E27FC236}">
                <a16:creationId xmlns:a16="http://schemas.microsoft.com/office/drawing/2014/main" id="{398EE6F9-5D40-DAD0-A595-159C0002075F}"/>
              </a:ext>
            </a:extLst>
          </p:cNvPr>
          <p:cNvSpPr txBox="1">
            <a:spLocks/>
          </p:cNvSpPr>
          <p:nvPr userDrawn="1"/>
        </p:nvSpPr>
        <p:spPr>
          <a:xfrm>
            <a:off x="3867494" y="4258102"/>
            <a:ext cx="7692042" cy="46436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spcAft>
                <a:spcPts val="300"/>
              </a:spcAft>
              <a:buFont typeface="Arial" panose="020B0604020202020204" pitchFamily="34" charset="0"/>
              <a:buNone/>
              <a:defRPr sz="2200" b="0" i="0" kern="1200">
                <a:solidFill>
                  <a:schemeClr val="bg2"/>
                </a:solidFill>
                <a:latin typeface="Poppins" pitchFamily="2" charset="77"/>
                <a:ea typeface="+mn-ea"/>
                <a:cs typeface="Poppins" pitchFamily="2" charset="77"/>
              </a:defRPr>
            </a:lvl1pPr>
            <a:lvl2pPr marL="457200" indent="0" algn="l" defTabSz="914400" rtl="0" eaLnBrk="1" latinLnBrk="0" hangingPunct="1">
              <a:lnSpc>
                <a:spcPct val="100000"/>
              </a:lnSpc>
              <a:spcBef>
                <a:spcPts val="500"/>
              </a:spcBef>
              <a:spcAft>
                <a:spcPts val="300"/>
              </a:spcAft>
              <a:buFont typeface="Arial" panose="020B0604020202020204" pitchFamily="34" charset="0"/>
              <a:buNone/>
              <a:defRPr sz="1800" b="0" i="0" kern="1200">
                <a:solidFill>
                  <a:schemeClr val="tx2"/>
                </a:solidFill>
                <a:latin typeface="Poppins" pitchFamily="2" charset="77"/>
                <a:ea typeface="+mn-ea"/>
                <a:cs typeface="Poppins" pitchFamily="2" charset="77"/>
              </a:defRPr>
            </a:lvl2pPr>
            <a:lvl3pPr marL="914400" indent="0" algn="l" defTabSz="914400" rtl="0" eaLnBrk="1" latinLnBrk="0" hangingPunct="1">
              <a:lnSpc>
                <a:spcPct val="100000"/>
              </a:lnSpc>
              <a:spcBef>
                <a:spcPts val="500"/>
              </a:spcBef>
              <a:spcAft>
                <a:spcPts val="300"/>
              </a:spcAft>
              <a:buFont typeface="Arial" panose="020B0604020202020204" pitchFamily="34" charset="0"/>
              <a:buNone/>
              <a:defRPr sz="1600" b="0" i="0" kern="1200">
                <a:solidFill>
                  <a:schemeClr val="tx2"/>
                </a:solidFill>
                <a:latin typeface="Poppins" pitchFamily="2" charset="77"/>
                <a:ea typeface="+mn-ea"/>
                <a:cs typeface="Poppins" pitchFamily="2" charset="77"/>
              </a:defRPr>
            </a:lvl3pPr>
            <a:lvl4pPr marL="13716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4pPr>
            <a:lvl5pPr marL="18288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&lt;/title&gt;</a:t>
            </a:r>
          </a:p>
        </p:txBody>
      </p:sp>
      <p:sp>
        <p:nvSpPr>
          <p:cNvPr id="5" name="Text Placeholder 11">
            <a:extLst>
              <a:ext uri="{FF2B5EF4-FFF2-40B4-BE49-F238E27FC236}">
                <a16:creationId xmlns:a16="http://schemas.microsoft.com/office/drawing/2014/main" id="{C49F0E2B-27E4-EFD5-E173-1EC0738CDC49}"/>
              </a:ext>
            </a:extLst>
          </p:cNvPr>
          <p:cNvSpPr txBox="1">
            <a:spLocks/>
          </p:cNvSpPr>
          <p:nvPr userDrawn="1"/>
        </p:nvSpPr>
        <p:spPr>
          <a:xfrm>
            <a:off x="3867494" y="2013238"/>
            <a:ext cx="7692042" cy="46436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spcAft>
                <a:spcPts val="300"/>
              </a:spcAft>
              <a:buFont typeface="Arial" panose="020B0604020202020204" pitchFamily="34" charset="0"/>
              <a:buNone/>
              <a:defRPr sz="2200" b="0" i="0" kern="1200">
                <a:solidFill>
                  <a:schemeClr val="bg2"/>
                </a:solidFill>
                <a:latin typeface="Poppins" pitchFamily="2" charset="77"/>
                <a:ea typeface="+mn-ea"/>
                <a:cs typeface="Poppins" pitchFamily="2" charset="77"/>
              </a:defRPr>
            </a:lvl1pPr>
            <a:lvl2pPr marL="457200" indent="0" algn="l" defTabSz="914400" rtl="0" eaLnBrk="1" latinLnBrk="0" hangingPunct="1">
              <a:lnSpc>
                <a:spcPct val="100000"/>
              </a:lnSpc>
              <a:spcBef>
                <a:spcPts val="500"/>
              </a:spcBef>
              <a:spcAft>
                <a:spcPts val="300"/>
              </a:spcAft>
              <a:buFont typeface="Arial" panose="020B0604020202020204" pitchFamily="34" charset="0"/>
              <a:buNone/>
              <a:defRPr sz="1800" b="0" i="0" kern="1200">
                <a:solidFill>
                  <a:schemeClr val="tx2"/>
                </a:solidFill>
                <a:latin typeface="Poppins" pitchFamily="2" charset="77"/>
                <a:ea typeface="+mn-ea"/>
                <a:cs typeface="Poppins" pitchFamily="2" charset="77"/>
              </a:defRPr>
            </a:lvl2pPr>
            <a:lvl3pPr marL="914400" indent="0" algn="l" defTabSz="914400" rtl="0" eaLnBrk="1" latinLnBrk="0" hangingPunct="1">
              <a:lnSpc>
                <a:spcPct val="100000"/>
              </a:lnSpc>
              <a:spcBef>
                <a:spcPts val="500"/>
              </a:spcBef>
              <a:spcAft>
                <a:spcPts val="300"/>
              </a:spcAft>
              <a:buFont typeface="Arial" panose="020B0604020202020204" pitchFamily="34" charset="0"/>
              <a:buNone/>
              <a:defRPr sz="1600" b="0" i="0" kern="1200">
                <a:solidFill>
                  <a:schemeClr val="tx2"/>
                </a:solidFill>
                <a:latin typeface="Poppins" pitchFamily="2" charset="77"/>
                <a:ea typeface="+mn-ea"/>
                <a:cs typeface="Poppins" pitchFamily="2" charset="77"/>
              </a:defRPr>
            </a:lvl3pPr>
            <a:lvl4pPr marL="13716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4pPr>
            <a:lvl5pPr marL="18288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&lt;/title&gt;</a:t>
            </a:r>
          </a:p>
        </p:txBody>
      </p:sp>
    </p:spTree>
    <p:extLst>
      <p:ext uri="{BB962C8B-B14F-4D97-AF65-F5344CB8AC3E}">
        <p14:creationId xmlns:p14="http://schemas.microsoft.com/office/powerpoint/2010/main" val="74849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gradFill>
          <a:gsLst>
            <a:gs pos="100000">
              <a:schemeClr val="accent2"/>
            </a:gs>
            <a:gs pos="35000">
              <a:schemeClr val="tx1"/>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52AE5-2E8A-E14B-A350-C57A2FA18DE6}"/>
              </a:ext>
            </a:extLst>
          </p:cNvPr>
          <p:cNvSpPr>
            <a:spLocks noGrp="1"/>
          </p:cNvSpPr>
          <p:nvPr>
            <p:ph type="title" hasCustomPrompt="1"/>
          </p:nvPr>
        </p:nvSpPr>
        <p:spPr>
          <a:xfrm>
            <a:off x="406400" y="2610946"/>
            <a:ext cx="3210257" cy="1636108"/>
          </a:xfrm>
        </p:spPr>
        <p:txBody>
          <a:bodyPr anchor="ctr">
            <a:noAutofit/>
          </a:bodyPr>
          <a:lstStyle>
            <a:lvl1pPr algn="ctr">
              <a:defRPr sz="3600">
                <a:solidFill>
                  <a:schemeClr val="bg1"/>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9219A960-FA53-924B-8B27-1DEA385F5D5B}"/>
              </a:ext>
            </a:extLst>
          </p:cNvPr>
          <p:cNvSpPr>
            <a:spLocks noGrp="1"/>
          </p:cNvSpPr>
          <p:nvPr>
            <p:ph type="sldNum" sz="quarter" idx="12"/>
          </p:nvPr>
        </p:nvSpPr>
        <p:spPr/>
        <p:txBody>
          <a:bodyPr/>
          <a:lstStyle>
            <a:lvl1pPr>
              <a:defRPr>
                <a:solidFill>
                  <a:schemeClr val="bg1"/>
                </a:solidFill>
              </a:defRPr>
            </a:lvl1pPr>
          </a:lstStyle>
          <a:p>
            <a:fld id="{679D2152-1C30-894C-9781-951D3C9748DF}" type="slidenum">
              <a:rPr lang="en-US" smtClean="0"/>
              <a:pPr/>
              <a:t>‹#›</a:t>
            </a:fld>
            <a:endParaRPr lang="en-US"/>
          </a:p>
        </p:txBody>
      </p:sp>
      <p:sp>
        <p:nvSpPr>
          <p:cNvPr id="9" name="Footer Placeholder 4">
            <a:extLst>
              <a:ext uri="{FF2B5EF4-FFF2-40B4-BE49-F238E27FC236}">
                <a16:creationId xmlns:a16="http://schemas.microsoft.com/office/drawing/2014/main" id="{9D84DF0D-C3C3-534A-BBC7-B8901EC61549}"/>
              </a:ext>
            </a:extLst>
          </p:cNvPr>
          <p:cNvSpPr>
            <a:spLocks noGrp="1"/>
          </p:cNvSpPr>
          <p:nvPr>
            <p:ph type="ftr" sz="quarter" idx="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pic>
        <p:nvPicPr>
          <p:cNvPr id="3" name="Picture 2" descr="Icon&#10;&#10;Description automatically generated">
            <a:extLst>
              <a:ext uri="{FF2B5EF4-FFF2-40B4-BE49-F238E27FC236}">
                <a16:creationId xmlns:a16="http://schemas.microsoft.com/office/drawing/2014/main" id="{348F772E-0B10-3436-4091-2AF6506179B6}"/>
              </a:ext>
            </a:extLst>
          </p:cNvPr>
          <p:cNvPicPr>
            <a:picLocks noChangeAspect="1"/>
          </p:cNvPicPr>
          <p:nvPr userDrawn="1"/>
        </p:nvPicPr>
        <p:blipFill>
          <a:blip r:embed="rId2"/>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201559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C3BAE-D05F-1A49-8B85-D379B1E39E9B}"/>
              </a:ext>
            </a:extLst>
          </p:cNvPr>
          <p:cNvSpPr>
            <a:spLocks noGrp="1"/>
          </p:cNvSpPr>
          <p:nvPr>
            <p:ph type="title" hasCustomPrompt="1"/>
          </p:nvPr>
        </p:nvSpPr>
        <p:spPr>
          <a:xfrm>
            <a:off x="406400" y="365125"/>
            <a:ext cx="10634638" cy="79775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7EE4FA5-A75E-BB45-8976-E756865ED322}"/>
              </a:ext>
            </a:extLst>
          </p:cNvPr>
          <p:cNvSpPr>
            <a:spLocks noGrp="1"/>
          </p:cNvSpPr>
          <p:nvPr>
            <p:ph idx="1" hasCustomPrompt="1"/>
          </p:nvPr>
        </p:nvSpPr>
        <p:spPr>
          <a:xfrm>
            <a:off x="406400" y="1613949"/>
            <a:ext cx="11430000" cy="428053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022947C-C848-734C-B88F-459D6B95B515}"/>
              </a:ext>
            </a:extLst>
          </p:cNvPr>
          <p:cNvSpPr>
            <a:spLocks noGrp="1"/>
          </p:cNvSpPr>
          <p:nvPr>
            <p:ph type="sldNum" sz="quarter" idx="12"/>
          </p:nvPr>
        </p:nvSpPr>
        <p:spPr/>
        <p:txBody>
          <a:bodyPr/>
          <a:lstStyle/>
          <a:p>
            <a:fld id="{679D2152-1C30-894C-9781-951D3C9748DF}" type="slidenum">
              <a:rPr lang="en-US" smtClean="0"/>
              <a:t>‹#›</a:t>
            </a:fld>
            <a:endParaRPr lang="en-US"/>
          </a:p>
        </p:txBody>
      </p:sp>
      <p:sp>
        <p:nvSpPr>
          <p:cNvPr id="8" name="Footer Placeholder 4">
            <a:extLst>
              <a:ext uri="{FF2B5EF4-FFF2-40B4-BE49-F238E27FC236}">
                <a16:creationId xmlns:a16="http://schemas.microsoft.com/office/drawing/2014/main" id="{31037887-B903-B04E-A6F3-86B826237DAB}"/>
              </a:ext>
            </a:extLst>
          </p:cNvPr>
          <p:cNvSpPr>
            <a:spLocks noGrp="1"/>
          </p:cNvSpPr>
          <p:nvPr>
            <p:ph type="ftr" sz="quarter" idx="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pic>
        <p:nvPicPr>
          <p:cNvPr id="4" name="Picture 3" descr="Icon&#10;&#10;Description automatically generated">
            <a:extLst>
              <a:ext uri="{FF2B5EF4-FFF2-40B4-BE49-F238E27FC236}">
                <a16:creationId xmlns:a16="http://schemas.microsoft.com/office/drawing/2014/main" id="{69153A4E-97F0-F015-878A-9DE0EF10BF8A}"/>
              </a:ext>
            </a:extLst>
          </p:cNvPr>
          <p:cNvPicPr>
            <a:picLocks noChangeAspect="1"/>
          </p:cNvPicPr>
          <p:nvPr userDrawn="1"/>
        </p:nvPicPr>
        <p:blipFill>
          <a:blip r:embed="rId2"/>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127615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50CC1E-B4BC-6F40-8A77-F948E2F75327}"/>
              </a:ext>
            </a:extLst>
          </p:cNvPr>
          <p:cNvSpPr>
            <a:spLocks noGrp="1"/>
          </p:cNvSpPr>
          <p:nvPr>
            <p:ph type="body" idx="1" hasCustomPrompt="1"/>
          </p:nvPr>
        </p:nvSpPr>
        <p:spPr>
          <a:xfrm>
            <a:off x="570173" y="1681163"/>
            <a:ext cx="5157787" cy="823912"/>
          </a:xfrm>
        </p:spPr>
        <p:txBody>
          <a:bodyPr anchor="b"/>
          <a:lstStyle>
            <a:lvl1pPr marL="0" indent="0" algn="ctr">
              <a:buNone/>
              <a:defRPr sz="2400" b="1" i="0">
                <a:latin typeface="Poppins SemiBold" pitchFamily="2" charset="77"/>
                <a:cs typeface="Poppins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9F4A977-4331-DF4D-9551-A66B9AA46536}"/>
              </a:ext>
            </a:extLst>
          </p:cNvPr>
          <p:cNvSpPr>
            <a:spLocks noGrp="1"/>
          </p:cNvSpPr>
          <p:nvPr>
            <p:ph sz="half" idx="2" hasCustomPrompt="1"/>
          </p:nvPr>
        </p:nvSpPr>
        <p:spPr>
          <a:xfrm>
            <a:off x="570173" y="2505075"/>
            <a:ext cx="5157787" cy="321333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F0AB22AB-6949-F848-A6EB-5D8A98590FFA}"/>
              </a:ext>
            </a:extLst>
          </p:cNvPr>
          <p:cNvSpPr>
            <a:spLocks noGrp="1"/>
          </p:cNvSpPr>
          <p:nvPr>
            <p:ph type="body" sz="quarter" idx="3" hasCustomPrompt="1"/>
          </p:nvPr>
        </p:nvSpPr>
        <p:spPr>
          <a:xfrm>
            <a:off x="6438639" y="1681163"/>
            <a:ext cx="5183188" cy="823912"/>
          </a:xfrm>
        </p:spPr>
        <p:txBody>
          <a:bodyPr anchor="b"/>
          <a:lstStyle>
            <a:lvl1pPr marL="0" indent="0" algn="ctr">
              <a:buNone/>
              <a:defRPr sz="2400" b="1" i="0">
                <a:latin typeface="Poppins SemiBold" pitchFamily="2" charset="77"/>
                <a:cs typeface="Poppins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9E62064A-82A7-494B-A926-194686D8D374}"/>
              </a:ext>
            </a:extLst>
          </p:cNvPr>
          <p:cNvSpPr>
            <a:spLocks noGrp="1"/>
          </p:cNvSpPr>
          <p:nvPr>
            <p:ph sz="quarter" idx="4" hasCustomPrompt="1"/>
          </p:nvPr>
        </p:nvSpPr>
        <p:spPr>
          <a:xfrm>
            <a:off x="6438639" y="2505075"/>
            <a:ext cx="5183188" cy="321333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8CB9A171-73F0-3A47-BED5-25E52A1B2AD1}"/>
              </a:ext>
            </a:extLst>
          </p:cNvPr>
          <p:cNvSpPr>
            <a:spLocks noGrp="1"/>
          </p:cNvSpPr>
          <p:nvPr>
            <p:ph type="sldNum" sz="quarter" idx="12"/>
          </p:nvPr>
        </p:nvSpPr>
        <p:spPr/>
        <p:txBody>
          <a:bodyPr/>
          <a:lstStyle/>
          <a:p>
            <a:fld id="{679D2152-1C30-894C-9781-951D3C9748DF}" type="slidenum">
              <a:rPr lang="en-US" smtClean="0"/>
              <a:t>‹#›</a:t>
            </a:fld>
            <a:endParaRPr lang="en-US"/>
          </a:p>
        </p:txBody>
      </p:sp>
      <p:sp>
        <p:nvSpPr>
          <p:cNvPr id="10" name="Footer Placeholder 4">
            <a:extLst>
              <a:ext uri="{FF2B5EF4-FFF2-40B4-BE49-F238E27FC236}">
                <a16:creationId xmlns:a16="http://schemas.microsoft.com/office/drawing/2014/main" id="{F5344BA9-C1A8-4244-8785-02EA8B56B285}"/>
              </a:ext>
            </a:extLst>
          </p:cNvPr>
          <p:cNvSpPr>
            <a:spLocks noGrp="1"/>
          </p:cNvSpPr>
          <p:nvPr>
            <p:ph type="ftr" sz="quarter" idx="1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sp>
        <p:nvSpPr>
          <p:cNvPr id="11" name="Title 1">
            <a:extLst>
              <a:ext uri="{FF2B5EF4-FFF2-40B4-BE49-F238E27FC236}">
                <a16:creationId xmlns:a16="http://schemas.microsoft.com/office/drawing/2014/main" id="{510EBD89-A495-0C49-9448-EC02AE7CB0BD}"/>
              </a:ext>
            </a:extLst>
          </p:cNvPr>
          <p:cNvSpPr>
            <a:spLocks noGrp="1"/>
          </p:cNvSpPr>
          <p:nvPr>
            <p:ph type="title" hasCustomPrompt="1"/>
          </p:nvPr>
        </p:nvSpPr>
        <p:spPr>
          <a:xfrm>
            <a:off x="1153160" y="365125"/>
            <a:ext cx="9885680" cy="797753"/>
          </a:xfrm>
        </p:spPr>
        <p:txBody>
          <a:bodyPr/>
          <a:lstStyle>
            <a:lvl1pPr algn="ctr">
              <a:defRPr/>
            </a:lvl1pPr>
          </a:lstStyle>
          <a:p>
            <a:r>
              <a:rPr lang="en-US" dirty="0"/>
              <a:t>Click to edit master title style</a:t>
            </a:r>
          </a:p>
        </p:txBody>
      </p:sp>
      <p:pic>
        <p:nvPicPr>
          <p:cNvPr id="2" name="Picture 1" descr="Icon&#10;&#10;Description automatically generated">
            <a:extLst>
              <a:ext uri="{FF2B5EF4-FFF2-40B4-BE49-F238E27FC236}">
                <a16:creationId xmlns:a16="http://schemas.microsoft.com/office/drawing/2014/main" id="{AFB9C8B1-05DF-9406-94B6-F257DDC83CC0}"/>
              </a:ext>
            </a:extLst>
          </p:cNvPr>
          <p:cNvPicPr>
            <a:picLocks noChangeAspect="1"/>
          </p:cNvPicPr>
          <p:nvPr userDrawn="1"/>
        </p:nvPicPr>
        <p:blipFill>
          <a:blip r:embed="rId2"/>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927645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50CC1E-B4BC-6F40-8A77-F948E2F75327}"/>
              </a:ext>
            </a:extLst>
          </p:cNvPr>
          <p:cNvSpPr>
            <a:spLocks noGrp="1"/>
          </p:cNvSpPr>
          <p:nvPr>
            <p:ph type="body" idx="1" hasCustomPrompt="1"/>
          </p:nvPr>
        </p:nvSpPr>
        <p:spPr>
          <a:xfrm>
            <a:off x="379104" y="1831288"/>
            <a:ext cx="3715224" cy="823912"/>
          </a:xfrm>
        </p:spPr>
        <p:txBody>
          <a:bodyPr anchor="b">
            <a:normAutofit/>
          </a:bodyPr>
          <a:lstStyle>
            <a:lvl1pPr marL="0" indent="0" algn="ctr">
              <a:buNone/>
              <a:defRPr sz="2200" b="1" i="0">
                <a:latin typeface="Poppins SemiBold" pitchFamily="2" charset="77"/>
                <a:cs typeface="Poppins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9F4A977-4331-DF4D-9551-A66B9AA46536}"/>
              </a:ext>
            </a:extLst>
          </p:cNvPr>
          <p:cNvSpPr>
            <a:spLocks noGrp="1"/>
          </p:cNvSpPr>
          <p:nvPr>
            <p:ph sz="half" idx="2" hasCustomPrompt="1"/>
          </p:nvPr>
        </p:nvSpPr>
        <p:spPr>
          <a:xfrm>
            <a:off x="379104" y="2906973"/>
            <a:ext cx="3715224" cy="2961564"/>
          </a:xfrm>
        </p:spPr>
        <p:txBody>
          <a:bodyPr>
            <a:normAutofit/>
          </a:bodyPr>
          <a:lstStyle>
            <a:lvl1pPr marL="0" indent="0" algn="ctr">
              <a:spcAft>
                <a:spcPts val="300"/>
              </a:spcAft>
              <a:buNone/>
              <a:defRPr sz="1800"/>
            </a:lvl1pPr>
            <a:lvl2pPr marL="457200" indent="0" algn="ctr">
              <a:spcAft>
                <a:spcPts val="300"/>
              </a:spcAft>
              <a:buNone/>
              <a:defRPr sz="1600"/>
            </a:lvl2pPr>
            <a:lvl3pPr marL="914400" indent="0" algn="ctr">
              <a:spcAft>
                <a:spcPts val="300"/>
              </a:spcAft>
              <a:buNone/>
              <a:defRPr sz="1400"/>
            </a:lvl3pPr>
            <a:lvl4pPr marL="1371600" indent="0" algn="ctr">
              <a:spcAft>
                <a:spcPts val="300"/>
              </a:spcAft>
              <a:buNone/>
              <a:defRPr sz="1200"/>
            </a:lvl4pPr>
            <a:lvl5pPr marL="1828800" indent="0" algn="ctr">
              <a:spcAft>
                <a:spcPts val="300"/>
              </a:spcAft>
              <a:buNone/>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8CB9A171-73F0-3A47-BED5-25E52A1B2AD1}"/>
              </a:ext>
            </a:extLst>
          </p:cNvPr>
          <p:cNvSpPr>
            <a:spLocks noGrp="1"/>
          </p:cNvSpPr>
          <p:nvPr>
            <p:ph type="sldNum" sz="quarter" idx="12"/>
          </p:nvPr>
        </p:nvSpPr>
        <p:spPr/>
        <p:txBody>
          <a:bodyPr/>
          <a:lstStyle/>
          <a:p>
            <a:fld id="{679D2152-1C30-894C-9781-951D3C9748DF}" type="slidenum">
              <a:rPr lang="en-US" smtClean="0"/>
              <a:t>‹#›</a:t>
            </a:fld>
            <a:endParaRPr lang="en-US"/>
          </a:p>
        </p:txBody>
      </p:sp>
      <p:sp>
        <p:nvSpPr>
          <p:cNvPr id="10" name="Footer Placeholder 4">
            <a:extLst>
              <a:ext uri="{FF2B5EF4-FFF2-40B4-BE49-F238E27FC236}">
                <a16:creationId xmlns:a16="http://schemas.microsoft.com/office/drawing/2014/main" id="{F5344BA9-C1A8-4244-8785-02EA8B56B285}"/>
              </a:ext>
            </a:extLst>
          </p:cNvPr>
          <p:cNvSpPr>
            <a:spLocks noGrp="1"/>
          </p:cNvSpPr>
          <p:nvPr>
            <p:ph type="ftr" sz="quarter" idx="1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sp>
        <p:nvSpPr>
          <p:cNvPr id="11" name="Title 1">
            <a:extLst>
              <a:ext uri="{FF2B5EF4-FFF2-40B4-BE49-F238E27FC236}">
                <a16:creationId xmlns:a16="http://schemas.microsoft.com/office/drawing/2014/main" id="{510EBD89-A495-0C49-9448-EC02AE7CB0BD}"/>
              </a:ext>
            </a:extLst>
          </p:cNvPr>
          <p:cNvSpPr>
            <a:spLocks noGrp="1"/>
          </p:cNvSpPr>
          <p:nvPr>
            <p:ph type="title" hasCustomPrompt="1"/>
          </p:nvPr>
        </p:nvSpPr>
        <p:spPr>
          <a:xfrm>
            <a:off x="1209040" y="365125"/>
            <a:ext cx="9773920" cy="797753"/>
          </a:xfrm>
        </p:spPr>
        <p:txBody>
          <a:bodyPr/>
          <a:lstStyle>
            <a:lvl1pPr algn="ctr">
              <a:defRPr/>
            </a:lvl1pPr>
          </a:lstStyle>
          <a:p>
            <a:r>
              <a:rPr lang="en-US" dirty="0"/>
              <a:t>Click to edit master title style</a:t>
            </a:r>
          </a:p>
        </p:txBody>
      </p:sp>
      <p:sp>
        <p:nvSpPr>
          <p:cNvPr id="12" name="Text Placeholder 2">
            <a:extLst>
              <a:ext uri="{FF2B5EF4-FFF2-40B4-BE49-F238E27FC236}">
                <a16:creationId xmlns:a16="http://schemas.microsoft.com/office/drawing/2014/main" id="{08DD7127-3FBC-0941-987E-D6515D5BAC53}"/>
              </a:ext>
            </a:extLst>
          </p:cNvPr>
          <p:cNvSpPr>
            <a:spLocks noGrp="1"/>
          </p:cNvSpPr>
          <p:nvPr>
            <p:ph type="body" idx="14" hasCustomPrompt="1"/>
          </p:nvPr>
        </p:nvSpPr>
        <p:spPr>
          <a:xfrm>
            <a:off x="4238388" y="1831288"/>
            <a:ext cx="3715224" cy="823912"/>
          </a:xfrm>
        </p:spPr>
        <p:txBody>
          <a:bodyPr anchor="b">
            <a:normAutofit/>
          </a:bodyPr>
          <a:lstStyle>
            <a:lvl1pPr marL="0" indent="0" algn="ctr">
              <a:buNone/>
              <a:defRPr sz="2200" b="0" i="0">
                <a:latin typeface="Poppins SemiBold" pitchFamily="2" charset="77"/>
                <a:cs typeface="Poppins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3">
            <a:extLst>
              <a:ext uri="{FF2B5EF4-FFF2-40B4-BE49-F238E27FC236}">
                <a16:creationId xmlns:a16="http://schemas.microsoft.com/office/drawing/2014/main" id="{745288EC-BAFB-6A43-BB36-54D9CB8BEF4E}"/>
              </a:ext>
            </a:extLst>
          </p:cNvPr>
          <p:cNvSpPr>
            <a:spLocks noGrp="1"/>
          </p:cNvSpPr>
          <p:nvPr>
            <p:ph sz="half" idx="15" hasCustomPrompt="1"/>
          </p:nvPr>
        </p:nvSpPr>
        <p:spPr>
          <a:xfrm>
            <a:off x="4238388" y="2906973"/>
            <a:ext cx="3715224" cy="2961564"/>
          </a:xfrm>
        </p:spPr>
        <p:txBody>
          <a:bodyPr>
            <a:normAutofit/>
          </a:bodyPr>
          <a:lstStyle>
            <a:lvl1pPr marL="0" indent="0" algn="ctr">
              <a:spcAft>
                <a:spcPts val="300"/>
              </a:spcAft>
              <a:buNone/>
              <a:defRPr sz="1800"/>
            </a:lvl1pPr>
            <a:lvl2pPr marL="0" indent="0" algn="ctr">
              <a:spcAft>
                <a:spcPts val="300"/>
              </a:spcAft>
              <a:buNone/>
              <a:defRPr sz="1600"/>
            </a:lvl2pPr>
            <a:lvl3pPr marL="0" indent="0" algn="ctr">
              <a:spcAft>
                <a:spcPts val="300"/>
              </a:spcAft>
              <a:buNone/>
              <a:defRPr sz="1400"/>
            </a:lvl3pPr>
            <a:lvl4pPr marL="0" indent="0" algn="ctr">
              <a:spcAft>
                <a:spcPts val="300"/>
              </a:spcAft>
              <a:buNone/>
              <a:defRPr sz="1200"/>
            </a:lvl4pPr>
            <a:lvl5pPr marL="0" indent="0" algn="ctr">
              <a:spcAft>
                <a:spcPts val="300"/>
              </a:spcAft>
              <a:buNone/>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2">
            <a:extLst>
              <a:ext uri="{FF2B5EF4-FFF2-40B4-BE49-F238E27FC236}">
                <a16:creationId xmlns:a16="http://schemas.microsoft.com/office/drawing/2014/main" id="{B3B7D636-D969-2F4C-9CED-F548C5C74F7E}"/>
              </a:ext>
            </a:extLst>
          </p:cNvPr>
          <p:cNvSpPr>
            <a:spLocks noGrp="1"/>
          </p:cNvSpPr>
          <p:nvPr>
            <p:ph type="body" idx="16" hasCustomPrompt="1"/>
          </p:nvPr>
        </p:nvSpPr>
        <p:spPr>
          <a:xfrm>
            <a:off x="8093879" y="1831288"/>
            <a:ext cx="3715224" cy="823912"/>
          </a:xfrm>
        </p:spPr>
        <p:txBody>
          <a:bodyPr anchor="b">
            <a:normAutofit/>
          </a:bodyPr>
          <a:lstStyle>
            <a:lvl1pPr marL="0" indent="0" algn="ctr">
              <a:buNone/>
              <a:defRPr sz="2200" b="0" i="0">
                <a:latin typeface="Poppins SemiBold" pitchFamily="2" charset="77"/>
                <a:cs typeface="Poppins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Content Placeholder 3">
            <a:extLst>
              <a:ext uri="{FF2B5EF4-FFF2-40B4-BE49-F238E27FC236}">
                <a16:creationId xmlns:a16="http://schemas.microsoft.com/office/drawing/2014/main" id="{47086B62-F2A1-8E46-879C-0BA223ED573F}"/>
              </a:ext>
            </a:extLst>
          </p:cNvPr>
          <p:cNvSpPr>
            <a:spLocks noGrp="1"/>
          </p:cNvSpPr>
          <p:nvPr>
            <p:ph sz="half" idx="17" hasCustomPrompt="1"/>
          </p:nvPr>
        </p:nvSpPr>
        <p:spPr>
          <a:xfrm>
            <a:off x="8093879" y="2906973"/>
            <a:ext cx="3715224" cy="2961564"/>
          </a:xfrm>
        </p:spPr>
        <p:txBody>
          <a:bodyPr>
            <a:normAutofit/>
          </a:bodyPr>
          <a:lstStyle>
            <a:lvl1pPr marL="0" indent="0" algn="ctr">
              <a:spcAft>
                <a:spcPts val="300"/>
              </a:spcAft>
              <a:buNone/>
              <a:defRPr sz="1800"/>
            </a:lvl1pPr>
            <a:lvl2pPr marL="457200" indent="0" algn="ctr">
              <a:spcAft>
                <a:spcPts val="300"/>
              </a:spcAft>
              <a:buNone/>
              <a:defRPr sz="1600"/>
            </a:lvl2pPr>
            <a:lvl3pPr marL="914400" indent="0" algn="ctr">
              <a:spcAft>
                <a:spcPts val="300"/>
              </a:spcAft>
              <a:buNone/>
              <a:defRPr sz="1400"/>
            </a:lvl3pPr>
            <a:lvl4pPr marL="1371600" indent="0" algn="ctr">
              <a:spcAft>
                <a:spcPts val="300"/>
              </a:spcAft>
              <a:buNone/>
              <a:defRPr sz="1200"/>
            </a:lvl4pPr>
            <a:lvl5pPr marL="1828800" indent="0" algn="ctr">
              <a:spcAft>
                <a:spcPts val="300"/>
              </a:spcAft>
              <a:buNone/>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descr="Icon&#10;&#10;Description automatically generated">
            <a:extLst>
              <a:ext uri="{FF2B5EF4-FFF2-40B4-BE49-F238E27FC236}">
                <a16:creationId xmlns:a16="http://schemas.microsoft.com/office/drawing/2014/main" id="{B9615636-7336-B895-8498-AE0769590D95}"/>
              </a:ext>
            </a:extLst>
          </p:cNvPr>
          <p:cNvPicPr>
            <a:picLocks noChangeAspect="1"/>
          </p:cNvPicPr>
          <p:nvPr userDrawn="1"/>
        </p:nvPicPr>
        <p:blipFill>
          <a:blip r:embed="rId2"/>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1467325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bg>
      <p:bgPr>
        <a:gradFill>
          <a:gsLst>
            <a:gs pos="100000">
              <a:schemeClr val="accent2"/>
            </a:gs>
            <a:gs pos="35000">
              <a:schemeClr val="tx1"/>
            </a:gs>
          </a:gsLst>
          <a:lin ang="2700000" scaled="1"/>
        </a:gradFill>
        <a:effectLst/>
      </p:bgPr>
    </p:bg>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7F11EDC6-4042-9B41-9829-40C1A03B2DDE}"/>
              </a:ext>
            </a:extLst>
          </p:cNvPr>
          <p:cNvSpPr/>
          <p:nvPr userDrawn="1"/>
        </p:nvSpPr>
        <p:spPr>
          <a:xfrm>
            <a:off x="612634" y="1825625"/>
            <a:ext cx="5181600" cy="4111151"/>
          </a:xfrm>
          <a:prstGeom prst="roundRect">
            <a:avLst>
              <a:gd name="adj" fmla="val 13517"/>
            </a:avLst>
          </a:prstGeom>
          <a:solidFill>
            <a:schemeClr val="bg1"/>
          </a:solidFill>
          <a:ln>
            <a:noFill/>
          </a:ln>
          <a:effectLst>
            <a:outerShdw blurRad="233933" dist="38100" dir="2700000" algn="tl"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2CB925D-725D-9D40-A690-BA2FCB38A62C}"/>
              </a:ext>
            </a:extLst>
          </p:cNvPr>
          <p:cNvSpPr>
            <a:spLocks noGrp="1"/>
          </p:cNvSpPr>
          <p:nvPr>
            <p:ph type="title" hasCustomPrompt="1"/>
          </p:nvPr>
        </p:nvSpPr>
        <p:spPr>
          <a:xfrm>
            <a:off x="1225721" y="365125"/>
            <a:ext cx="9740558" cy="797753"/>
          </a:xfrm>
        </p:spPr>
        <p:txBody>
          <a:bodyPr/>
          <a:lstStyle>
            <a:lvl1pPr algn="ct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CDEE8BD-E916-6649-B50D-2D000281131C}"/>
              </a:ext>
            </a:extLst>
          </p:cNvPr>
          <p:cNvSpPr>
            <a:spLocks noGrp="1"/>
          </p:cNvSpPr>
          <p:nvPr>
            <p:ph sz="half" idx="1" hasCustomPrompt="1"/>
          </p:nvPr>
        </p:nvSpPr>
        <p:spPr>
          <a:xfrm>
            <a:off x="1010314" y="2265529"/>
            <a:ext cx="4386240" cy="31799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B3E9716B-DC23-884E-AECE-26BBB5EBEED3}"/>
              </a:ext>
            </a:extLst>
          </p:cNvPr>
          <p:cNvSpPr>
            <a:spLocks noGrp="1"/>
          </p:cNvSpPr>
          <p:nvPr>
            <p:ph type="sldNum" sz="quarter" idx="12"/>
          </p:nvPr>
        </p:nvSpPr>
        <p:spPr/>
        <p:txBody>
          <a:bodyPr/>
          <a:lstStyle>
            <a:lvl1pPr>
              <a:defRPr>
                <a:solidFill>
                  <a:schemeClr val="bg1"/>
                </a:solidFill>
              </a:defRPr>
            </a:lvl1pPr>
          </a:lstStyle>
          <a:p>
            <a:fld id="{679D2152-1C30-894C-9781-951D3C9748DF}" type="slidenum">
              <a:rPr lang="en-US" smtClean="0"/>
              <a:pPr/>
              <a:t>‹#›</a:t>
            </a:fld>
            <a:endParaRPr lang="en-US"/>
          </a:p>
        </p:txBody>
      </p:sp>
      <p:sp>
        <p:nvSpPr>
          <p:cNvPr id="8" name="Footer Placeholder 4">
            <a:extLst>
              <a:ext uri="{FF2B5EF4-FFF2-40B4-BE49-F238E27FC236}">
                <a16:creationId xmlns:a16="http://schemas.microsoft.com/office/drawing/2014/main" id="{A90B0DA2-E7B0-644B-9A47-82FE4334E0B4}"/>
              </a:ext>
            </a:extLst>
          </p:cNvPr>
          <p:cNvSpPr>
            <a:spLocks noGrp="1"/>
          </p:cNvSpPr>
          <p:nvPr>
            <p:ph type="ftr" sz="quarter" idx="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sp>
        <p:nvSpPr>
          <p:cNvPr id="10" name="Rounded Rectangle 9">
            <a:extLst>
              <a:ext uri="{FF2B5EF4-FFF2-40B4-BE49-F238E27FC236}">
                <a16:creationId xmlns:a16="http://schemas.microsoft.com/office/drawing/2014/main" id="{521C7368-EFDE-EA49-8C4E-96B84D738163}"/>
              </a:ext>
            </a:extLst>
          </p:cNvPr>
          <p:cNvSpPr/>
          <p:nvPr userDrawn="1"/>
        </p:nvSpPr>
        <p:spPr>
          <a:xfrm>
            <a:off x="6397766" y="1834948"/>
            <a:ext cx="5181600" cy="4111151"/>
          </a:xfrm>
          <a:prstGeom prst="roundRect">
            <a:avLst>
              <a:gd name="adj" fmla="val 13517"/>
            </a:avLst>
          </a:prstGeom>
          <a:solidFill>
            <a:schemeClr val="bg1"/>
          </a:solidFill>
          <a:ln>
            <a:noFill/>
          </a:ln>
          <a:effectLst>
            <a:outerShdw blurRad="233933" dist="38100" dir="2700000" algn="tl"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2">
            <a:extLst>
              <a:ext uri="{FF2B5EF4-FFF2-40B4-BE49-F238E27FC236}">
                <a16:creationId xmlns:a16="http://schemas.microsoft.com/office/drawing/2014/main" id="{B5020119-07EA-6347-9446-78A596B21BB7}"/>
              </a:ext>
            </a:extLst>
          </p:cNvPr>
          <p:cNvSpPr>
            <a:spLocks noGrp="1"/>
          </p:cNvSpPr>
          <p:nvPr>
            <p:ph sz="half" idx="13" hasCustomPrompt="1"/>
          </p:nvPr>
        </p:nvSpPr>
        <p:spPr>
          <a:xfrm>
            <a:off x="6795446" y="2274852"/>
            <a:ext cx="4386240" cy="31799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Icon&#10;&#10;Description automatically generated">
            <a:extLst>
              <a:ext uri="{FF2B5EF4-FFF2-40B4-BE49-F238E27FC236}">
                <a16:creationId xmlns:a16="http://schemas.microsoft.com/office/drawing/2014/main" id="{4BD64F96-1A21-21F2-7A47-CC12E71ED0FA}"/>
              </a:ext>
            </a:extLst>
          </p:cNvPr>
          <p:cNvPicPr>
            <a:picLocks noChangeAspect="1"/>
          </p:cNvPicPr>
          <p:nvPr userDrawn="1"/>
        </p:nvPicPr>
        <p:blipFill>
          <a:blip r:embed="rId2"/>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3922717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F61B9-CCEB-B640-96F9-C9D3B548E9D6}"/>
              </a:ext>
            </a:extLst>
          </p:cNvPr>
          <p:cNvSpPr>
            <a:spLocks noGrp="1"/>
          </p:cNvSpPr>
          <p:nvPr>
            <p:ph type="title" hasCustomPrompt="1"/>
          </p:nvPr>
        </p:nvSpPr>
        <p:spPr>
          <a:xfrm>
            <a:off x="406400" y="457200"/>
            <a:ext cx="4365625" cy="1600200"/>
          </a:xfrm>
        </p:spPr>
        <p:txBody>
          <a:bodyPr anchor="t">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9DF54595-A3ED-1D44-9F21-7FA099B68E0E}"/>
              </a:ext>
            </a:extLst>
          </p:cNvPr>
          <p:cNvSpPr>
            <a:spLocks noGrp="1"/>
          </p:cNvSpPr>
          <p:nvPr>
            <p:ph idx="1" hasCustomPrompt="1"/>
          </p:nvPr>
        </p:nvSpPr>
        <p:spPr>
          <a:xfrm>
            <a:off x="5183187" y="791569"/>
            <a:ext cx="6653211" cy="5069481"/>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CF27887C-7323-CA40-A9F4-63472FB95B76}"/>
              </a:ext>
            </a:extLst>
          </p:cNvPr>
          <p:cNvSpPr>
            <a:spLocks noGrp="1"/>
          </p:cNvSpPr>
          <p:nvPr>
            <p:ph type="sldNum" sz="quarter" idx="12"/>
          </p:nvPr>
        </p:nvSpPr>
        <p:spPr/>
        <p:txBody>
          <a:bodyPr/>
          <a:lstStyle/>
          <a:p>
            <a:fld id="{679D2152-1C30-894C-9781-951D3C9748DF}" type="slidenum">
              <a:rPr lang="en-US" smtClean="0"/>
              <a:t>‹#›</a:t>
            </a:fld>
            <a:endParaRPr lang="en-US"/>
          </a:p>
        </p:txBody>
      </p:sp>
      <p:sp>
        <p:nvSpPr>
          <p:cNvPr id="8" name="Footer Placeholder 4">
            <a:extLst>
              <a:ext uri="{FF2B5EF4-FFF2-40B4-BE49-F238E27FC236}">
                <a16:creationId xmlns:a16="http://schemas.microsoft.com/office/drawing/2014/main" id="{5729B740-78D6-8D48-BA6D-8881485B9324}"/>
              </a:ext>
            </a:extLst>
          </p:cNvPr>
          <p:cNvSpPr>
            <a:spLocks noGrp="1"/>
          </p:cNvSpPr>
          <p:nvPr>
            <p:ph type="ftr" sz="quarter" idx="1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sp>
        <p:nvSpPr>
          <p:cNvPr id="10" name="Text Placeholder 3">
            <a:extLst>
              <a:ext uri="{FF2B5EF4-FFF2-40B4-BE49-F238E27FC236}">
                <a16:creationId xmlns:a16="http://schemas.microsoft.com/office/drawing/2014/main" id="{81D623AB-66A3-974E-987E-157F5444EC3F}"/>
              </a:ext>
            </a:extLst>
          </p:cNvPr>
          <p:cNvSpPr>
            <a:spLocks noGrp="1"/>
          </p:cNvSpPr>
          <p:nvPr>
            <p:ph type="body" sz="half" idx="2" hasCustomPrompt="1"/>
          </p:nvPr>
        </p:nvSpPr>
        <p:spPr>
          <a:xfrm>
            <a:off x="406400" y="2336800"/>
            <a:ext cx="4365625" cy="3532188"/>
          </a:xfrm>
        </p:spPr>
        <p:txBody>
          <a:bodyPr>
            <a:normAutofit/>
          </a:bodyPr>
          <a:lstStyle>
            <a:lvl1pPr marL="0" indent="0">
              <a:spcBef>
                <a:spcPts val="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4" name="Picture 3" descr="Icon&#10;&#10;Description automatically generated">
            <a:extLst>
              <a:ext uri="{FF2B5EF4-FFF2-40B4-BE49-F238E27FC236}">
                <a16:creationId xmlns:a16="http://schemas.microsoft.com/office/drawing/2014/main" id="{F335AE3B-5B5A-DF5F-8982-B9C242C8CC09}"/>
              </a:ext>
            </a:extLst>
          </p:cNvPr>
          <p:cNvPicPr>
            <a:picLocks noChangeAspect="1"/>
          </p:cNvPicPr>
          <p:nvPr userDrawn="1"/>
        </p:nvPicPr>
        <p:blipFill>
          <a:blip r:embed="rId2"/>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593427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F553FD-7C76-724A-A15F-86098F2FD5EE}"/>
              </a:ext>
            </a:extLst>
          </p:cNvPr>
          <p:cNvSpPr>
            <a:spLocks noGrp="1"/>
          </p:cNvSpPr>
          <p:nvPr>
            <p:ph type="title"/>
          </p:nvPr>
        </p:nvSpPr>
        <p:spPr>
          <a:xfrm>
            <a:off x="406400" y="365125"/>
            <a:ext cx="11430000" cy="79775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6A67377-BA58-2F42-8B12-39431C924553}"/>
              </a:ext>
            </a:extLst>
          </p:cNvPr>
          <p:cNvSpPr>
            <a:spLocks noGrp="1"/>
          </p:cNvSpPr>
          <p:nvPr>
            <p:ph type="body" idx="1"/>
          </p:nvPr>
        </p:nvSpPr>
        <p:spPr>
          <a:xfrm>
            <a:off x="406400" y="1613949"/>
            <a:ext cx="11430000" cy="428053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309D02FB-8823-CE47-AA62-CD25D268AEB3}"/>
              </a:ext>
            </a:extLst>
          </p:cNvPr>
          <p:cNvSpPr>
            <a:spLocks noGrp="1"/>
          </p:cNvSpPr>
          <p:nvPr>
            <p:ph type="ftr" sz="quarter" idx="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sp>
        <p:nvSpPr>
          <p:cNvPr id="6" name="Slide Number Placeholder 5">
            <a:extLst>
              <a:ext uri="{FF2B5EF4-FFF2-40B4-BE49-F238E27FC236}">
                <a16:creationId xmlns:a16="http://schemas.microsoft.com/office/drawing/2014/main" id="{B65D691F-E5BD-B040-B052-5392F7728705}"/>
              </a:ext>
            </a:extLst>
          </p:cNvPr>
          <p:cNvSpPr>
            <a:spLocks noGrp="1"/>
          </p:cNvSpPr>
          <p:nvPr>
            <p:ph type="sldNum" sz="quarter" idx="4"/>
          </p:nvPr>
        </p:nvSpPr>
        <p:spPr>
          <a:xfrm>
            <a:off x="11041038" y="6345555"/>
            <a:ext cx="795361" cy="228600"/>
          </a:xfrm>
          <a:prstGeom prst="rect">
            <a:avLst/>
          </a:prstGeom>
        </p:spPr>
        <p:txBody>
          <a:bodyPr vert="horz" lIns="91440" tIns="45720" rIns="91440" bIns="45720" rtlCol="0" anchor="ctr"/>
          <a:lstStyle>
            <a:lvl1pPr algn="r">
              <a:defRPr sz="700" b="1" i="0">
                <a:solidFill>
                  <a:schemeClr val="accent1"/>
                </a:solidFill>
                <a:latin typeface="Poppins SemiBold" pitchFamily="2" charset="77"/>
                <a:cs typeface="Poppins SemiBold" pitchFamily="2" charset="77"/>
              </a:defRPr>
            </a:lvl1pPr>
          </a:lstStyle>
          <a:p>
            <a:fld id="{679D2152-1C30-894C-9781-951D3C9748DF}" type="slidenum">
              <a:rPr lang="en-US" smtClean="0"/>
              <a:pPr/>
              <a:t>‹#›</a:t>
            </a:fld>
            <a:endParaRPr lang="en-US"/>
          </a:p>
        </p:txBody>
      </p:sp>
    </p:spTree>
    <p:extLst>
      <p:ext uri="{BB962C8B-B14F-4D97-AF65-F5344CB8AC3E}">
        <p14:creationId xmlns:p14="http://schemas.microsoft.com/office/powerpoint/2010/main" val="15821982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60" r:id="rId3"/>
    <p:sldLayoutId id="2147483663" r:id="rId4"/>
    <p:sldLayoutId id="2147483650" r:id="rId5"/>
    <p:sldLayoutId id="2147483653" r:id="rId6"/>
    <p:sldLayoutId id="2147483664" r:id="rId7"/>
    <p:sldLayoutId id="2147483652" r:id="rId8"/>
    <p:sldLayoutId id="2147483656" r:id="rId9"/>
    <p:sldLayoutId id="2147483665" r:id="rId10"/>
    <p:sldLayoutId id="2147483657" r:id="rId11"/>
    <p:sldLayoutId id="2147483666" r:id="rId12"/>
    <p:sldLayoutId id="2147483651" r:id="rId13"/>
    <p:sldLayoutId id="2147483667" r:id="rId14"/>
    <p:sldLayoutId id="2147483661" r:id="rId15"/>
    <p:sldLayoutId id="2147483654" r:id="rId16"/>
    <p:sldLayoutId id="2147483655" r:id="rId17"/>
    <p:sldLayoutId id="2147483669" r:id="rId18"/>
    <p:sldLayoutId id="2147483670" r:id="rId19"/>
    <p:sldLayoutId id="2147483672" r:id="rId20"/>
  </p:sldLayoutIdLst>
  <p:hf hdr="0" dt="0"/>
  <p:txStyles>
    <p:titleStyle>
      <a:lvl1pPr algn="l" defTabSz="914400" rtl="0" eaLnBrk="1" latinLnBrk="0" hangingPunct="1">
        <a:lnSpc>
          <a:spcPct val="100000"/>
        </a:lnSpc>
        <a:spcBef>
          <a:spcPct val="0"/>
        </a:spcBef>
        <a:buNone/>
        <a:defRPr sz="3600" b="1" i="0" kern="1200">
          <a:solidFill>
            <a:schemeClr val="tx1"/>
          </a:solidFill>
          <a:latin typeface="Poppins SemiBold" pitchFamily="2" charset="77"/>
          <a:ea typeface="+mj-ea"/>
          <a:cs typeface="Poppins SemiBold" pitchFamily="2" charset="77"/>
        </a:defRPr>
      </a:lvl1pPr>
    </p:titleStyle>
    <p:body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000" b="0" i="0" kern="1200">
          <a:solidFill>
            <a:schemeClr val="tx2"/>
          </a:solidFill>
          <a:latin typeface="Poppins" pitchFamily="2" charset="77"/>
          <a:ea typeface="+mn-ea"/>
          <a:cs typeface="Poppins" pitchFamily="2" charset="77"/>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1800" b="0" i="0" kern="1200">
          <a:solidFill>
            <a:schemeClr val="tx2"/>
          </a:solidFill>
          <a:latin typeface="Poppins" pitchFamily="2" charset="77"/>
          <a:ea typeface="+mn-ea"/>
          <a:cs typeface="Poppins" pitchFamily="2" charset="77"/>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600" b="0" i="0" kern="1200">
          <a:solidFill>
            <a:schemeClr val="tx2"/>
          </a:solidFill>
          <a:latin typeface="Poppins" pitchFamily="2" charset="77"/>
          <a:ea typeface="+mn-ea"/>
          <a:cs typeface="Poppins" pitchFamily="2" charset="77"/>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7.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hyperlink" Target="https://www.facebook.com/nationwide#_blank" TargetMode="External"/><Relationship Id="rId2" Type="http://schemas.openxmlformats.org/officeDocument/2006/relationships/hyperlink" Target="https://www.nationwide.com/" TargetMode="External"/><Relationship Id="rId1" Type="http://schemas.openxmlformats.org/officeDocument/2006/relationships/slideLayout" Target="../slideLayouts/slideLayout15.xml"/><Relationship Id="rId4" Type="http://schemas.openxmlformats.org/officeDocument/2006/relationships/hyperlink" Target="https://twitter.com/nationwide#_blan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62D27-742E-E343-A1A8-A04459684F4D}"/>
              </a:ext>
            </a:extLst>
          </p:cNvPr>
          <p:cNvSpPr>
            <a:spLocks noGrp="1"/>
          </p:cNvSpPr>
          <p:nvPr>
            <p:ph type="ctrTitle"/>
          </p:nvPr>
        </p:nvSpPr>
        <p:spPr>
          <a:xfrm>
            <a:off x="3854370" y="2317854"/>
            <a:ext cx="5122482" cy="1960559"/>
          </a:xfrm>
        </p:spPr>
        <p:txBody>
          <a:bodyPr/>
          <a:lstStyle/>
          <a:p>
            <a:pPr algn="ctr"/>
            <a:r>
              <a:rPr lang="en-US" dirty="0"/>
              <a:t>Fake or Real</a:t>
            </a:r>
            <a:br>
              <a:rPr lang="en-US" dirty="0"/>
            </a:br>
            <a:r>
              <a:rPr lang="en-US" sz="4400" dirty="0"/>
              <a:t>an Audit Aid</a:t>
            </a:r>
            <a:endParaRPr lang="en-US" dirty="0"/>
          </a:p>
        </p:txBody>
      </p:sp>
      <p:sp>
        <p:nvSpPr>
          <p:cNvPr id="4" name="Text Placeholder 11">
            <a:extLst>
              <a:ext uri="{FF2B5EF4-FFF2-40B4-BE49-F238E27FC236}">
                <a16:creationId xmlns:a16="http://schemas.microsoft.com/office/drawing/2014/main" id="{898FE615-FA1B-9B34-C27A-DF39093D49C9}"/>
              </a:ext>
            </a:extLst>
          </p:cNvPr>
          <p:cNvSpPr>
            <a:spLocks noGrp="1"/>
          </p:cNvSpPr>
          <p:nvPr>
            <p:ph type="body" sz="quarter" idx="11" hasCustomPrompt="1"/>
          </p:nvPr>
        </p:nvSpPr>
        <p:spPr/>
        <p:txBody>
          <a:bodyPr/>
          <a:lstStyle>
            <a:lvl1pPr marL="0" indent="0">
              <a:buNone/>
              <a:defRPr sz="16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speaker: Buzz Woeckener</a:t>
            </a:r>
            <a:br>
              <a:rPr lang="en-US" dirty="0"/>
            </a:br>
            <a:r>
              <a:rPr lang="en-US" dirty="0"/>
              <a:t>title: Director Identity Governance and Administration</a:t>
            </a:r>
            <a:br>
              <a:rPr lang="en-US" dirty="0"/>
            </a:br>
            <a:r>
              <a:rPr lang="en-US" dirty="0"/>
              <a:t>company: Nationwide Mutual Insurance</a:t>
            </a:r>
          </a:p>
        </p:txBody>
      </p:sp>
    </p:spTree>
    <p:extLst>
      <p:ext uri="{BB962C8B-B14F-4D97-AF65-F5344CB8AC3E}">
        <p14:creationId xmlns:p14="http://schemas.microsoft.com/office/powerpoint/2010/main" val="945322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E7854C-EB33-4C23-B9B9-70F1F460D03C}"/>
              </a:ext>
            </a:extLst>
          </p:cNvPr>
          <p:cNvSpPr txBox="1"/>
          <p:nvPr/>
        </p:nvSpPr>
        <p:spPr>
          <a:xfrm>
            <a:off x="476530" y="1162878"/>
            <a:ext cx="11464458" cy="5695122"/>
          </a:xfrm>
          <a:prstGeom prst="rect">
            <a:avLst/>
          </a:prstGeom>
          <a:noFill/>
        </p:spPr>
        <p:txBody>
          <a:bodyPr wrap="square" lIns="0" tIns="0" rIns="0" bIns="0" rtlCol="0">
            <a:noAutofit/>
          </a:bodyPr>
          <a:lstStyle/>
          <a:p>
            <a:pPr algn="l">
              <a:lnSpc>
                <a:spcPct val="112000"/>
              </a:lnSpc>
              <a:spcBef>
                <a:spcPts val="1200"/>
              </a:spcBef>
              <a:spcAft>
                <a:spcPts val="1200"/>
              </a:spcAft>
            </a:pPr>
            <a:r>
              <a:rPr lang="en-US" sz="2800" dirty="0">
                <a:ea typeface="+mj-ea"/>
                <a:cs typeface="Poppins SemiBold" pitchFamily="2" charset="77"/>
              </a:rPr>
              <a:t>Current Types of Certifications Performed:</a:t>
            </a:r>
          </a:p>
          <a:p>
            <a:pPr marL="457200" indent="-457200" algn="l">
              <a:lnSpc>
                <a:spcPct val="112000"/>
              </a:lnSpc>
              <a:spcBef>
                <a:spcPts val="1200"/>
              </a:spcBef>
              <a:spcAft>
                <a:spcPts val="1200"/>
              </a:spcAft>
              <a:buFont typeface="Wingdings" panose="05000000000000000000" pitchFamily="2" charset="2"/>
              <a:buChar char="Ø"/>
            </a:pPr>
            <a:r>
              <a:rPr lang="en-US" sz="2800" dirty="0">
                <a:ea typeface="+mj-ea"/>
                <a:cs typeface="Poppins SemiBold" pitchFamily="2" charset="77"/>
              </a:rPr>
              <a:t>Quarterly Manager - Quarterly Shared ID-  Bi-Annual PIDM</a:t>
            </a:r>
          </a:p>
          <a:p>
            <a:pPr marL="914400" lvl="1" indent="-457200">
              <a:lnSpc>
                <a:spcPct val="112000"/>
              </a:lnSpc>
              <a:spcBef>
                <a:spcPts val="1200"/>
              </a:spcBef>
              <a:spcAft>
                <a:spcPts val="1200"/>
              </a:spcAft>
              <a:buFont typeface="Wingdings" panose="05000000000000000000" pitchFamily="2" charset="2"/>
              <a:buChar char="ü"/>
            </a:pPr>
            <a:r>
              <a:rPr lang="en-US" sz="2800" dirty="0">
                <a:ea typeface="+mj-ea"/>
                <a:cs typeface="Poppins SemiBold" pitchFamily="2" charset="77"/>
              </a:rPr>
              <a:t>Have 10 business days to complete</a:t>
            </a:r>
          </a:p>
          <a:p>
            <a:pPr marL="914400" lvl="1" indent="-457200">
              <a:lnSpc>
                <a:spcPct val="112000"/>
              </a:lnSpc>
              <a:spcBef>
                <a:spcPts val="1200"/>
              </a:spcBef>
              <a:spcAft>
                <a:spcPts val="1200"/>
              </a:spcAft>
              <a:buFont typeface="Wingdings" panose="05000000000000000000" pitchFamily="2" charset="2"/>
              <a:buChar char="ü"/>
            </a:pPr>
            <a:r>
              <a:rPr lang="en-US" sz="2800" dirty="0">
                <a:ea typeface="+mj-ea"/>
                <a:cs typeface="Poppins SemiBold" pitchFamily="2" charset="77"/>
              </a:rPr>
              <a:t>If not completed on time, Manager’s login credentials disabled</a:t>
            </a:r>
          </a:p>
          <a:p>
            <a:pPr marL="914400" lvl="1" indent="-457200">
              <a:lnSpc>
                <a:spcPct val="112000"/>
              </a:lnSpc>
              <a:spcBef>
                <a:spcPts val="1200"/>
              </a:spcBef>
              <a:spcAft>
                <a:spcPts val="1200"/>
              </a:spcAft>
              <a:buFont typeface="Wingdings" panose="05000000000000000000" pitchFamily="2" charset="2"/>
              <a:buChar char="ü"/>
            </a:pPr>
            <a:r>
              <a:rPr lang="en-US" sz="2800" dirty="0">
                <a:ea typeface="+mj-ea"/>
                <a:cs typeface="Poppins SemiBold" pitchFamily="2" charset="77"/>
              </a:rPr>
              <a:t>Manager’s “Leader” must complete manual certification</a:t>
            </a:r>
          </a:p>
          <a:p>
            <a:pPr marL="914400" lvl="1" indent="-457200">
              <a:lnSpc>
                <a:spcPct val="112000"/>
              </a:lnSpc>
              <a:spcBef>
                <a:spcPts val="1200"/>
              </a:spcBef>
              <a:spcAft>
                <a:spcPts val="1200"/>
              </a:spcAft>
              <a:buFont typeface="Wingdings" panose="05000000000000000000" pitchFamily="2" charset="2"/>
              <a:buChar char="ü"/>
            </a:pPr>
            <a:r>
              <a:rPr lang="en-US" sz="2800" dirty="0">
                <a:ea typeface="+mj-ea"/>
                <a:cs typeface="Poppins SemiBold" pitchFamily="2" charset="77"/>
              </a:rPr>
              <a:t>Once completed, Manager’s credentials are enabled</a:t>
            </a:r>
          </a:p>
          <a:p>
            <a:pPr>
              <a:lnSpc>
                <a:spcPct val="112000"/>
              </a:lnSpc>
              <a:spcBef>
                <a:spcPts val="600"/>
              </a:spcBef>
              <a:spcAft>
                <a:spcPts val="600"/>
              </a:spcAft>
            </a:pPr>
            <a:endParaRPr lang="en-US" sz="2800" dirty="0">
              <a:solidFill>
                <a:srgbClr val="0033A1"/>
              </a:solidFill>
            </a:endParaRPr>
          </a:p>
          <a:p>
            <a:pPr marL="914400" lvl="1" indent="-457200">
              <a:lnSpc>
                <a:spcPct val="112000"/>
              </a:lnSpc>
              <a:buFont typeface="Wingdings" panose="05000000000000000000" pitchFamily="2" charset="2"/>
              <a:buChar char="ü"/>
            </a:pPr>
            <a:endParaRPr lang="en-US" sz="2800" dirty="0">
              <a:solidFill>
                <a:srgbClr val="0033A1"/>
              </a:solidFill>
            </a:endParaRPr>
          </a:p>
          <a:p>
            <a:pPr marL="457200" indent="-457200">
              <a:lnSpc>
                <a:spcPct val="112000"/>
              </a:lnSpc>
              <a:buFont typeface="Wingdings" panose="05000000000000000000" pitchFamily="2" charset="2"/>
              <a:buChar char="Ø"/>
            </a:pPr>
            <a:endParaRPr lang="en-US" sz="2800" dirty="0">
              <a:solidFill>
                <a:srgbClr val="0033A1"/>
              </a:solidFill>
            </a:endParaRPr>
          </a:p>
          <a:p>
            <a:pPr marL="457200" indent="-457200">
              <a:lnSpc>
                <a:spcPct val="112000"/>
              </a:lnSpc>
              <a:buFont typeface="Wingdings" panose="05000000000000000000" pitchFamily="2" charset="2"/>
              <a:buChar char="Ø"/>
            </a:pPr>
            <a:endParaRPr lang="en-US" sz="2800" dirty="0">
              <a:solidFill>
                <a:srgbClr val="0033A1"/>
              </a:solidFill>
            </a:endParaRPr>
          </a:p>
          <a:p>
            <a:pPr marL="285750" indent="-285750">
              <a:lnSpc>
                <a:spcPct val="112000"/>
              </a:lnSpc>
              <a:buFont typeface="Arial" panose="020B0604020202020204" pitchFamily="34" charset="0"/>
              <a:buChar char="•"/>
            </a:pPr>
            <a:endParaRPr lang="en-US" sz="2800" dirty="0">
              <a:solidFill>
                <a:srgbClr val="0033A1"/>
              </a:solidFill>
            </a:endParaRPr>
          </a:p>
        </p:txBody>
      </p:sp>
      <p:sp>
        <p:nvSpPr>
          <p:cNvPr id="2" name="Title 1">
            <a:extLst>
              <a:ext uri="{FF2B5EF4-FFF2-40B4-BE49-F238E27FC236}">
                <a16:creationId xmlns:a16="http://schemas.microsoft.com/office/drawing/2014/main" id="{DDD4EBC7-C4B8-47A7-8A2C-B9126A7EB36F}"/>
              </a:ext>
            </a:extLst>
          </p:cNvPr>
          <p:cNvSpPr>
            <a:spLocks noGrp="1"/>
          </p:cNvSpPr>
          <p:nvPr>
            <p:ph type="title"/>
          </p:nvPr>
        </p:nvSpPr>
        <p:spPr/>
        <p:txBody>
          <a:bodyPr>
            <a:normAutofit/>
          </a:bodyPr>
          <a:lstStyle/>
          <a:p>
            <a:r>
              <a:rPr lang="en-US" dirty="0">
                <a:latin typeface="+mn-lt"/>
              </a:rPr>
              <a:t>Certification Cadence</a:t>
            </a:r>
          </a:p>
        </p:txBody>
      </p:sp>
      <p:sp>
        <p:nvSpPr>
          <p:cNvPr id="3" name="Title 1">
            <a:extLst>
              <a:ext uri="{FF2B5EF4-FFF2-40B4-BE49-F238E27FC236}">
                <a16:creationId xmlns:a16="http://schemas.microsoft.com/office/drawing/2014/main" id="{E54D4E8B-0333-4997-9CCE-2D450160A866}"/>
              </a:ext>
            </a:extLst>
          </p:cNvPr>
          <p:cNvSpPr txBox="1">
            <a:spLocks/>
          </p:cNvSpPr>
          <p:nvPr/>
        </p:nvSpPr>
        <p:spPr>
          <a:xfrm>
            <a:off x="476530" y="1140945"/>
            <a:ext cx="11238940" cy="5197101"/>
          </a:xfrm>
          <a:prstGeom prst="rect">
            <a:avLst/>
          </a:prstGeom>
        </p:spPr>
        <p:txBody>
          <a:bodyPr vert="horz" lIns="0" tIns="0" rIns="0" bIns="0" rtlCol="0" anchor="t" anchorCtr="0">
            <a:noAutofit/>
          </a:bodyPr>
          <a:lstStyle>
            <a:lvl1pPr algn="l" defTabSz="914400" rtl="0" eaLnBrk="1" latinLnBrk="0" hangingPunct="1">
              <a:lnSpc>
                <a:spcPct val="90000"/>
              </a:lnSpc>
              <a:spcBef>
                <a:spcPts val="0"/>
              </a:spcBef>
              <a:buNone/>
              <a:defRPr sz="6500" b="1" kern="1200">
                <a:solidFill>
                  <a:schemeClr val="bg1"/>
                </a:solidFill>
                <a:latin typeface="+mj-lt"/>
                <a:ea typeface="+mj-ea"/>
                <a:cs typeface="+mj-cs"/>
              </a:defRPr>
            </a:lvl1pPr>
          </a:lstStyle>
          <a:p>
            <a:pPr marL="914400" lvl="1" indent="-457200">
              <a:buFont typeface="Wingdings" panose="05000000000000000000" pitchFamily="2" charset="2"/>
              <a:buChar char="Ø"/>
            </a:pPr>
            <a:endParaRPr lang="en-US" sz="100" dirty="0">
              <a:latin typeface="+mn-lt"/>
            </a:endParaRPr>
          </a:p>
          <a:p>
            <a:pPr marL="914400" lvl="1" indent="-457200">
              <a:buFont typeface="Arial" panose="020B0604020202020204" pitchFamily="34" charset="0"/>
              <a:buChar char="•"/>
            </a:pPr>
            <a:endParaRPr lang="en-US" sz="100" dirty="0">
              <a:latin typeface="+mn-lt"/>
            </a:endParaRPr>
          </a:p>
          <a:p>
            <a:pPr marL="914400" lvl="1" indent="-457200">
              <a:buFont typeface="Arial" panose="020B0604020202020204" pitchFamily="34" charset="0"/>
              <a:buChar char="•"/>
            </a:pPr>
            <a:r>
              <a:rPr lang="en-US" sz="100" dirty="0"/>
              <a:t>W</a:t>
            </a:r>
            <a:endParaRPr lang="en-US" sz="100" dirty="0">
              <a:latin typeface="+mn-lt"/>
            </a:endParaRPr>
          </a:p>
        </p:txBody>
      </p:sp>
    </p:spTree>
    <p:extLst>
      <p:ext uri="{BB962C8B-B14F-4D97-AF65-F5344CB8AC3E}">
        <p14:creationId xmlns:p14="http://schemas.microsoft.com/office/powerpoint/2010/main" val="39046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E7854C-EB33-4C23-B9B9-70F1F460D03C}"/>
              </a:ext>
            </a:extLst>
          </p:cNvPr>
          <p:cNvSpPr txBox="1"/>
          <p:nvPr/>
        </p:nvSpPr>
        <p:spPr>
          <a:xfrm>
            <a:off x="476530" y="1452284"/>
            <a:ext cx="11482388" cy="5020235"/>
          </a:xfrm>
          <a:prstGeom prst="rect">
            <a:avLst/>
          </a:prstGeom>
          <a:noFill/>
        </p:spPr>
        <p:txBody>
          <a:bodyPr wrap="square" lIns="0" tIns="0" rIns="0" bIns="0" rtlCol="0">
            <a:noAutofit/>
          </a:bodyPr>
          <a:lstStyle/>
          <a:p>
            <a:pPr marL="457200" indent="-457200">
              <a:lnSpc>
                <a:spcPct val="112000"/>
              </a:lnSpc>
              <a:spcBef>
                <a:spcPts val="1200"/>
              </a:spcBef>
              <a:spcAft>
                <a:spcPts val="1200"/>
              </a:spcAft>
              <a:buFont typeface="Wingdings" panose="05000000000000000000" pitchFamily="2" charset="2"/>
              <a:buChar char="Ø"/>
            </a:pPr>
            <a:r>
              <a:rPr lang="en-US" sz="2800" dirty="0">
                <a:solidFill>
                  <a:srgbClr val="0033A1"/>
                </a:solidFill>
              </a:rPr>
              <a:t>Manager is required to perform a REDO certification</a:t>
            </a:r>
          </a:p>
          <a:p>
            <a:pPr marL="457200" indent="-457200">
              <a:lnSpc>
                <a:spcPct val="112000"/>
              </a:lnSpc>
              <a:spcBef>
                <a:spcPts val="1200"/>
              </a:spcBef>
              <a:spcAft>
                <a:spcPts val="1200"/>
              </a:spcAft>
              <a:buFont typeface="Wingdings" panose="05000000000000000000" pitchFamily="2" charset="2"/>
              <a:buChar char="Ø"/>
            </a:pPr>
            <a:r>
              <a:rPr lang="en-US" sz="2800" dirty="0">
                <a:solidFill>
                  <a:srgbClr val="0033A1"/>
                </a:solidFill>
              </a:rPr>
              <a:t>MDR used to create a report for Senior Leadership</a:t>
            </a:r>
          </a:p>
          <a:p>
            <a:pPr marL="457200" indent="-457200">
              <a:lnSpc>
                <a:spcPct val="112000"/>
              </a:lnSpc>
              <a:spcBef>
                <a:spcPts val="1200"/>
              </a:spcBef>
              <a:spcAft>
                <a:spcPts val="1200"/>
              </a:spcAft>
              <a:buFont typeface="Wingdings" panose="05000000000000000000" pitchFamily="2" charset="2"/>
              <a:buChar char="Ø"/>
            </a:pPr>
            <a:r>
              <a:rPr lang="en-US" sz="2800" dirty="0">
                <a:solidFill>
                  <a:srgbClr val="0033A1"/>
                </a:solidFill>
              </a:rPr>
              <a:t>Looking for AI to reduce certification fatigue</a:t>
            </a:r>
          </a:p>
          <a:p>
            <a:pPr marL="914400" lvl="1" indent="-457200">
              <a:lnSpc>
                <a:spcPct val="112000"/>
              </a:lnSpc>
              <a:spcBef>
                <a:spcPts val="1200"/>
              </a:spcBef>
              <a:spcAft>
                <a:spcPts val="1200"/>
              </a:spcAft>
              <a:buFont typeface="Wingdings" panose="05000000000000000000" pitchFamily="2" charset="2"/>
              <a:buChar char="ü"/>
            </a:pPr>
            <a:r>
              <a:rPr lang="en-US" sz="2800" dirty="0">
                <a:solidFill>
                  <a:srgbClr val="0033A1"/>
                </a:solidFill>
              </a:rPr>
              <a:t>Q4 Start with enabling “Recommendations” </a:t>
            </a:r>
          </a:p>
          <a:p>
            <a:pPr marL="914400" lvl="1" indent="-457200">
              <a:lnSpc>
                <a:spcPct val="112000"/>
              </a:lnSpc>
              <a:spcBef>
                <a:spcPts val="1200"/>
              </a:spcBef>
              <a:spcAft>
                <a:spcPts val="1200"/>
              </a:spcAft>
              <a:buFont typeface="Wingdings" panose="05000000000000000000" pitchFamily="2" charset="2"/>
              <a:buChar char="ü"/>
            </a:pPr>
            <a:r>
              <a:rPr lang="en-US" sz="2800" dirty="0">
                <a:solidFill>
                  <a:srgbClr val="0033A1"/>
                </a:solidFill>
              </a:rPr>
              <a:t>2023 Begin letting system make “Decisions”</a:t>
            </a:r>
          </a:p>
          <a:p>
            <a:pPr marL="914400" lvl="1" indent="-457200">
              <a:lnSpc>
                <a:spcPct val="112000"/>
              </a:lnSpc>
              <a:spcBef>
                <a:spcPts val="1200"/>
              </a:spcBef>
              <a:spcAft>
                <a:spcPts val="1200"/>
              </a:spcAft>
              <a:buFont typeface="Wingdings" panose="05000000000000000000" pitchFamily="2" charset="2"/>
              <a:buChar char="ü"/>
            </a:pPr>
            <a:r>
              <a:rPr lang="en-US" sz="2800" dirty="0">
                <a:solidFill>
                  <a:srgbClr val="0033A1"/>
                </a:solidFill>
              </a:rPr>
              <a:t>Manager always accountable for the certification responses</a:t>
            </a:r>
          </a:p>
          <a:p>
            <a:pPr>
              <a:lnSpc>
                <a:spcPct val="112000"/>
              </a:lnSpc>
              <a:spcBef>
                <a:spcPts val="600"/>
              </a:spcBef>
              <a:spcAft>
                <a:spcPts val="600"/>
              </a:spcAft>
            </a:pPr>
            <a:endParaRPr lang="en-US" sz="2800" dirty="0">
              <a:solidFill>
                <a:srgbClr val="0033A1"/>
              </a:solidFill>
            </a:endParaRPr>
          </a:p>
          <a:p>
            <a:pPr marL="914400" lvl="1" indent="-457200">
              <a:lnSpc>
                <a:spcPct val="112000"/>
              </a:lnSpc>
              <a:buFont typeface="Wingdings" panose="05000000000000000000" pitchFamily="2" charset="2"/>
              <a:buChar char="ü"/>
            </a:pPr>
            <a:endParaRPr lang="en-US" sz="2800" dirty="0">
              <a:solidFill>
                <a:srgbClr val="0033A1"/>
              </a:solidFill>
            </a:endParaRPr>
          </a:p>
          <a:p>
            <a:pPr marL="457200" indent="-457200">
              <a:lnSpc>
                <a:spcPct val="112000"/>
              </a:lnSpc>
              <a:buFont typeface="Wingdings" panose="05000000000000000000" pitchFamily="2" charset="2"/>
              <a:buChar char="Ø"/>
            </a:pPr>
            <a:endParaRPr lang="en-US" sz="2800" dirty="0">
              <a:solidFill>
                <a:srgbClr val="0033A1"/>
              </a:solidFill>
            </a:endParaRPr>
          </a:p>
          <a:p>
            <a:pPr marL="457200" indent="-457200">
              <a:lnSpc>
                <a:spcPct val="112000"/>
              </a:lnSpc>
              <a:buFont typeface="Wingdings" panose="05000000000000000000" pitchFamily="2" charset="2"/>
              <a:buChar char="Ø"/>
            </a:pPr>
            <a:endParaRPr lang="en-US" sz="2800" dirty="0">
              <a:solidFill>
                <a:srgbClr val="0033A1"/>
              </a:solidFill>
            </a:endParaRPr>
          </a:p>
          <a:p>
            <a:pPr marL="285750" indent="-285750">
              <a:lnSpc>
                <a:spcPct val="112000"/>
              </a:lnSpc>
              <a:buFont typeface="Arial" panose="020B0604020202020204" pitchFamily="34" charset="0"/>
              <a:buChar char="•"/>
            </a:pPr>
            <a:endParaRPr lang="en-US" sz="2800" dirty="0">
              <a:solidFill>
                <a:srgbClr val="0033A1"/>
              </a:solidFill>
            </a:endParaRPr>
          </a:p>
        </p:txBody>
      </p:sp>
      <p:sp>
        <p:nvSpPr>
          <p:cNvPr id="2" name="Title 1">
            <a:extLst>
              <a:ext uri="{FF2B5EF4-FFF2-40B4-BE49-F238E27FC236}">
                <a16:creationId xmlns:a16="http://schemas.microsoft.com/office/drawing/2014/main" id="{DDD4EBC7-C4B8-47A7-8A2C-B9126A7EB36F}"/>
              </a:ext>
            </a:extLst>
          </p:cNvPr>
          <p:cNvSpPr>
            <a:spLocks noGrp="1"/>
          </p:cNvSpPr>
          <p:nvPr>
            <p:ph type="title"/>
          </p:nvPr>
        </p:nvSpPr>
        <p:spPr/>
        <p:txBody>
          <a:bodyPr>
            <a:normAutofit/>
          </a:bodyPr>
          <a:lstStyle/>
          <a:p>
            <a:r>
              <a:rPr lang="en-US" dirty="0">
                <a:latin typeface="+mn-lt"/>
              </a:rPr>
              <a:t>Certification Cadence</a:t>
            </a:r>
          </a:p>
        </p:txBody>
      </p:sp>
      <p:sp>
        <p:nvSpPr>
          <p:cNvPr id="3" name="Title 1">
            <a:extLst>
              <a:ext uri="{FF2B5EF4-FFF2-40B4-BE49-F238E27FC236}">
                <a16:creationId xmlns:a16="http://schemas.microsoft.com/office/drawing/2014/main" id="{E54D4E8B-0333-4997-9CCE-2D450160A866}"/>
              </a:ext>
            </a:extLst>
          </p:cNvPr>
          <p:cNvSpPr txBox="1">
            <a:spLocks/>
          </p:cNvSpPr>
          <p:nvPr/>
        </p:nvSpPr>
        <p:spPr>
          <a:xfrm>
            <a:off x="476530" y="1140945"/>
            <a:ext cx="11238940" cy="5197101"/>
          </a:xfrm>
          <a:prstGeom prst="rect">
            <a:avLst/>
          </a:prstGeom>
        </p:spPr>
        <p:txBody>
          <a:bodyPr vert="horz" lIns="0" tIns="0" rIns="0" bIns="0" rtlCol="0" anchor="t" anchorCtr="0">
            <a:noAutofit/>
          </a:bodyPr>
          <a:lstStyle>
            <a:lvl1pPr algn="l" defTabSz="914400" rtl="0" eaLnBrk="1" latinLnBrk="0" hangingPunct="1">
              <a:lnSpc>
                <a:spcPct val="90000"/>
              </a:lnSpc>
              <a:spcBef>
                <a:spcPts val="0"/>
              </a:spcBef>
              <a:buNone/>
              <a:defRPr sz="6500" b="1" kern="1200">
                <a:solidFill>
                  <a:schemeClr val="bg1"/>
                </a:solidFill>
                <a:latin typeface="+mj-lt"/>
                <a:ea typeface="+mj-ea"/>
                <a:cs typeface="+mj-cs"/>
              </a:defRPr>
            </a:lvl1pPr>
          </a:lstStyle>
          <a:p>
            <a:pPr marL="914400" lvl="1" indent="-457200">
              <a:buFont typeface="Wingdings" panose="05000000000000000000" pitchFamily="2" charset="2"/>
              <a:buChar char="Ø"/>
            </a:pPr>
            <a:endParaRPr lang="en-US" sz="100" dirty="0">
              <a:latin typeface="+mn-lt"/>
            </a:endParaRPr>
          </a:p>
          <a:p>
            <a:pPr marL="914400" lvl="1" indent="-457200">
              <a:buFont typeface="Arial" panose="020B0604020202020204" pitchFamily="34" charset="0"/>
              <a:buChar char="•"/>
            </a:pPr>
            <a:endParaRPr lang="en-US" sz="100" dirty="0">
              <a:latin typeface="+mn-lt"/>
            </a:endParaRPr>
          </a:p>
          <a:p>
            <a:pPr marL="914400" lvl="1" indent="-457200">
              <a:buFont typeface="Arial" panose="020B0604020202020204" pitchFamily="34" charset="0"/>
              <a:buChar char="•"/>
            </a:pPr>
            <a:r>
              <a:rPr lang="en-US" sz="100" dirty="0"/>
              <a:t>W</a:t>
            </a:r>
            <a:endParaRPr lang="en-US" sz="100" dirty="0">
              <a:latin typeface="+mn-lt"/>
            </a:endParaRPr>
          </a:p>
        </p:txBody>
      </p:sp>
    </p:spTree>
    <p:extLst>
      <p:ext uri="{BB962C8B-B14F-4D97-AF65-F5344CB8AC3E}">
        <p14:creationId xmlns:p14="http://schemas.microsoft.com/office/powerpoint/2010/main" val="3758108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2FB3D-DF17-8D27-7E0E-6CA8229B1685}"/>
              </a:ext>
            </a:extLst>
          </p:cNvPr>
          <p:cNvSpPr>
            <a:spLocks noGrp="1"/>
          </p:cNvSpPr>
          <p:nvPr>
            <p:ph type="sldNum" sz="quarter" idx="12"/>
          </p:nvPr>
        </p:nvSpPr>
        <p:spPr/>
        <p:txBody>
          <a:bodyPr/>
          <a:lstStyle/>
          <a:p>
            <a:fld id="{679D2152-1C30-894C-9781-951D3C9748DF}" type="slidenum">
              <a:rPr lang="en-US" smtClean="0"/>
              <a:t>12</a:t>
            </a:fld>
            <a:endParaRPr lang="en-US"/>
          </a:p>
        </p:txBody>
      </p:sp>
      <p:sp>
        <p:nvSpPr>
          <p:cNvPr id="3" name="Footer Placeholder 2">
            <a:extLst>
              <a:ext uri="{FF2B5EF4-FFF2-40B4-BE49-F238E27FC236}">
                <a16:creationId xmlns:a16="http://schemas.microsoft.com/office/drawing/2014/main" id="{825DC99E-286C-678A-1C61-10D88CC0E70B}"/>
              </a:ext>
            </a:extLst>
          </p:cNvPr>
          <p:cNvSpPr>
            <a:spLocks noGrp="1"/>
          </p:cNvSpPr>
          <p:nvPr>
            <p:ph type="ftr" sz="quarter" idx="13"/>
          </p:nvPr>
        </p:nvSpPr>
        <p:spPr/>
        <p:txBody>
          <a:bodyPr/>
          <a:lstStyle/>
          <a:p>
            <a:r>
              <a:rPr lang="en-US" altLang="en-US">
                <a:ea typeface="ＭＳ Ｐゴシック" panose="020B0600070205080204" pitchFamily="34" charset="-128"/>
              </a:rPr>
              <a:t>© 2023 SailPoint Technologies, Inc. All rights reserved.</a:t>
            </a:r>
            <a:endParaRPr lang="en-US" altLang="en-US" dirty="0">
              <a:ea typeface="ＭＳ Ｐゴシック" panose="020B0600070205080204" pitchFamily="34" charset="-128"/>
            </a:endParaRPr>
          </a:p>
        </p:txBody>
      </p:sp>
      <p:pic>
        <p:nvPicPr>
          <p:cNvPr id="6" name="Graphic 5" descr="SailPoint">
            <a:extLst>
              <a:ext uri="{FF2B5EF4-FFF2-40B4-BE49-F238E27FC236}">
                <a16:creationId xmlns:a16="http://schemas.microsoft.com/office/drawing/2014/main" id="{412E68D0-EED9-3551-5FC0-5C5D56DDD3BF}"/>
              </a:ext>
            </a:extLst>
          </p:cNvPr>
          <p:cNvPicPr>
            <a:picLocks noChangeAspect="1"/>
          </p:cNvPicPr>
          <p:nvPr/>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52835" y="1715262"/>
            <a:ext cx="2686330" cy="953855"/>
          </a:xfrm>
          <a:prstGeom prst="rect">
            <a:avLst/>
          </a:prstGeom>
        </p:spPr>
      </p:pic>
      <p:pic>
        <p:nvPicPr>
          <p:cNvPr id="8" name="Picture 7" descr="A picture containing text, clock&#10;&#10;Description automatically generated">
            <a:extLst>
              <a:ext uri="{FF2B5EF4-FFF2-40B4-BE49-F238E27FC236}">
                <a16:creationId xmlns:a16="http://schemas.microsoft.com/office/drawing/2014/main" id="{67F51C1E-5126-7A85-CB60-69A7FFA65BA8}"/>
              </a:ext>
            </a:extLst>
          </p:cNvPr>
          <p:cNvPicPr>
            <a:picLocks noChangeAspect="1"/>
          </p:cNvPicPr>
          <p:nvPr/>
        </p:nvPicPr>
        <p:blipFill>
          <a:blip r:embed="rId4"/>
          <a:stretch>
            <a:fillRect/>
          </a:stretch>
        </p:blipFill>
        <p:spPr>
          <a:xfrm>
            <a:off x="2901072" y="2496662"/>
            <a:ext cx="2163097" cy="1795225"/>
          </a:xfrm>
          <a:prstGeom prst="rect">
            <a:avLst/>
          </a:prstGeom>
        </p:spPr>
      </p:pic>
      <p:pic>
        <p:nvPicPr>
          <p:cNvPr id="10" name="Picture 9" descr="Chart, histogram&#10;&#10;Description automatically generated">
            <a:extLst>
              <a:ext uri="{FF2B5EF4-FFF2-40B4-BE49-F238E27FC236}">
                <a16:creationId xmlns:a16="http://schemas.microsoft.com/office/drawing/2014/main" id="{AF7FAFF6-650B-2857-ED7D-3B0B35E6F9C0}"/>
              </a:ext>
            </a:extLst>
          </p:cNvPr>
          <p:cNvPicPr>
            <a:picLocks noChangeAspect="1"/>
          </p:cNvPicPr>
          <p:nvPr/>
        </p:nvPicPr>
        <p:blipFill>
          <a:blip r:embed="rId5"/>
          <a:stretch>
            <a:fillRect/>
          </a:stretch>
        </p:blipFill>
        <p:spPr>
          <a:xfrm>
            <a:off x="7139407" y="2496662"/>
            <a:ext cx="2163097" cy="1795225"/>
          </a:xfrm>
          <a:prstGeom prst="rect">
            <a:avLst/>
          </a:prstGeom>
        </p:spPr>
      </p:pic>
      <p:sp>
        <p:nvSpPr>
          <p:cNvPr id="11" name="Title 5">
            <a:extLst>
              <a:ext uri="{FF2B5EF4-FFF2-40B4-BE49-F238E27FC236}">
                <a16:creationId xmlns:a16="http://schemas.microsoft.com/office/drawing/2014/main" id="{ABF4BD4E-E703-E9BC-B809-876288039522}"/>
              </a:ext>
            </a:extLst>
          </p:cNvPr>
          <p:cNvSpPr txBox="1">
            <a:spLocks/>
          </p:cNvSpPr>
          <p:nvPr/>
        </p:nvSpPr>
        <p:spPr>
          <a:xfrm>
            <a:off x="831850" y="2973010"/>
            <a:ext cx="10515600" cy="1014984"/>
          </a:xfrm>
          <a:prstGeom prst="rect">
            <a:avLst/>
          </a:prstGeom>
        </p:spPr>
        <p:txBody>
          <a:bodyPr/>
          <a:lstStyle>
            <a:lvl1pPr algn="l" defTabSz="914400" rtl="0" eaLnBrk="1" latinLnBrk="0" hangingPunct="1">
              <a:lnSpc>
                <a:spcPct val="100000"/>
              </a:lnSpc>
              <a:spcBef>
                <a:spcPct val="0"/>
              </a:spcBef>
              <a:buNone/>
              <a:defRPr sz="3600" b="1" i="0" kern="1200">
                <a:solidFill>
                  <a:schemeClr val="tx1"/>
                </a:solidFill>
                <a:latin typeface="Poppins SemiBold" pitchFamily="2" charset="77"/>
                <a:ea typeface="+mj-ea"/>
                <a:cs typeface="Poppins SemiBold" pitchFamily="2" charset="77"/>
              </a:defRPr>
            </a:lvl1pPr>
          </a:lstStyle>
          <a:p>
            <a:pPr algn="ctr"/>
            <a:r>
              <a:rPr lang="en-US" sz="5400" dirty="0"/>
              <a:t>QUESTIONS</a:t>
            </a:r>
          </a:p>
        </p:txBody>
      </p:sp>
    </p:spTree>
    <p:extLst>
      <p:ext uri="{BB962C8B-B14F-4D97-AF65-F5344CB8AC3E}">
        <p14:creationId xmlns:p14="http://schemas.microsoft.com/office/powerpoint/2010/main" val="1381975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0653C6-B70F-4282-B38E-F53FB60C7A17}"/>
              </a:ext>
            </a:extLst>
          </p:cNvPr>
          <p:cNvSpPr txBox="1"/>
          <p:nvPr/>
        </p:nvSpPr>
        <p:spPr>
          <a:xfrm>
            <a:off x="2841812" y="277905"/>
            <a:ext cx="6526306" cy="1004047"/>
          </a:xfrm>
          <a:prstGeom prst="rect">
            <a:avLst/>
          </a:prstGeom>
          <a:noFill/>
        </p:spPr>
        <p:txBody>
          <a:bodyPr wrap="square" lIns="0" tIns="0" rIns="0" bIns="0" rtlCol="0">
            <a:noAutofit/>
          </a:bodyPr>
          <a:lstStyle/>
          <a:p>
            <a:pPr algn="ctr">
              <a:lnSpc>
                <a:spcPct val="112000"/>
              </a:lnSpc>
            </a:pPr>
            <a:r>
              <a:rPr lang="en-US" sz="6000" dirty="0">
                <a:solidFill>
                  <a:schemeClr val="bg1"/>
                </a:solidFill>
              </a:rPr>
              <a:t>Thank You!</a:t>
            </a:r>
          </a:p>
        </p:txBody>
      </p:sp>
      <p:sp>
        <p:nvSpPr>
          <p:cNvPr id="3" name="TextBox 2">
            <a:extLst>
              <a:ext uri="{FF2B5EF4-FFF2-40B4-BE49-F238E27FC236}">
                <a16:creationId xmlns:a16="http://schemas.microsoft.com/office/drawing/2014/main" id="{26E759B2-430D-49AF-A603-24667CBFC3B0}"/>
              </a:ext>
            </a:extLst>
          </p:cNvPr>
          <p:cNvSpPr txBox="1"/>
          <p:nvPr/>
        </p:nvSpPr>
        <p:spPr>
          <a:xfrm>
            <a:off x="1757082" y="4939552"/>
            <a:ext cx="8695765" cy="1004047"/>
          </a:xfrm>
          <a:prstGeom prst="rect">
            <a:avLst/>
          </a:prstGeom>
          <a:noFill/>
        </p:spPr>
        <p:txBody>
          <a:bodyPr wrap="square" lIns="0" tIns="0" rIns="0" bIns="0" rtlCol="0">
            <a:noAutofit/>
          </a:bodyPr>
          <a:lstStyle/>
          <a:p>
            <a:pPr algn="ctr">
              <a:lnSpc>
                <a:spcPct val="112000"/>
              </a:lnSpc>
            </a:pPr>
            <a:r>
              <a:rPr lang="en-US" sz="4400" dirty="0">
                <a:solidFill>
                  <a:schemeClr val="bg1"/>
                </a:solidFill>
              </a:rPr>
              <a:t>buzz@nationwide.com</a:t>
            </a:r>
          </a:p>
        </p:txBody>
      </p:sp>
    </p:spTree>
    <p:extLst>
      <p:ext uri="{BB962C8B-B14F-4D97-AF65-F5344CB8AC3E}">
        <p14:creationId xmlns:p14="http://schemas.microsoft.com/office/powerpoint/2010/main" val="356660602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7C671C-B073-F7E1-1459-C0D39C47E4F4}"/>
              </a:ext>
            </a:extLst>
          </p:cNvPr>
          <p:cNvSpPr>
            <a:spLocks noGrp="1"/>
          </p:cNvSpPr>
          <p:nvPr>
            <p:ph type="sldNum" sz="quarter" idx="12"/>
          </p:nvPr>
        </p:nvSpPr>
        <p:spPr/>
        <p:txBody>
          <a:bodyPr/>
          <a:lstStyle/>
          <a:p>
            <a:fld id="{679D2152-1C30-894C-9781-951D3C9748DF}" type="slidenum">
              <a:rPr lang="en-US" smtClean="0"/>
              <a:pPr/>
              <a:t>2</a:t>
            </a:fld>
            <a:endParaRPr lang="en-US"/>
          </a:p>
        </p:txBody>
      </p:sp>
      <p:sp>
        <p:nvSpPr>
          <p:cNvPr id="3" name="Footer Placeholder 2">
            <a:extLst>
              <a:ext uri="{FF2B5EF4-FFF2-40B4-BE49-F238E27FC236}">
                <a16:creationId xmlns:a16="http://schemas.microsoft.com/office/drawing/2014/main" id="{A16BB6D1-5B99-1F8E-6929-B87C4B764A83}"/>
              </a:ext>
            </a:extLst>
          </p:cNvPr>
          <p:cNvSpPr>
            <a:spLocks noGrp="1"/>
          </p:cNvSpPr>
          <p:nvPr>
            <p:ph type="ftr" sz="quarter" idx="3"/>
          </p:nvPr>
        </p:nvSpPr>
        <p:spPr/>
        <p:txBody>
          <a:bodyPr/>
          <a:lstStyle/>
          <a:p>
            <a:r>
              <a:rPr lang="en-US" altLang="en-US"/>
              <a:t>© 2023 SailPoint Technologies, Inc. All rights reserved.</a:t>
            </a:r>
            <a:endParaRPr lang="en-US" altLang="en-US" dirty="0"/>
          </a:p>
        </p:txBody>
      </p:sp>
      <p:sp>
        <p:nvSpPr>
          <p:cNvPr id="8" name="Rectangle 1027">
            <a:extLst>
              <a:ext uri="{FF2B5EF4-FFF2-40B4-BE49-F238E27FC236}">
                <a16:creationId xmlns:a16="http://schemas.microsoft.com/office/drawing/2014/main" id="{DB1C2F9D-69BB-4DC6-ACCB-4A44E541F581}"/>
              </a:ext>
            </a:extLst>
          </p:cNvPr>
          <p:cNvSpPr>
            <a:spLocks noGrp="1" noChangeArrowheads="1"/>
          </p:cNvSpPr>
          <p:nvPr>
            <p:ph type="title"/>
          </p:nvPr>
        </p:nvSpPr>
        <p:spPr bwMode="auto">
          <a:xfrm>
            <a:off x="1887794" y="548423"/>
            <a:ext cx="8327922" cy="5559425"/>
          </a:xfrm>
          <a:prstGeom prst="rect">
            <a:avLst/>
          </a:prstGeom>
          <a:noFill/>
          <a:ln w="9525">
            <a:noFill/>
            <a:miter lim="800000"/>
            <a:headEnd/>
            <a:tailEnd/>
          </a:ln>
          <a:effectLst/>
        </p:spPr>
        <p:txBody>
          <a:bodyPr wrap="square" lIns="0" tIns="0" rIns="0" bIns="0">
            <a:spAutoFit/>
          </a:bodyPr>
          <a:lstStyle/>
          <a:p>
            <a:pPr algn="ctr" eaLnBrk="0" hangingPunct="0">
              <a:buClr>
                <a:srgbClr val="1822CD"/>
              </a:buClr>
              <a:buSzPct val="100000"/>
            </a:pPr>
            <a:r>
              <a:rPr lang="en-US" sz="4800" b="1" u="sng" dirty="0">
                <a:solidFill>
                  <a:srgbClr val="FFFFFF"/>
                </a:solidFill>
                <a:latin typeface="Lydian" pitchFamily="34" charset="0"/>
              </a:rPr>
              <a:t>Disclaimer</a:t>
            </a:r>
          </a:p>
          <a:p>
            <a:pPr algn="ctr" eaLnBrk="0" hangingPunct="0">
              <a:buClr>
                <a:srgbClr val="1822CD"/>
              </a:buClr>
              <a:buSzPct val="100000"/>
            </a:pPr>
            <a:endParaRPr lang="en-US" sz="2000" b="1" u="sng" dirty="0">
              <a:solidFill>
                <a:srgbClr val="FFFFFF"/>
              </a:solidFill>
              <a:latin typeface="Lydian" pitchFamily="34" charset="0"/>
            </a:endParaRPr>
          </a:p>
          <a:p>
            <a:pPr algn="ctr" eaLnBrk="0" hangingPunct="0">
              <a:buClr>
                <a:srgbClr val="1822CD"/>
              </a:buClr>
              <a:buSzPct val="100000"/>
            </a:pPr>
            <a:r>
              <a:rPr lang="en-US" sz="4000" dirty="0">
                <a:solidFill>
                  <a:srgbClr val="FFFFFF"/>
                </a:solidFill>
                <a:latin typeface="Lydian" pitchFamily="34" charset="0"/>
              </a:rPr>
              <a:t>The content of this presentation is for information only and is not intended to be an endorsement by Nationwide Mutual Insurance.  Each attendee and company is responsible for their own use of the concepts and examples presented and discussed.</a:t>
            </a:r>
          </a:p>
          <a:p>
            <a:pPr eaLnBrk="0" hangingPunct="0">
              <a:buClr>
                <a:srgbClr val="1822CD"/>
              </a:buClr>
              <a:buSzPct val="100000"/>
            </a:pPr>
            <a:endParaRPr lang="en-US" sz="1400" dirty="0">
              <a:solidFill>
                <a:srgbClr val="FFFFFF"/>
              </a:solidFill>
              <a:latin typeface="Lydian" pitchFamily="34" charset="0"/>
            </a:endParaRPr>
          </a:p>
        </p:txBody>
      </p:sp>
    </p:spTree>
    <p:extLst>
      <p:ext uri="{BB962C8B-B14F-4D97-AF65-F5344CB8AC3E}">
        <p14:creationId xmlns:p14="http://schemas.microsoft.com/office/powerpoint/2010/main" val="1019164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24F10-52FA-406E-9109-BDC53DC13105}"/>
              </a:ext>
            </a:extLst>
          </p:cNvPr>
          <p:cNvSpPr>
            <a:spLocks noGrp="1"/>
          </p:cNvSpPr>
          <p:nvPr>
            <p:ph type="title"/>
          </p:nvPr>
        </p:nvSpPr>
        <p:spPr>
          <a:xfrm>
            <a:off x="838200" y="855519"/>
            <a:ext cx="10515600" cy="1874317"/>
          </a:xfrm>
        </p:spPr>
        <p:txBody>
          <a:bodyPr>
            <a:normAutofit/>
          </a:bodyPr>
          <a:lstStyle/>
          <a:p>
            <a:r>
              <a:rPr lang="en-US" dirty="0"/>
              <a:t>About</a:t>
            </a:r>
            <a:br>
              <a:rPr lang="en-US" dirty="0"/>
            </a:br>
            <a:r>
              <a:rPr lang="en-US" dirty="0"/>
              <a:t>Nationwide…</a:t>
            </a:r>
          </a:p>
        </p:txBody>
      </p:sp>
      <p:sp>
        <p:nvSpPr>
          <p:cNvPr id="3" name="Text Placeholder 2">
            <a:extLst>
              <a:ext uri="{FF2B5EF4-FFF2-40B4-BE49-F238E27FC236}">
                <a16:creationId xmlns:a16="http://schemas.microsoft.com/office/drawing/2014/main" id="{EBCBFC5D-176B-4BC0-BA4A-7DF69045A0CE}"/>
              </a:ext>
            </a:extLst>
          </p:cNvPr>
          <p:cNvSpPr>
            <a:spLocks noGrp="1"/>
          </p:cNvSpPr>
          <p:nvPr>
            <p:ph type="body" idx="1"/>
          </p:nvPr>
        </p:nvSpPr>
        <p:spPr>
          <a:xfrm>
            <a:off x="838200" y="2971801"/>
            <a:ext cx="10284069" cy="2050576"/>
          </a:xfrm>
        </p:spPr>
        <p:txBody>
          <a:bodyPr>
            <a:normAutofit fontScale="70000" lnSpcReduction="20000"/>
          </a:bodyPr>
          <a:lstStyle/>
          <a:p>
            <a:pPr algn="l"/>
            <a:r>
              <a:rPr lang="en-US" dirty="0"/>
              <a:t>Nationwide, a Fortune 100 company based in Columbus, Ohio, is one of the largest and strongest diversified insurance and financial services organizations in the United States. Nationwide is rated A+ by both A.M. Best and Standard &amp; Poor’s. An industry leader in driving customer-focused innovation, Nationwide provides a full range of insurance and financial services products including auto, business, homeowners, farm and life insurance; public and private sector retirement plans, annuities, mutual funds and ETFs; excess &amp; surplus, specialty and surety; pet, motorcycle and boat insurance. For more information, visit </a:t>
            </a:r>
            <a:r>
              <a:rPr lang="en-US" dirty="0">
                <a:solidFill>
                  <a:schemeClr val="accent2">
                    <a:lumMod val="40000"/>
                    <a:lumOff val="60000"/>
                  </a:schemeClr>
                </a:solidFill>
                <a:effectLst/>
                <a:hlinkClick r:id="rId2" tooltip="https://www.nationwide.com/">
                  <a:extLst>
                    <a:ext uri="{A12FA001-AC4F-418D-AE19-62706E023703}">
                      <ahyp:hlinkClr xmlns:ahyp="http://schemas.microsoft.com/office/drawing/2018/hyperlinkcolor" val="tx"/>
                    </a:ext>
                  </a:extLst>
                </a:hlinkClick>
              </a:rPr>
              <a:t>www.nationwide.com</a:t>
            </a:r>
            <a:r>
              <a:rPr lang="en-US" dirty="0"/>
              <a:t>. Follow us on </a:t>
            </a:r>
            <a:r>
              <a:rPr lang="en-US" dirty="0">
                <a:solidFill>
                  <a:schemeClr val="accent2">
                    <a:lumMod val="40000"/>
                    <a:lumOff val="60000"/>
                  </a:schemeClr>
                </a:solidFill>
                <a:effectLst/>
                <a:hlinkClick r:id="rId3" tooltip="https://www.facebook.com/nationwide#_blank">
                  <a:extLst>
                    <a:ext uri="{A12FA001-AC4F-418D-AE19-62706E023703}">
                      <ahyp:hlinkClr xmlns:ahyp="http://schemas.microsoft.com/office/drawing/2018/hyperlinkcolor" val="tx"/>
                    </a:ext>
                  </a:extLst>
                </a:hlinkClick>
              </a:rPr>
              <a:t>Facebook</a:t>
            </a:r>
            <a:r>
              <a:rPr lang="en-US" dirty="0"/>
              <a:t> and </a:t>
            </a:r>
            <a:r>
              <a:rPr lang="en-US" dirty="0">
                <a:solidFill>
                  <a:schemeClr val="accent2">
                    <a:lumMod val="40000"/>
                    <a:lumOff val="60000"/>
                  </a:schemeClr>
                </a:solidFill>
                <a:effectLst/>
                <a:hlinkClick r:id="rId4" tooltip="https://twitter.com/nationwide#_blank">
                  <a:extLst>
                    <a:ext uri="{A12FA001-AC4F-418D-AE19-62706E023703}">
                      <ahyp:hlinkClr xmlns:ahyp="http://schemas.microsoft.com/office/drawing/2018/hyperlinkcolor" val="tx"/>
                    </a:ext>
                  </a:extLst>
                </a:hlinkClick>
              </a:rPr>
              <a:t>Twitter</a:t>
            </a:r>
            <a:r>
              <a:rPr lang="en-US" dirty="0"/>
              <a:t>.</a:t>
            </a:r>
          </a:p>
        </p:txBody>
      </p:sp>
    </p:spTree>
    <p:extLst>
      <p:ext uri="{BB962C8B-B14F-4D97-AF65-F5344CB8AC3E}">
        <p14:creationId xmlns:p14="http://schemas.microsoft.com/office/powerpoint/2010/main" val="11279029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24F10-52FA-406E-9109-BDC53DC13105}"/>
              </a:ext>
            </a:extLst>
          </p:cNvPr>
          <p:cNvSpPr>
            <a:spLocks noGrp="1"/>
          </p:cNvSpPr>
          <p:nvPr>
            <p:ph type="title"/>
          </p:nvPr>
        </p:nvSpPr>
        <p:spPr>
          <a:xfrm>
            <a:off x="627781" y="1753047"/>
            <a:ext cx="4463983" cy="3351905"/>
          </a:xfrm>
        </p:spPr>
        <p:txBody>
          <a:bodyPr>
            <a:normAutofit/>
          </a:bodyPr>
          <a:lstStyle/>
          <a:p>
            <a:r>
              <a:rPr lang="en-US" dirty="0"/>
              <a:t>About</a:t>
            </a:r>
            <a:br>
              <a:rPr lang="en-US" dirty="0"/>
            </a:br>
            <a:r>
              <a:rPr lang="en-US" dirty="0"/>
              <a:t>Our</a:t>
            </a:r>
            <a:br>
              <a:rPr lang="en-US" dirty="0"/>
            </a:br>
            <a:r>
              <a:rPr lang="en-US" dirty="0"/>
              <a:t>SailPoint</a:t>
            </a:r>
            <a:br>
              <a:rPr lang="en-US" dirty="0"/>
            </a:br>
            <a:r>
              <a:rPr lang="en-US" dirty="0"/>
              <a:t>Environment</a:t>
            </a:r>
          </a:p>
        </p:txBody>
      </p:sp>
      <p:sp>
        <p:nvSpPr>
          <p:cNvPr id="3" name="Title 1">
            <a:extLst>
              <a:ext uri="{FF2B5EF4-FFF2-40B4-BE49-F238E27FC236}">
                <a16:creationId xmlns:a16="http://schemas.microsoft.com/office/drawing/2014/main" id="{70EFF334-E99E-4988-9A2F-A0AB4CAFD081}"/>
              </a:ext>
            </a:extLst>
          </p:cNvPr>
          <p:cNvSpPr txBox="1">
            <a:spLocks/>
          </p:cNvSpPr>
          <p:nvPr/>
        </p:nvSpPr>
        <p:spPr>
          <a:xfrm>
            <a:off x="5821534" y="549274"/>
            <a:ext cx="5622904" cy="5832475"/>
          </a:xfrm>
          <a:prstGeom prst="rect">
            <a:avLst/>
          </a:prstGeom>
        </p:spPr>
        <p:txBody>
          <a:bodyPr vert="horz" lIns="0" tIns="0" rIns="0" bIns="0" rtlCol="0" anchor="t" anchorCtr="0">
            <a:noAutofit/>
          </a:bodyPr>
          <a:lstStyle>
            <a:lvl1pPr algn="l" defTabSz="914400" rtl="0" eaLnBrk="1" latinLnBrk="0" hangingPunct="1">
              <a:lnSpc>
                <a:spcPct val="90000"/>
              </a:lnSpc>
              <a:spcBef>
                <a:spcPts val="0"/>
              </a:spcBef>
              <a:buNone/>
              <a:defRPr sz="6500" b="1" kern="1200">
                <a:solidFill>
                  <a:schemeClr val="bg1"/>
                </a:solidFill>
                <a:latin typeface="+mj-lt"/>
                <a:ea typeface="+mj-ea"/>
                <a:cs typeface="+mj-cs"/>
              </a:defRPr>
            </a:lvl1pPr>
          </a:lstStyle>
          <a:p>
            <a:pPr algn="ctr"/>
            <a:r>
              <a:rPr lang="en-US" sz="3200" u="sng" dirty="0">
                <a:latin typeface="+mn-lt"/>
              </a:rPr>
              <a:t>Currently</a:t>
            </a:r>
          </a:p>
          <a:p>
            <a:pPr marL="457200" indent="-457200">
              <a:buFont typeface="Arial" panose="020B0604020202020204" pitchFamily="34" charset="0"/>
              <a:buChar char="•"/>
            </a:pPr>
            <a:r>
              <a:rPr lang="en-US" sz="3200" b="0" dirty="0">
                <a:latin typeface="+mn-lt"/>
              </a:rPr>
              <a:t>Customer since 2011</a:t>
            </a:r>
          </a:p>
          <a:p>
            <a:pPr marL="457200" indent="-457200">
              <a:buFont typeface="Arial" panose="020B0604020202020204" pitchFamily="34" charset="0"/>
              <a:buChar char="•"/>
            </a:pPr>
            <a:r>
              <a:rPr lang="en-US" sz="3200" b="0" dirty="0">
                <a:latin typeface="+mn-lt"/>
              </a:rPr>
              <a:t>Hybrid environment</a:t>
            </a:r>
          </a:p>
          <a:p>
            <a:pPr marL="457200" indent="-457200">
              <a:buFont typeface="Arial" panose="020B0604020202020204" pitchFamily="34" charset="0"/>
              <a:buChar char="•"/>
            </a:pPr>
            <a:r>
              <a:rPr lang="en-US" sz="3200" b="0" dirty="0">
                <a:latin typeface="+mn-lt"/>
              </a:rPr>
              <a:t>Operating on version 8.1</a:t>
            </a:r>
          </a:p>
          <a:p>
            <a:pPr marL="457200" indent="-457200">
              <a:buFont typeface="Arial" panose="020B0604020202020204" pitchFamily="34" charset="0"/>
              <a:buChar char="•"/>
            </a:pPr>
            <a:r>
              <a:rPr lang="en-US" sz="3200" b="0" dirty="0">
                <a:latin typeface="+mn-lt"/>
              </a:rPr>
              <a:t>AI installed Q1 2022</a:t>
            </a:r>
          </a:p>
          <a:p>
            <a:pPr marL="457200" indent="-457200">
              <a:buFont typeface="Arial" panose="020B0604020202020204" pitchFamily="34" charset="0"/>
              <a:buChar char="•"/>
            </a:pPr>
            <a:r>
              <a:rPr lang="en-US" sz="3200" b="0" dirty="0">
                <a:latin typeface="+mn-lt"/>
              </a:rPr>
              <a:t>Manage ~170K IDs</a:t>
            </a:r>
          </a:p>
          <a:p>
            <a:pPr marL="457200" indent="-457200">
              <a:buFont typeface="Arial" panose="020B0604020202020204" pitchFamily="34" charset="0"/>
              <a:buChar char="•"/>
            </a:pPr>
            <a:r>
              <a:rPr lang="en-US" sz="3200" b="0" dirty="0">
                <a:latin typeface="+mn-lt"/>
              </a:rPr>
              <a:t>Onboarded ~650 apps</a:t>
            </a:r>
          </a:p>
          <a:p>
            <a:endParaRPr lang="en-US" sz="3200" b="0" u="sng" dirty="0">
              <a:latin typeface="+mn-lt"/>
            </a:endParaRPr>
          </a:p>
          <a:p>
            <a:pPr algn="ctr"/>
            <a:r>
              <a:rPr lang="en-US" sz="3200" u="sng" dirty="0">
                <a:latin typeface="+mn-lt"/>
              </a:rPr>
              <a:t>Near Future</a:t>
            </a:r>
          </a:p>
          <a:p>
            <a:pPr marL="457200" indent="-457200">
              <a:buFont typeface="Arial" panose="020B0604020202020204" pitchFamily="34" charset="0"/>
              <a:buChar char="•"/>
            </a:pPr>
            <a:r>
              <a:rPr lang="en-US" sz="3200" b="0" dirty="0">
                <a:latin typeface="+mn-lt"/>
              </a:rPr>
              <a:t>AI making decisions</a:t>
            </a:r>
          </a:p>
          <a:p>
            <a:pPr marL="457200" indent="-457200">
              <a:buFont typeface="Arial" panose="020B0604020202020204" pitchFamily="34" charset="0"/>
              <a:buChar char="•"/>
            </a:pPr>
            <a:r>
              <a:rPr lang="en-US" sz="3200" b="0" dirty="0">
                <a:latin typeface="+mn-lt"/>
              </a:rPr>
              <a:t>Upgrade to 8.3</a:t>
            </a:r>
          </a:p>
          <a:p>
            <a:pPr marL="457200" indent="-457200">
              <a:buFont typeface="Arial" panose="020B0604020202020204" pitchFamily="34" charset="0"/>
              <a:buChar char="•"/>
            </a:pPr>
            <a:r>
              <a:rPr lang="en-US" sz="3200" b="0" dirty="0">
                <a:latin typeface="+mn-lt"/>
              </a:rPr>
              <a:t>Install CAM </a:t>
            </a:r>
          </a:p>
          <a:p>
            <a:pPr marL="457200" indent="-457200">
              <a:buFont typeface="Arial" panose="020B0604020202020204" pitchFamily="34" charset="0"/>
              <a:buChar char="•"/>
            </a:pPr>
            <a:r>
              <a:rPr lang="en-US" sz="3200" b="0" dirty="0">
                <a:latin typeface="+mn-lt"/>
              </a:rPr>
              <a:t>Continue Onboarding</a:t>
            </a:r>
          </a:p>
          <a:p>
            <a:pPr marL="457200" indent="-457200">
              <a:buFont typeface="Arial" panose="020B0604020202020204" pitchFamily="34" charset="0"/>
              <a:buChar char="•"/>
            </a:pPr>
            <a:endParaRPr lang="en-US" sz="3200" b="0" dirty="0">
              <a:latin typeface="+mn-lt"/>
            </a:endParaRPr>
          </a:p>
        </p:txBody>
      </p:sp>
    </p:spTree>
    <p:extLst>
      <p:ext uri="{BB962C8B-B14F-4D97-AF65-F5344CB8AC3E}">
        <p14:creationId xmlns:p14="http://schemas.microsoft.com/office/powerpoint/2010/main" val="837302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BCDCD-054D-400E-B65E-6E1F5AE81655}"/>
              </a:ext>
            </a:extLst>
          </p:cNvPr>
          <p:cNvSpPr>
            <a:spLocks noGrp="1"/>
          </p:cNvSpPr>
          <p:nvPr>
            <p:ph type="title"/>
          </p:nvPr>
        </p:nvSpPr>
        <p:spPr>
          <a:xfrm>
            <a:off x="831850" y="1935041"/>
            <a:ext cx="10515600" cy="2153383"/>
          </a:xfrm>
        </p:spPr>
        <p:txBody>
          <a:bodyPr>
            <a:normAutofit fontScale="90000"/>
          </a:bodyPr>
          <a:lstStyle/>
          <a:p>
            <a:pPr algn="ctr"/>
            <a:r>
              <a:rPr lang="en-US" dirty="0"/>
              <a:t>FAKE</a:t>
            </a:r>
            <a:br>
              <a:rPr lang="en-US" dirty="0"/>
            </a:br>
            <a:r>
              <a:rPr lang="en-US" dirty="0"/>
              <a:t>or</a:t>
            </a:r>
            <a:br>
              <a:rPr lang="en-US" dirty="0"/>
            </a:br>
            <a:r>
              <a:rPr lang="en-US" dirty="0"/>
              <a:t>REAL?</a:t>
            </a:r>
          </a:p>
        </p:txBody>
      </p:sp>
    </p:spTree>
    <p:extLst>
      <p:ext uri="{BB962C8B-B14F-4D97-AF65-F5344CB8AC3E}">
        <p14:creationId xmlns:p14="http://schemas.microsoft.com/office/powerpoint/2010/main" val="325668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41C17C-A30B-448D-B14C-D0BFE3B45098}"/>
              </a:ext>
            </a:extLst>
          </p:cNvPr>
          <p:cNvSpPr/>
          <p:nvPr/>
        </p:nvSpPr>
        <p:spPr>
          <a:xfrm>
            <a:off x="2594785" y="2191480"/>
            <a:ext cx="7002430" cy="1569660"/>
          </a:xfrm>
          <a:prstGeom prst="rect">
            <a:avLst/>
          </a:prstGeom>
          <a:noFill/>
        </p:spPr>
        <p:txBody>
          <a:bodyPr wrap="none" lIns="91440" tIns="45720" rIns="91440" bIns="45720">
            <a:spAutoFit/>
          </a:bodyPr>
          <a:lstStyle/>
          <a:p>
            <a:pPr algn="ctr"/>
            <a:r>
              <a:rPr lang="en-US" sz="9600" b="1" cap="none" spc="0" dirty="0">
                <a:ln w="22225">
                  <a:solidFill>
                    <a:schemeClr val="accent2"/>
                  </a:solidFill>
                  <a:prstDash val="solid"/>
                </a:ln>
                <a:solidFill>
                  <a:schemeClr val="bg1"/>
                </a:solidFill>
                <a:effectLst/>
              </a:rPr>
              <a:t>AUDITORS!</a:t>
            </a:r>
          </a:p>
        </p:txBody>
      </p:sp>
    </p:spTree>
    <p:extLst>
      <p:ext uri="{BB962C8B-B14F-4D97-AF65-F5344CB8AC3E}">
        <p14:creationId xmlns:p14="http://schemas.microsoft.com/office/powerpoint/2010/main" val="1283477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6B109-ABDC-4F89-AF76-9FF36CE925C0}"/>
              </a:ext>
            </a:extLst>
          </p:cNvPr>
          <p:cNvSpPr>
            <a:spLocks noGrp="1"/>
          </p:cNvSpPr>
          <p:nvPr>
            <p:ph type="title"/>
          </p:nvPr>
        </p:nvSpPr>
        <p:spPr/>
        <p:txBody>
          <a:bodyPr>
            <a:normAutofit fontScale="90000"/>
          </a:bodyPr>
          <a:lstStyle/>
          <a:p>
            <a:r>
              <a:rPr lang="en-US" sz="3600" dirty="0">
                <a:latin typeface="+mn-lt"/>
              </a:rPr>
              <a:t>How do you know that?</a:t>
            </a:r>
            <a:br>
              <a:rPr lang="en-US" sz="3600" dirty="0">
                <a:latin typeface="+mn-lt"/>
              </a:rPr>
            </a:br>
            <a:br>
              <a:rPr lang="en-US" sz="3600" dirty="0">
                <a:latin typeface="+mn-lt"/>
              </a:rPr>
            </a:br>
            <a:br>
              <a:rPr lang="en-US" sz="3600" dirty="0">
                <a:latin typeface="+mn-lt"/>
              </a:rPr>
            </a:br>
            <a:r>
              <a:rPr lang="en-US" sz="3600" dirty="0">
                <a:latin typeface="+mn-lt"/>
              </a:rPr>
              <a:t>		</a:t>
            </a:r>
            <a:br>
              <a:rPr lang="en-US" sz="3600" dirty="0">
                <a:latin typeface="+mn-lt"/>
              </a:rPr>
            </a:br>
            <a:br>
              <a:rPr lang="en-US" sz="3600" dirty="0">
                <a:latin typeface="+mn-lt"/>
              </a:rPr>
            </a:br>
            <a:r>
              <a:rPr lang="en-US" sz="3600" dirty="0">
                <a:latin typeface="+mn-lt"/>
              </a:rPr>
              <a:t>					</a:t>
            </a:r>
          </a:p>
        </p:txBody>
      </p:sp>
      <p:sp>
        <p:nvSpPr>
          <p:cNvPr id="3" name="Title 1">
            <a:extLst>
              <a:ext uri="{FF2B5EF4-FFF2-40B4-BE49-F238E27FC236}">
                <a16:creationId xmlns:a16="http://schemas.microsoft.com/office/drawing/2014/main" id="{A24863CB-5BEB-4A58-93A1-0255713C508C}"/>
              </a:ext>
            </a:extLst>
          </p:cNvPr>
          <p:cNvSpPr txBox="1">
            <a:spLocks/>
          </p:cNvSpPr>
          <p:nvPr/>
        </p:nvSpPr>
        <p:spPr>
          <a:xfrm>
            <a:off x="504824" y="2393950"/>
            <a:ext cx="10270751" cy="517525"/>
          </a:xfrm>
          <a:prstGeom prst="rect">
            <a:avLst/>
          </a:prstGeom>
        </p:spPr>
        <p:txBody>
          <a:bodyPr vert="horz" lIns="0" tIns="0" rIns="0" bIns="0" rtlCol="0" anchor="t" anchorCtr="0">
            <a:noAutofit/>
          </a:bodyPr>
          <a:lstStyle>
            <a:lvl1pPr algn="l" defTabSz="914400" rtl="0" eaLnBrk="1" latinLnBrk="0" hangingPunct="1">
              <a:lnSpc>
                <a:spcPct val="90000"/>
              </a:lnSpc>
              <a:spcBef>
                <a:spcPts val="0"/>
              </a:spcBef>
              <a:buNone/>
              <a:defRPr sz="6500" b="1" kern="1200">
                <a:solidFill>
                  <a:schemeClr val="bg1"/>
                </a:solidFill>
                <a:latin typeface="+mj-lt"/>
                <a:ea typeface="+mj-ea"/>
                <a:cs typeface="+mj-cs"/>
              </a:defRPr>
            </a:lvl1pPr>
          </a:lstStyle>
          <a:p>
            <a:r>
              <a:rPr lang="en-US" sz="3600" dirty="0">
                <a:latin typeface="+mn-lt"/>
              </a:rPr>
              <a:t>		How</a:t>
            </a:r>
            <a:r>
              <a:rPr lang="en-US" sz="3600" dirty="0">
                <a:solidFill>
                  <a:schemeClr val="tx1"/>
                </a:solidFill>
                <a:latin typeface="+mn-lt"/>
                <a:cs typeface="Poppins SemiBold" pitchFamily="2" charset="77"/>
              </a:rPr>
              <a:t> </a:t>
            </a:r>
            <a:r>
              <a:rPr lang="en-US" sz="3600" dirty="0">
                <a:solidFill>
                  <a:srgbClr val="DAE1E9"/>
                </a:solidFill>
                <a:latin typeface="+mn-lt"/>
                <a:cs typeface="Poppins SemiBold" pitchFamily="2" charset="77"/>
              </a:rPr>
              <a:t>do</a:t>
            </a:r>
            <a:r>
              <a:rPr lang="en-US" sz="3600" dirty="0">
                <a:solidFill>
                  <a:schemeClr val="tx1"/>
                </a:solidFill>
                <a:latin typeface="+mn-lt"/>
                <a:cs typeface="Poppins SemiBold" pitchFamily="2" charset="77"/>
              </a:rPr>
              <a:t> </a:t>
            </a:r>
            <a:r>
              <a:rPr lang="en-US" sz="3600" dirty="0">
                <a:latin typeface="+mn-lt"/>
              </a:rPr>
              <a:t>you verify or validate?</a:t>
            </a:r>
            <a:br>
              <a:rPr lang="en-US" sz="3600" dirty="0">
                <a:latin typeface="+mn-lt"/>
              </a:rPr>
            </a:br>
            <a:endParaRPr lang="en-US" sz="3600" dirty="0">
              <a:latin typeface="+mn-lt"/>
            </a:endParaRPr>
          </a:p>
          <a:p>
            <a:br>
              <a:rPr lang="en-US" sz="3600" dirty="0">
                <a:latin typeface="+mn-lt"/>
              </a:rPr>
            </a:br>
            <a:br>
              <a:rPr lang="en-US" sz="3600" dirty="0">
                <a:latin typeface="+mn-lt"/>
              </a:rPr>
            </a:br>
            <a:r>
              <a:rPr lang="en-US" sz="3600" dirty="0">
                <a:latin typeface="+mn-lt"/>
              </a:rPr>
              <a:t>		</a:t>
            </a:r>
            <a:br>
              <a:rPr lang="en-US" sz="3600" dirty="0">
                <a:latin typeface="+mn-lt"/>
              </a:rPr>
            </a:br>
            <a:br>
              <a:rPr lang="en-US" sz="3600" dirty="0">
                <a:latin typeface="+mn-lt"/>
              </a:rPr>
            </a:br>
            <a:r>
              <a:rPr lang="en-US" sz="3600" dirty="0">
                <a:latin typeface="+mn-lt"/>
              </a:rPr>
              <a:t>					</a:t>
            </a:r>
          </a:p>
        </p:txBody>
      </p:sp>
      <p:sp>
        <p:nvSpPr>
          <p:cNvPr id="4" name="Title 1">
            <a:extLst>
              <a:ext uri="{FF2B5EF4-FFF2-40B4-BE49-F238E27FC236}">
                <a16:creationId xmlns:a16="http://schemas.microsoft.com/office/drawing/2014/main" id="{28B940DB-939E-4221-A4E0-58CFBEDFFB59}"/>
              </a:ext>
            </a:extLst>
          </p:cNvPr>
          <p:cNvSpPr txBox="1">
            <a:spLocks/>
          </p:cNvSpPr>
          <p:nvPr/>
        </p:nvSpPr>
        <p:spPr>
          <a:xfrm>
            <a:off x="313764" y="4216212"/>
            <a:ext cx="9403975" cy="517525"/>
          </a:xfrm>
          <a:prstGeom prst="rect">
            <a:avLst/>
          </a:prstGeom>
        </p:spPr>
        <p:txBody>
          <a:bodyPr vert="horz" lIns="0" tIns="0" rIns="0" bIns="0" rtlCol="0" anchor="t" anchorCtr="0">
            <a:noAutofit/>
          </a:bodyPr>
          <a:lstStyle>
            <a:lvl1pPr algn="l" defTabSz="914400" rtl="0" eaLnBrk="1" latinLnBrk="0" hangingPunct="1">
              <a:lnSpc>
                <a:spcPct val="90000"/>
              </a:lnSpc>
              <a:spcBef>
                <a:spcPts val="0"/>
              </a:spcBef>
              <a:buNone/>
              <a:defRPr sz="6500" b="1" kern="1200">
                <a:solidFill>
                  <a:schemeClr val="bg1"/>
                </a:solidFill>
                <a:latin typeface="+mj-lt"/>
                <a:ea typeface="+mj-ea"/>
                <a:cs typeface="+mj-cs"/>
              </a:defRPr>
            </a:lvl1pPr>
          </a:lstStyle>
          <a:p>
            <a:r>
              <a:rPr lang="en-US" sz="3600" dirty="0">
                <a:latin typeface="+mn-lt"/>
              </a:rPr>
              <a:t>				Can you show me….</a:t>
            </a:r>
            <a:br>
              <a:rPr lang="en-US" sz="3600" dirty="0">
                <a:latin typeface="+mn-lt"/>
              </a:rPr>
            </a:br>
            <a:br>
              <a:rPr lang="en-US" sz="3600" dirty="0">
                <a:latin typeface="+mn-lt"/>
              </a:rPr>
            </a:br>
            <a:br>
              <a:rPr lang="en-US" sz="3600" dirty="0">
                <a:latin typeface="+mn-lt"/>
              </a:rPr>
            </a:br>
            <a:r>
              <a:rPr lang="en-US" sz="3600" dirty="0">
                <a:latin typeface="+mn-lt"/>
              </a:rPr>
              <a:t>		</a:t>
            </a:r>
            <a:br>
              <a:rPr lang="en-US" sz="3600" dirty="0">
                <a:latin typeface="+mn-lt"/>
              </a:rPr>
            </a:br>
            <a:br>
              <a:rPr lang="en-US" sz="3600" dirty="0">
                <a:latin typeface="+mn-lt"/>
              </a:rPr>
            </a:br>
            <a:r>
              <a:rPr lang="en-US" sz="3600" dirty="0">
                <a:latin typeface="+mn-lt"/>
              </a:rPr>
              <a:t>					</a:t>
            </a:r>
          </a:p>
        </p:txBody>
      </p:sp>
      <p:sp>
        <p:nvSpPr>
          <p:cNvPr id="6" name="Title 1">
            <a:extLst>
              <a:ext uri="{FF2B5EF4-FFF2-40B4-BE49-F238E27FC236}">
                <a16:creationId xmlns:a16="http://schemas.microsoft.com/office/drawing/2014/main" id="{A7A16E3A-F8B9-4DCD-8A22-4E9C712F25D1}"/>
              </a:ext>
            </a:extLst>
          </p:cNvPr>
          <p:cNvSpPr txBox="1">
            <a:spLocks/>
          </p:cNvSpPr>
          <p:nvPr/>
        </p:nvSpPr>
        <p:spPr>
          <a:xfrm>
            <a:off x="1013010" y="3147824"/>
            <a:ext cx="10892118" cy="517525"/>
          </a:xfrm>
          <a:prstGeom prst="rect">
            <a:avLst/>
          </a:prstGeom>
        </p:spPr>
        <p:txBody>
          <a:bodyPr vert="horz" lIns="0" tIns="0" rIns="0" bIns="0" rtlCol="0" anchor="t" anchorCtr="0">
            <a:noAutofit/>
          </a:bodyPr>
          <a:lstStyle>
            <a:lvl1pPr algn="l" defTabSz="914400" rtl="0" eaLnBrk="1" latinLnBrk="0" hangingPunct="1">
              <a:lnSpc>
                <a:spcPct val="90000"/>
              </a:lnSpc>
              <a:spcBef>
                <a:spcPts val="0"/>
              </a:spcBef>
              <a:buNone/>
              <a:defRPr sz="6500" b="1" kern="1200">
                <a:solidFill>
                  <a:schemeClr val="bg1"/>
                </a:solidFill>
                <a:latin typeface="+mj-lt"/>
                <a:ea typeface="+mj-ea"/>
                <a:cs typeface="+mj-cs"/>
              </a:defRPr>
            </a:lvl1pPr>
          </a:lstStyle>
          <a:p>
            <a:r>
              <a:rPr lang="en-US" sz="3600" dirty="0">
                <a:latin typeface="+mn-lt"/>
              </a:rPr>
              <a:t>					</a:t>
            </a:r>
            <a:r>
              <a:rPr lang="en-US" sz="3600" b="0" i="1" dirty="0">
                <a:solidFill>
                  <a:schemeClr val="accent5">
                    <a:lumMod val="60000"/>
                    <a:lumOff val="40000"/>
                  </a:schemeClr>
                </a:solidFill>
                <a:latin typeface="+mn-lt"/>
              </a:rPr>
              <a:t>Extremely well, thank you!</a:t>
            </a:r>
          </a:p>
        </p:txBody>
      </p:sp>
      <p:sp>
        <p:nvSpPr>
          <p:cNvPr id="8" name="Title 1">
            <a:extLst>
              <a:ext uri="{FF2B5EF4-FFF2-40B4-BE49-F238E27FC236}">
                <a16:creationId xmlns:a16="http://schemas.microsoft.com/office/drawing/2014/main" id="{DF67EAEE-C604-4B6F-ABE1-F77DCA97ED68}"/>
              </a:ext>
            </a:extLst>
          </p:cNvPr>
          <p:cNvSpPr txBox="1">
            <a:spLocks/>
          </p:cNvSpPr>
          <p:nvPr/>
        </p:nvSpPr>
        <p:spPr>
          <a:xfrm>
            <a:off x="4616824" y="1303149"/>
            <a:ext cx="7288304" cy="517525"/>
          </a:xfrm>
          <a:prstGeom prst="rect">
            <a:avLst/>
          </a:prstGeom>
        </p:spPr>
        <p:txBody>
          <a:bodyPr vert="horz" lIns="0" tIns="0" rIns="0" bIns="0" rtlCol="0" anchor="t" anchorCtr="0">
            <a:noAutofit/>
          </a:bodyPr>
          <a:lstStyle>
            <a:lvl1pPr algn="l" defTabSz="914400" rtl="0" eaLnBrk="1" latinLnBrk="0" hangingPunct="1">
              <a:lnSpc>
                <a:spcPct val="90000"/>
              </a:lnSpc>
              <a:spcBef>
                <a:spcPts val="0"/>
              </a:spcBef>
              <a:buNone/>
              <a:defRPr sz="6500" b="1" kern="1200">
                <a:solidFill>
                  <a:schemeClr val="bg1"/>
                </a:solidFill>
                <a:latin typeface="+mj-lt"/>
                <a:ea typeface="+mj-ea"/>
                <a:cs typeface="+mj-cs"/>
              </a:defRPr>
            </a:lvl1pPr>
          </a:lstStyle>
          <a:p>
            <a:r>
              <a:rPr lang="en-US" sz="3600" dirty="0">
                <a:latin typeface="+mn-lt"/>
              </a:rPr>
              <a:t>	</a:t>
            </a:r>
            <a:r>
              <a:rPr lang="en-US" sz="3600" b="0" i="1" dirty="0">
                <a:solidFill>
                  <a:schemeClr val="accent5">
                    <a:lumMod val="60000"/>
                    <a:lumOff val="40000"/>
                  </a:schemeClr>
                </a:solidFill>
                <a:latin typeface="+mn-lt"/>
              </a:rPr>
              <a:t>Because I know. Trust me.</a:t>
            </a:r>
          </a:p>
        </p:txBody>
      </p:sp>
      <p:sp>
        <p:nvSpPr>
          <p:cNvPr id="9" name="Title 1">
            <a:extLst>
              <a:ext uri="{FF2B5EF4-FFF2-40B4-BE49-F238E27FC236}">
                <a16:creationId xmlns:a16="http://schemas.microsoft.com/office/drawing/2014/main" id="{2D162229-209B-4B95-BAF0-4AE4B875C9AB}"/>
              </a:ext>
            </a:extLst>
          </p:cNvPr>
          <p:cNvSpPr txBox="1">
            <a:spLocks/>
          </p:cNvSpPr>
          <p:nvPr/>
        </p:nvSpPr>
        <p:spPr>
          <a:xfrm>
            <a:off x="1990164" y="4970086"/>
            <a:ext cx="9403975" cy="517525"/>
          </a:xfrm>
          <a:prstGeom prst="rect">
            <a:avLst/>
          </a:prstGeom>
        </p:spPr>
        <p:txBody>
          <a:bodyPr vert="horz" lIns="0" tIns="0" rIns="0" bIns="0" rtlCol="0" anchor="t" anchorCtr="0">
            <a:noAutofit/>
          </a:bodyPr>
          <a:lstStyle>
            <a:lvl1pPr algn="l" defTabSz="914400" rtl="0" eaLnBrk="1" latinLnBrk="0" hangingPunct="1">
              <a:lnSpc>
                <a:spcPct val="90000"/>
              </a:lnSpc>
              <a:spcBef>
                <a:spcPts val="0"/>
              </a:spcBef>
              <a:buNone/>
              <a:defRPr sz="6500" b="1" kern="1200">
                <a:solidFill>
                  <a:schemeClr val="bg1"/>
                </a:solidFill>
                <a:latin typeface="+mj-lt"/>
                <a:ea typeface="+mj-ea"/>
                <a:cs typeface="+mj-cs"/>
              </a:defRPr>
            </a:lvl1pPr>
          </a:lstStyle>
          <a:p>
            <a:r>
              <a:rPr lang="en-US" sz="3600" dirty="0">
                <a:latin typeface="+mn-lt"/>
              </a:rPr>
              <a:t>				</a:t>
            </a:r>
            <a:r>
              <a:rPr lang="en-US" sz="3600" b="0" i="1" dirty="0">
                <a:solidFill>
                  <a:schemeClr val="accent5">
                    <a:lumMod val="60000"/>
                    <a:lumOff val="40000"/>
                  </a:schemeClr>
                </a:solidFill>
                <a:latin typeface="+mn-lt"/>
              </a:rPr>
              <a:t>Sure, but please see #1</a:t>
            </a:r>
            <a:br>
              <a:rPr lang="en-US" sz="3600" b="0" i="1" dirty="0">
                <a:solidFill>
                  <a:schemeClr val="accent5">
                    <a:lumMod val="60000"/>
                    <a:lumOff val="40000"/>
                  </a:schemeClr>
                </a:solidFill>
                <a:latin typeface="+mn-lt"/>
              </a:rPr>
            </a:br>
            <a:br>
              <a:rPr lang="en-US" sz="3600" dirty="0">
                <a:latin typeface="+mn-lt"/>
              </a:rPr>
            </a:br>
            <a:br>
              <a:rPr lang="en-US" sz="3600" dirty="0">
                <a:latin typeface="+mn-lt"/>
              </a:rPr>
            </a:br>
            <a:r>
              <a:rPr lang="en-US" sz="3600" dirty="0">
                <a:latin typeface="+mn-lt"/>
              </a:rPr>
              <a:t>		</a:t>
            </a:r>
            <a:br>
              <a:rPr lang="en-US" sz="3600" dirty="0">
                <a:latin typeface="+mn-lt"/>
              </a:rPr>
            </a:br>
            <a:br>
              <a:rPr lang="en-US" sz="3600" dirty="0">
                <a:latin typeface="+mn-lt"/>
              </a:rPr>
            </a:br>
            <a:r>
              <a:rPr lang="en-US" sz="3600" dirty="0">
                <a:latin typeface="+mn-lt"/>
              </a:rPr>
              <a:t>					</a:t>
            </a:r>
          </a:p>
        </p:txBody>
      </p:sp>
    </p:spTree>
    <p:extLst>
      <p:ext uri="{BB962C8B-B14F-4D97-AF65-F5344CB8AC3E}">
        <p14:creationId xmlns:p14="http://schemas.microsoft.com/office/powerpoint/2010/main" val="123823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80">
                                          <p:stCondLst>
                                            <p:cond delay="0"/>
                                          </p:stCondLst>
                                        </p:cTn>
                                        <p:tgtEl>
                                          <p:spTgt spid="8"/>
                                        </p:tgtEl>
                                      </p:cBhvr>
                                    </p:animEffect>
                                    <p:anim calcmode="lin" valueType="num">
                                      <p:cBhvr>
                                        <p:cTn id="2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tgtEl>
                                      </p:cBhvr>
                                      <p:to x="100000" y="60000"/>
                                    </p:animScale>
                                    <p:animScale>
                                      <p:cBhvr>
                                        <p:cTn id="32" dur="166" decel="50000">
                                          <p:stCondLst>
                                            <p:cond delay="676"/>
                                          </p:stCondLst>
                                        </p:cTn>
                                        <p:tgtEl>
                                          <p:spTgt spid="8"/>
                                        </p:tgtEl>
                                      </p:cBhvr>
                                      <p:to x="100000" y="100000"/>
                                    </p:animScale>
                                    <p:animScale>
                                      <p:cBhvr>
                                        <p:cTn id="33" dur="26">
                                          <p:stCondLst>
                                            <p:cond delay="1312"/>
                                          </p:stCondLst>
                                        </p:cTn>
                                        <p:tgtEl>
                                          <p:spTgt spid="8"/>
                                        </p:tgtEl>
                                      </p:cBhvr>
                                      <p:to x="100000" y="80000"/>
                                    </p:animScale>
                                    <p:animScale>
                                      <p:cBhvr>
                                        <p:cTn id="34" dur="166" decel="50000">
                                          <p:stCondLst>
                                            <p:cond delay="1338"/>
                                          </p:stCondLst>
                                        </p:cTn>
                                        <p:tgtEl>
                                          <p:spTgt spid="8"/>
                                        </p:tgtEl>
                                      </p:cBhvr>
                                      <p:to x="100000" y="100000"/>
                                    </p:animScale>
                                    <p:animScale>
                                      <p:cBhvr>
                                        <p:cTn id="35" dur="26">
                                          <p:stCondLst>
                                            <p:cond delay="1642"/>
                                          </p:stCondLst>
                                        </p:cTn>
                                        <p:tgtEl>
                                          <p:spTgt spid="8"/>
                                        </p:tgtEl>
                                      </p:cBhvr>
                                      <p:to x="100000" y="90000"/>
                                    </p:animScale>
                                    <p:animScale>
                                      <p:cBhvr>
                                        <p:cTn id="36" dur="166" decel="50000">
                                          <p:stCondLst>
                                            <p:cond delay="1668"/>
                                          </p:stCondLst>
                                        </p:cTn>
                                        <p:tgtEl>
                                          <p:spTgt spid="8"/>
                                        </p:tgtEl>
                                      </p:cBhvr>
                                      <p:to x="100000" y="100000"/>
                                    </p:animScale>
                                    <p:animScale>
                                      <p:cBhvr>
                                        <p:cTn id="37" dur="26">
                                          <p:stCondLst>
                                            <p:cond delay="1808"/>
                                          </p:stCondLst>
                                        </p:cTn>
                                        <p:tgtEl>
                                          <p:spTgt spid="8"/>
                                        </p:tgtEl>
                                      </p:cBhvr>
                                      <p:to x="100000" y="95000"/>
                                    </p:animScale>
                                    <p:animScale>
                                      <p:cBhvr>
                                        <p:cTn id="38" dur="166" decel="50000">
                                          <p:stCondLst>
                                            <p:cond delay="1834"/>
                                          </p:stCondLst>
                                        </p:cTn>
                                        <p:tgtEl>
                                          <p:spTgt spid="8"/>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down)">
                                      <p:cBhvr>
                                        <p:cTn id="43" dur="580">
                                          <p:stCondLst>
                                            <p:cond delay="0"/>
                                          </p:stCondLst>
                                        </p:cTn>
                                        <p:tgtEl>
                                          <p:spTgt spid="3"/>
                                        </p:tgtEl>
                                      </p:cBhvr>
                                    </p:animEffect>
                                    <p:anim calcmode="lin" valueType="num">
                                      <p:cBhvr>
                                        <p:cTn id="4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gtEl>
                                      </p:cBhvr>
                                      <p:to x="100000" y="60000"/>
                                    </p:animScale>
                                    <p:animScale>
                                      <p:cBhvr>
                                        <p:cTn id="50" dur="166" decel="50000">
                                          <p:stCondLst>
                                            <p:cond delay="676"/>
                                          </p:stCondLst>
                                        </p:cTn>
                                        <p:tgtEl>
                                          <p:spTgt spid="3"/>
                                        </p:tgtEl>
                                      </p:cBhvr>
                                      <p:to x="100000" y="100000"/>
                                    </p:animScale>
                                    <p:animScale>
                                      <p:cBhvr>
                                        <p:cTn id="51" dur="26">
                                          <p:stCondLst>
                                            <p:cond delay="1312"/>
                                          </p:stCondLst>
                                        </p:cTn>
                                        <p:tgtEl>
                                          <p:spTgt spid="3"/>
                                        </p:tgtEl>
                                      </p:cBhvr>
                                      <p:to x="100000" y="80000"/>
                                    </p:animScale>
                                    <p:animScale>
                                      <p:cBhvr>
                                        <p:cTn id="52" dur="166" decel="50000">
                                          <p:stCondLst>
                                            <p:cond delay="1338"/>
                                          </p:stCondLst>
                                        </p:cTn>
                                        <p:tgtEl>
                                          <p:spTgt spid="3"/>
                                        </p:tgtEl>
                                      </p:cBhvr>
                                      <p:to x="100000" y="100000"/>
                                    </p:animScale>
                                    <p:animScale>
                                      <p:cBhvr>
                                        <p:cTn id="53" dur="26">
                                          <p:stCondLst>
                                            <p:cond delay="1642"/>
                                          </p:stCondLst>
                                        </p:cTn>
                                        <p:tgtEl>
                                          <p:spTgt spid="3"/>
                                        </p:tgtEl>
                                      </p:cBhvr>
                                      <p:to x="100000" y="90000"/>
                                    </p:animScale>
                                    <p:animScale>
                                      <p:cBhvr>
                                        <p:cTn id="54" dur="166" decel="50000">
                                          <p:stCondLst>
                                            <p:cond delay="1668"/>
                                          </p:stCondLst>
                                        </p:cTn>
                                        <p:tgtEl>
                                          <p:spTgt spid="3"/>
                                        </p:tgtEl>
                                      </p:cBhvr>
                                      <p:to x="100000" y="100000"/>
                                    </p:animScale>
                                    <p:animScale>
                                      <p:cBhvr>
                                        <p:cTn id="55" dur="26">
                                          <p:stCondLst>
                                            <p:cond delay="1808"/>
                                          </p:stCondLst>
                                        </p:cTn>
                                        <p:tgtEl>
                                          <p:spTgt spid="3"/>
                                        </p:tgtEl>
                                      </p:cBhvr>
                                      <p:to x="100000" y="95000"/>
                                    </p:animScale>
                                    <p:animScale>
                                      <p:cBhvr>
                                        <p:cTn id="56" dur="166" decel="50000">
                                          <p:stCondLst>
                                            <p:cond delay="1834"/>
                                          </p:stCondLst>
                                        </p:cTn>
                                        <p:tgtEl>
                                          <p:spTgt spid="3"/>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down)">
                                      <p:cBhvr>
                                        <p:cTn id="61" dur="580">
                                          <p:stCondLst>
                                            <p:cond delay="0"/>
                                          </p:stCondLst>
                                        </p:cTn>
                                        <p:tgtEl>
                                          <p:spTgt spid="6"/>
                                        </p:tgtEl>
                                      </p:cBhvr>
                                    </p:animEffect>
                                    <p:anim calcmode="lin" valueType="num">
                                      <p:cBhvr>
                                        <p:cTn id="6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7" dur="26">
                                          <p:stCondLst>
                                            <p:cond delay="650"/>
                                          </p:stCondLst>
                                        </p:cTn>
                                        <p:tgtEl>
                                          <p:spTgt spid="6"/>
                                        </p:tgtEl>
                                      </p:cBhvr>
                                      <p:to x="100000" y="60000"/>
                                    </p:animScale>
                                    <p:animScale>
                                      <p:cBhvr>
                                        <p:cTn id="68" dur="166" decel="50000">
                                          <p:stCondLst>
                                            <p:cond delay="676"/>
                                          </p:stCondLst>
                                        </p:cTn>
                                        <p:tgtEl>
                                          <p:spTgt spid="6"/>
                                        </p:tgtEl>
                                      </p:cBhvr>
                                      <p:to x="100000" y="100000"/>
                                    </p:animScale>
                                    <p:animScale>
                                      <p:cBhvr>
                                        <p:cTn id="69" dur="26">
                                          <p:stCondLst>
                                            <p:cond delay="1312"/>
                                          </p:stCondLst>
                                        </p:cTn>
                                        <p:tgtEl>
                                          <p:spTgt spid="6"/>
                                        </p:tgtEl>
                                      </p:cBhvr>
                                      <p:to x="100000" y="80000"/>
                                    </p:animScale>
                                    <p:animScale>
                                      <p:cBhvr>
                                        <p:cTn id="70" dur="166" decel="50000">
                                          <p:stCondLst>
                                            <p:cond delay="1338"/>
                                          </p:stCondLst>
                                        </p:cTn>
                                        <p:tgtEl>
                                          <p:spTgt spid="6"/>
                                        </p:tgtEl>
                                      </p:cBhvr>
                                      <p:to x="100000" y="100000"/>
                                    </p:animScale>
                                    <p:animScale>
                                      <p:cBhvr>
                                        <p:cTn id="71" dur="26">
                                          <p:stCondLst>
                                            <p:cond delay="1642"/>
                                          </p:stCondLst>
                                        </p:cTn>
                                        <p:tgtEl>
                                          <p:spTgt spid="6"/>
                                        </p:tgtEl>
                                      </p:cBhvr>
                                      <p:to x="100000" y="90000"/>
                                    </p:animScale>
                                    <p:animScale>
                                      <p:cBhvr>
                                        <p:cTn id="72" dur="166" decel="50000">
                                          <p:stCondLst>
                                            <p:cond delay="1668"/>
                                          </p:stCondLst>
                                        </p:cTn>
                                        <p:tgtEl>
                                          <p:spTgt spid="6"/>
                                        </p:tgtEl>
                                      </p:cBhvr>
                                      <p:to x="100000" y="100000"/>
                                    </p:animScale>
                                    <p:animScale>
                                      <p:cBhvr>
                                        <p:cTn id="73" dur="26">
                                          <p:stCondLst>
                                            <p:cond delay="1808"/>
                                          </p:stCondLst>
                                        </p:cTn>
                                        <p:tgtEl>
                                          <p:spTgt spid="6"/>
                                        </p:tgtEl>
                                      </p:cBhvr>
                                      <p:to x="100000" y="95000"/>
                                    </p:animScale>
                                    <p:animScale>
                                      <p:cBhvr>
                                        <p:cTn id="74" dur="166" decel="50000">
                                          <p:stCondLst>
                                            <p:cond delay="1834"/>
                                          </p:stCondLst>
                                        </p:cTn>
                                        <p:tgtEl>
                                          <p:spTgt spid="6"/>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4"/>
                                        </p:tgtEl>
                                        <p:attrNameLst>
                                          <p:attrName>style.visibility</p:attrName>
                                        </p:attrNameLst>
                                      </p:cBhvr>
                                      <p:to>
                                        <p:strVal val="visible"/>
                                      </p:to>
                                    </p:set>
                                    <p:animEffect transition="in" filter="wipe(down)">
                                      <p:cBhvr>
                                        <p:cTn id="79" dur="580">
                                          <p:stCondLst>
                                            <p:cond delay="0"/>
                                          </p:stCondLst>
                                        </p:cTn>
                                        <p:tgtEl>
                                          <p:spTgt spid="4"/>
                                        </p:tgtEl>
                                      </p:cBhvr>
                                    </p:animEffect>
                                    <p:anim calcmode="lin" valueType="num">
                                      <p:cBhvr>
                                        <p:cTn id="8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85" dur="26">
                                          <p:stCondLst>
                                            <p:cond delay="650"/>
                                          </p:stCondLst>
                                        </p:cTn>
                                        <p:tgtEl>
                                          <p:spTgt spid="4"/>
                                        </p:tgtEl>
                                      </p:cBhvr>
                                      <p:to x="100000" y="60000"/>
                                    </p:animScale>
                                    <p:animScale>
                                      <p:cBhvr>
                                        <p:cTn id="86" dur="166" decel="50000">
                                          <p:stCondLst>
                                            <p:cond delay="676"/>
                                          </p:stCondLst>
                                        </p:cTn>
                                        <p:tgtEl>
                                          <p:spTgt spid="4"/>
                                        </p:tgtEl>
                                      </p:cBhvr>
                                      <p:to x="100000" y="100000"/>
                                    </p:animScale>
                                    <p:animScale>
                                      <p:cBhvr>
                                        <p:cTn id="87" dur="26">
                                          <p:stCondLst>
                                            <p:cond delay="1312"/>
                                          </p:stCondLst>
                                        </p:cTn>
                                        <p:tgtEl>
                                          <p:spTgt spid="4"/>
                                        </p:tgtEl>
                                      </p:cBhvr>
                                      <p:to x="100000" y="80000"/>
                                    </p:animScale>
                                    <p:animScale>
                                      <p:cBhvr>
                                        <p:cTn id="88" dur="166" decel="50000">
                                          <p:stCondLst>
                                            <p:cond delay="1338"/>
                                          </p:stCondLst>
                                        </p:cTn>
                                        <p:tgtEl>
                                          <p:spTgt spid="4"/>
                                        </p:tgtEl>
                                      </p:cBhvr>
                                      <p:to x="100000" y="100000"/>
                                    </p:animScale>
                                    <p:animScale>
                                      <p:cBhvr>
                                        <p:cTn id="89" dur="26">
                                          <p:stCondLst>
                                            <p:cond delay="1642"/>
                                          </p:stCondLst>
                                        </p:cTn>
                                        <p:tgtEl>
                                          <p:spTgt spid="4"/>
                                        </p:tgtEl>
                                      </p:cBhvr>
                                      <p:to x="100000" y="90000"/>
                                    </p:animScale>
                                    <p:animScale>
                                      <p:cBhvr>
                                        <p:cTn id="90" dur="166" decel="50000">
                                          <p:stCondLst>
                                            <p:cond delay="1668"/>
                                          </p:stCondLst>
                                        </p:cTn>
                                        <p:tgtEl>
                                          <p:spTgt spid="4"/>
                                        </p:tgtEl>
                                      </p:cBhvr>
                                      <p:to x="100000" y="100000"/>
                                    </p:animScale>
                                    <p:animScale>
                                      <p:cBhvr>
                                        <p:cTn id="91" dur="26">
                                          <p:stCondLst>
                                            <p:cond delay="1808"/>
                                          </p:stCondLst>
                                        </p:cTn>
                                        <p:tgtEl>
                                          <p:spTgt spid="4"/>
                                        </p:tgtEl>
                                      </p:cBhvr>
                                      <p:to x="100000" y="95000"/>
                                    </p:animScale>
                                    <p:animScale>
                                      <p:cBhvr>
                                        <p:cTn id="92" dur="166" decel="50000">
                                          <p:stCondLst>
                                            <p:cond delay="1834"/>
                                          </p:stCondLst>
                                        </p:cTn>
                                        <p:tgtEl>
                                          <p:spTgt spid="4"/>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9"/>
                                        </p:tgtEl>
                                        <p:attrNameLst>
                                          <p:attrName>style.visibility</p:attrName>
                                        </p:attrNameLst>
                                      </p:cBhvr>
                                      <p:to>
                                        <p:strVal val="visible"/>
                                      </p:to>
                                    </p:set>
                                    <p:animEffect transition="in" filter="wipe(down)">
                                      <p:cBhvr>
                                        <p:cTn id="97" dur="580">
                                          <p:stCondLst>
                                            <p:cond delay="0"/>
                                          </p:stCondLst>
                                        </p:cTn>
                                        <p:tgtEl>
                                          <p:spTgt spid="9"/>
                                        </p:tgtEl>
                                      </p:cBhvr>
                                    </p:animEffect>
                                    <p:anim calcmode="lin" valueType="num">
                                      <p:cBhvr>
                                        <p:cTn id="9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03" dur="26">
                                          <p:stCondLst>
                                            <p:cond delay="650"/>
                                          </p:stCondLst>
                                        </p:cTn>
                                        <p:tgtEl>
                                          <p:spTgt spid="9"/>
                                        </p:tgtEl>
                                      </p:cBhvr>
                                      <p:to x="100000" y="60000"/>
                                    </p:animScale>
                                    <p:animScale>
                                      <p:cBhvr>
                                        <p:cTn id="104" dur="166" decel="50000">
                                          <p:stCondLst>
                                            <p:cond delay="676"/>
                                          </p:stCondLst>
                                        </p:cTn>
                                        <p:tgtEl>
                                          <p:spTgt spid="9"/>
                                        </p:tgtEl>
                                      </p:cBhvr>
                                      <p:to x="100000" y="100000"/>
                                    </p:animScale>
                                    <p:animScale>
                                      <p:cBhvr>
                                        <p:cTn id="105" dur="26">
                                          <p:stCondLst>
                                            <p:cond delay="1312"/>
                                          </p:stCondLst>
                                        </p:cTn>
                                        <p:tgtEl>
                                          <p:spTgt spid="9"/>
                                        </p:tgtEl>
                                      </p:cBhvr>
                                      <p:to x="100000" y="80000"/>
                                    </p:animScale>
                                    <p:animScale>
                                      <p:cBhvr>
                                        <p:cTn id="106" dur="166" decel="50000">
                                          <p:stCondLst>
                                            <p:cond delay="1338"/>
                                          </p:stCondLst>
                                        </p:cTn>
                                        <p:tgtEl>
                                          <p:spTgt spid="9"/>
                                        </p:tgtEl>
                                      </p:cBhvr>
                                      <p:to x="100000" y="100000"/>
                                    </p:animScale>
                                    <p:animScale>
                                      <p:cBhvr>
                                        <p:cTn id="107" dur="26">
                                          <p:stCondLst>
                                            <p:cond delay="1642"/>
                                          </p:stCondLst>
                                        </p:cTn>
                                        <p:tgtEl>
                                          <p:spTgt spid="9"/>
                                        </p:tgtEl>
                                      </p:cBhvr>
                                      <p:to x="100000" y="90000"/>
                                    </p:animScale>
                                    <p:animScale>
                                      <p:cBhvr>
                                        <p:cTn id="108" dur="166" decel="50000">
                                          <p:stCondLst>
                                            <p:cond delay="1668"/>
                                          </p:stCondLst>
                                        </p:cTn>
                                        <p:tgtEl>
                                          <p:spTgt spid="9"/>
                                        </p:tgtEl>
                                      </p:cBhvr>
                                      <p:to x="100000" y="100000"/>
                                    </p:animScale>
                                    <p:animScale>
                                      <p:cBhvr>
                                        <p:cTn id="109" dur="26">
                                          <p:stCondLst>
                                            <p:cond delay="1808"/>
                                          </p:stCondLst>
                                        </p:cTn>
                                        <p:tgtEl>
                                          <p:spTgt spid="9"/>
                                        </p:tgtEl>
                                      </p:cBhvr>
                                      <p:to x="100000" y="95000"/>
                                    </p:animScale>
                                    <p:animScale>
                                      <p:cBhvr>
                                        <p:cTn id="11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4EBC7-C4B8-47A7-8A2C-B9126A7EB36F}"/>
              </a:ext>
            </a:extLst>
          </p:cNvPr>
          <p:cNvSpPr>
            <a:spLocks noGrp="1"/>
          </p:cNvSpPr>
          <p:nvPr>
            <p:ph type="title"/>
          </p:nvPr>
        </p:nvSpPr>
        <p:spPr/>
        <p:txBody>
          <a:bodyPr>
            <a:normAutofit/>
          </a:bodyPr>
          <a:lstStyle/>
          <a:p>
            <a:r>
              <a:rPr lang="en-US" dirty="0">
                <a:latin typeface="+mn-lt"/>
              </a:rPr>
              <a:t>Fake Application?</a:t>
            </a:r>
          </a:p>
        </p:txBody>
      </p:sp>
      <p:sp>
        <p:nvSpPr>
          <p:cNvPr id="3" name="Title 1">
            <a:extLst>
              <a:ext uri="{FF2B5EF4-FFF2-40B4-BE49-F238E27FC236}">
                <a16:creationId xmlns:a16="http://schemas.microsoft.com/office/drawing/2014/main" id="{E54D4E8B-0333-4997-9CCE-2D450160A866}"/>
              </a:ext>
            </a:extLst>
          </p:cNvPr>
          <p:cNvSpPr txBox="1">
            <a:spLocks/>
          </p:cNvSpPr>
          <p:nvPr/>
        </p:nvSpPr>
        <p:spPr>
          <a:xfrm>
            <a:off x="476530" y="1140945"/>
            <a:ext cx="11238940" cy="5197101"/>
          </a:xfrm>
          <a:prstGeom prst="rect">
            <a:avLst/>
          </a:prstGeom>
        </p:spPr>
        <p:txBody>
          <a:bodyPr vert="horz" lIns="0" tIns="0" rIns="0" bIns="0" rtlCol="0" anchor="t" anchorCtr="0">
            <a:noAutofit/>
          </a:bodyPr>
          <a:lstStyle>
            <a:lvl1pPr algn="l" defTabSz="914400" rtl="0" eaLnBrk="1" latinLnBrk="0" hangingPunct="1">
              <a:lnSpc>
                <a:spcPct val="90000"/>
              </a:lnSpc>
              <a:spcBef>
                <a:spcPts val="0"/>
              </a:spcBef>
              <a:buNone/>
              <a:defRPr sz="6500" b="1" kern="1200">
                <a:solidFill>
                  <a:schemeClr val="bg1"/>
                </a:solidFill>
                <a:latin typeface="+mj-lt"/>
                <a:ea typeface="+mj-ea"/>
                <a:cs typeface="+mj-cs"/>
              </a:defRPr>
            </a:lvl1pPr>
          </a:lstStyle>
          <a:p>
            <a:pPr marL="914400" lvl="1" indent="-457200">
              <a:buFont typeface="Wingdings" panose="05000000000000000000" pitchFamily="2" charset="2"/>
              <a:buChar char="Ø"/>
            </a:pPr>
            <a:endParaRPr lang="en-US" sz="100" dirty="0">
              <a:latin typeface="+mn-lt"/>
            </a:endParaRPr>
          </a:p>
          <a:p>
            <a:pPr marL="914400" lvl="1" indent="-457200">
              <a:buFont typeface="Arial" panose="020B0604020202020204" pitchFamily="34" charset="0"/>
              <a:buChar char="•"/>
            </a:pPr>
            <a:endParaRPr lang="en-US" sz="100" dirty="0">
              <a:latin typeface="+mn-lt"/>
            </a:endParaRPr>
          </a:p>
          <a:p>
            <a:pPr marL="914400" lvl="1" indent="-457200">
              <a:buFont typeface="Arial" panose="020B0604020202020204" pitchFamily="34" charset="0"/>
              <a:buChar char="•"/>
            </a:pPr>
            <a:r>
              <a:rPr lang="en-US" sz="100" dirty="0"/>
              <a:t>W</a:t>
            </a:r>
            <a:endParaRPr lang="en-US" sz="100" dirty="0">
              <a:latin typeface="+mn-lt"/>
            </a:endParaRPr>
          </a:p>
        </p:txBody>
      </p:sp>
      <p:sp>
        <p:nvSpPr>
          <p:cNvPr id="4" name="TextBox 3">
            <a:extLst>
              <a:ext uri="{FF2B5EF4-FFF2-40B4-BE49-F238E27FC236}">
                <a16:creationId xmlns:a16="http://schemas.microsoft.com/office/drawing/2014/main" id="{BCE7854C-EB33-4C23-B9B9-70F1F460D03C}"/>
              </a:ext>
            </a:extLst>
          </p:cNvPr>
          <p:cNvSpPr txBox="1"/>
          <p:nvPr/>
        </p:nvSpPr>
        <p:spPr>
          <a:xfrm>
            <a:off x="476530" y="1452284"/>
            <a:ext cx="11589964" cy="5020235"/>
          </a:xfrm>
          <a:prstGeom prst="rect">
            <a:avLst/>
          </a:prstGeom>
          <a:noFill/>
        </p:spPr>
        <p:txBody>
          <a:bodyPr wrap="square" lIns="0" tIns="0" rIns="0" bIns="0" rtlCol="0">
            <a:noAutofit/>
          </a:bodyPr>
          <a:lstStyle/>
          <a:p>
            <a:pPr marL="457200" indent="-457200" algn="l">
              <a:lnSpc>
                <a:spcPct val="112000"/>
              </a:lnSpc>
              <a:spcBef>
                <a:spcPts val="1200"/>
              </a:spcBef>
              <a:spcAft>
                <a:spcPts val="1200"/>
              </a:spcAft>
              <a:buFont typeface="Wingdings" panose="05000000000000000000" pitchFamily="2" charset="2"/>
              <a:buChar char="Ø"/>
            </a:pPr>
            <a:r>
              <a:rPr lang="en-US" sz="2800" dirty="0">
                <a:ea typeface="+mj-ea"/>
                <a:cs typeface="Poppins SemiBold" pitchFamily="2" charset="77"/>
              </a:rPr>
              <a:t>Application embedded into each Manager Certification</a:t>
            </a:r>
          </a:p>
          <a:p>
            <a:pPr marL="914400" lvl="1" indent="-457200">
              <a:lnSpc>
                <a:spcPct val="112000"/>
              </a:lnSpc>
              <a:spcBef>
                <a:spcPts val="1200"/>
              </a:spcBef>
              <a:spcAft>
                <a:spcPts val="1200"/>
              </a:spcAft>
              <a:buFont typeface="Wingdings" panose="05000000000000000000" pitchFamily="2" charset="2"/>
              <a:buChar char="ü"/>
            </a:pPr>
            <a:r>
              <a:rPr lang="en-US" sz="2800" dirty="0">
                <a:ea typeface="+mj-ea"/>
                <a:cs typeface="Poppins SemiBold" pitchFamily="2" charset="77"/>
              </a:rPr>
              <a:t>Application name could be like an actual application</a:t>
            </a:r>
          </a:p>
          <a:p>
            <a:pPr marL="914400" lvl="1" indent="-457200">
              <a:lnSpc>
                <a:spcPct val="112000"/>
              </a:lnSpc>
              <a:spcBef>
                <a:spcPts val="1200"/>
              </a:spcBef>
              <a:spcAft>
                <a:spcPts val="1200"/>
              </a:spcAft>
              <a:buFont typeface="Wingdings" panose="05000000000000000000" pitchFamily="2" charset="2"/>
              <a:buChar char="ü"/>
            </a:pPr>
            <a:r>
              <a:rPr lang="en-US" sz="2800" dirty="0">
                <a:ea typeface="+mj-ea"/>
                <a:cs typeface="Poppins SemiBold" pitchFamily="2" charset="77"/>
              </a:rPr>
              <a:t>Description of application will identify it as a FAKE</a:t>
            </a:r>
          </a:p>
          <a:p>
            <a:pPr marL="457200" indent="-457200">
              <a:lnSpc>
                <a:spcPct val="112000"/>
              </a:lnSpc>
              <a:spcBef>
                <a:spcPts val="1200"/>
              </a:spcBef>
              <a:spcAft>
                <a:spcPts val="1200"/>
              </a:spcAft>
              <a:buFont typeface="Wingdings" panose="05000000000000000000" pitchFamily="2" charset="2"/>
              <a:buChar char="Ø"/>
            </a:pPr>
            <a:r>
              <a:rPr lang="en-US" sz="2800" dirty="0">
                <a:ea typeface="+mj-ea"/>
                <a:cs typeface="Poppins SemiBold" pitchFamily="2" charset="77"/>
              </a:rPr>
              <a:t>MDR is used to identify those who “Approved” the FAKE</a:t>
            </a:r>
          </a:p>
          <a:p>
            <a:pPr marL="457200" indent="-457200">
              <a:lnSpc>
                <a:spcPct val="112000"/>
              </a:lnSpc>
              <a:spcBef>
                <a:spcPts val="1200"/>
              </a:spcBef>
              <a:spcAft>
                <a:spcPts val="1200"/>
              </a:spcAft>
              <a:buFont typeface="Wingdings" panose="05000000000000000000" pitchFamily="2" charset="2"/>
              <a:buChar char="Ø"/>
            </a:pPr>
            <a:r>
              <a:rPr lang="en-US" sz="2800" dirty="0">
                <a:ea typeface="+mj-ea"/>
                <a:cs typeface="Poppins SemiBold" pitchFamily="2" charset="77"/>
              </a:rPr>
              <a:t>Report of “Approvers” is presented to Senior Leadersh</a:t>
            </a:r>
            <a:r>
              <a:rPr lang="en-US" sz="2800" dirty="0">
                <a:solidFill>
                  <a:schemeClr val="tx1">
                    <a:lumMod val="75000"/>
                  </a:schemeClr>
                </a:solidFill>
              </a:rPr>
              <a:t>ip</a:t>
            </a:r>
          </a:p>
          <a:p>
            <a:pPr marL="457200" indent="-457200">
              <a:lnSpc>
                <a:spcPct val="112000"/>
              </a:lnSpc>
              <a:buFont typeface="Wingdings" panose="05000000000000000000" pitchFamily="2" charset="2"/>
              <a:buChar char="Ø"/>
            </a:pPr>
            <a:endParaRPr lang="en-US" sz="2800" dirty="0">
              <a:solidFill>
                <a:schemeClr val="tx1">
                  <a:lumMod val="75000"/>
                </a:schemeClr>
              </a:solidFill>
            </a:endParaRPr>
          </a:p>
          <a:p>
            <a:pPr marL="457200" indent="-457200">
              <a:lnSpc>
                <a:spcPct val="112000"/>
              </a:lnSpc>
              <a:buFont typeface="Wingdings" panose="05000000000000000000" pitchFamily="2" charset="2"/>
              <a:buChar char="Ø"/>
            </a:pPr>
            <a:endParaRPr lang="en-US" sz="2800" b="1" dirty="0">
              <a:ea typeface="+mj-ea"/>
              <a:cs typeface="Poppins SemiBold" pitchFamily="2" charset="77"/>
            </a:endParaRPr>
          </a:p>
          <a:p>
            <a:pPr marL="285750" indent="-285750">
              <a:lnSpc>
                <a:spcPct val="112000"/>
              </a:lnSpc>
              <a:buFont typeface="Arial" panose="020B0604020202020204" pitchFamily="34" charset="0"/>
              <a:buChar char="•"/>
            </a:pPr>
            <a:endParaRPr lang="en-US" sz="2800" dirty="0">
              <a:solidFill>
                <a:schemeClr val="tx1">
                  <a:lumMod val="75000"/>
                </a:schemeClr>
              </a:solidFill>
            </a:endParaRPr>
          </a:p>
        </p:txBody>
      </p:sp>
    </p:spTree>
    <p:extLst>
      <p:ext uri="{BB962C8B-B14F-4D97-AF65-F5344CB8AC3E}">
        <p14:creationId xmlns:p14="http://schemas.microsoft.com/office/powerpoint/2010/main" val="397312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4EBC7-C4B8-47A7-8A2C-B9126A7EB36F}"/>
              </a:ext>
            </a:extLst>
          </p:cNvPr>
          <p:cNvSpPr>
            <a:spLocks noGrp="1"/>
          </p:cNvSpPr>
          <p:nvPr>
            <p:ph type="title"/>
          </p:nvPr>
        </p:nvSpPr>
        <p:spPr/>
        <p:txBody>
          <a:bodyPr>
            <a:normAutofit/>
          </a:bodyPr>
          <a:lstStyle/>
          <a:p>
            <a:r>
              <a:rPr lang="en-US" dirty="0">
                <a:latin typeface="+mn-lt"/>
              </a:rPr>
              <a:t>Fake Application?</a:t>
            </a:r>
          </a:p>
        </p:txBody>
      </p:sp>
      <p:sp>
        <p:nvSpPr>
          <p:cNvPr id="3" name="Title 1">
            <a:extLst>
              <a:ext uri="{FF2B5EF4-FFF2-40B4-BE49-F238E27FC236}">
                <a16:creationId xmlns:a16="http://schemas.microsoft.com/office/drawing/2014/main" id="{E54D4E8B-0333-4997-9CCE-2D450160A866}"/>
              </a:ext>
            </a:extLst>
          </p:cNvPr>
          <p:cNvSpPr txBox="1">
            <a:spLocks/>
          </p:cNvSpPr>
          <p:nvPr/>
        </p:nvSpPr>
        <p:spPr>
          <a:xfrm>
            <a:off x="476530" y="1140945"/>
            <a:ext cx="11238940" cy="5197101"/>
          </a:xfrm>
          <a:prstGeom prst="rect">
            <a:avLst/>
          </a:prstGeom>
        </p:spPr>
        <p:txBody>
          <a:bodyPr vert="horz" lIns="0" tIns="0" rIns="0" bIns="0" rtlCol="0" anchor="t" anchorCtr="0">
            <a:noAutofit/>
          </a:bodyPr>
          <a:lstStyle>
            <a:lvl1pPr algn="l" defTabSz="914400" rtl="0" eaLnBrk="1" latinLnBrk="0" hangingPunct="1">
              <a:lnSpc>
                <a:spcPct val="90000"/>
              </a:lnSpc>
              <a:spcBef>
                <a:spcPts val="0"/>
              </a:spcBef>
              <a:buNone/>
              <a:defRPr sz="6500" b="1" kern="1200">
                <a:solidFill>
                  <a:schemeClr val="bg1"/>
                </a:solidFill>
                <a:latin typeface="+mj-lt"/>
                <a:ea typeface="+mj-ea"/>
                <a:cs typeface="+mj-cs"/>
              </a:defRPr>
            </a:lvl1pPr>
          </a:lstStyle>
          <a:p>
            <a:pPr marL="914400" lvl="1" indent="-457200">
              <a:buFont typeface="Wingdings" panose="05000000000000000000" pitchFamily="2" charset="2"/>
              <a:buChar char="Ø"/>
            </a:pPr>
            <a:endParaRPr lang="en-US" sz="100" dirty="0">
              <a:latin typeface="+mn-lt"/>
            </a:endParaRPr>
          </a:p>
          <a:p>
            <a:pPr marL="914400" lvl="1" indent="-457200">
              <a:buFont typeface="Arial" panose="020B0604020202020204" pitchFamily="34" charset="0"/>
              <a:buChar char="•"/>
            </a:pPr>
            <a:endParaRPr lang="en-US" sz="100" dirty="0">
              <a:latin typeface="+mn-lt"/>
            </a:endParaRPr>
          </a:p>
          <a:p>
            <a:pPr marL="914400" lvl="1" indent="-457200">
              <a:buFont typeface="Arial" panose="020B0604020202020204" pitchFamily="34" charset="0"/>
              <a:buChar char="•"/>
            </a:pPr>
            <a:r>
              <a:rPr lang="en-US" sz="100" dirty="0"/>
              <a:t>W</a:t>
            </a:r>
            <a:endParaRPr lang="en-US" sz="100" dirty="0">
              <a:latin typeface="+mn-lt"/>
            </a:endParaRPr>
          </a:p>
        </p:txBody>
      </p:sp>
      <p:sp>
        <p:nvSpPr>
          <p:cNvPr id="4" name="TextBox 3">
            <a:extLst>
              <a:ext uri="{FF2B5EF4-FFF2-40B4-BE49-F238E27FC236}">
                <a16:creationId xmlns:a16="http://schemas.microsoft.com/office/drawing/2014/main" id="{BCE7854C-EB33-4C23-B9B9-70F1F460D03C}"/>
              </a:ext>
            </a:extLst>
          </p:cNvPr>
          <p:cNvSpPr txBox="1"/>
          <p:nvPr/>
        </p:nvSpPr>
        <p:spPr>
          <a:xfrm>
            <a:off x="476530" y="1452284"/>
            <a:ext cx="11589964" cy="5020235"/>
          </a:xfrm>
          <a:prstGeom prst="rect">
            <a:avLst/>
          </a:prstGeom>
          <a:noFill/>
        </p:spPr>
        <p:txBody>
          <a:bodyPr wrap="square" lIns="0" tIns="0" rIns="0" bIns="0" rtlCol="0">
            <a:noAutofit/>
          </a:bodyPr>
          <a:lstStyle/>
          <a:p>
            <a:pPr marL="457200" indent="-457200">
              <a:lnSpc>
                <a:spcPct val="112000"/>
              </a:lnSpc>
              <a:spcBef>
                <a:spcPts val="1200"/>
              </a:spcBef>
              <a:spcAft>
                <a:spcPts val="1200"/>
              </a:spcAft>
              <a:buFont typeface="Wingdings" panose="05000000000000000000" pitchFamily="2" charset="2"/>
              <a:buChar char="Ø"/>
            </a:pPr>
            <a:r>
              <a:rPr lang="en-US" sz="2800" dirty="0">
                <a:ea typeface="+mj-ea"/>
                <a:cs typeface="Poppins SemiBold" pitchFamily="2" charset="77"/>
              </a:rPr>
              <a:t>If you approve the FAKE, a “REDO” certification is required</a:t>
            </a:r>
          </a:p>
          <a:p>
            <a:pPr marL="914400" lvl="1" indent="-457200">
              <a:lnSpc>
                <a:spcPct val="112000"/>
              </a:lnSpc>
              <a:spcBef>
                <a:spcPts val="1200"/>
              </a:spcBef>
              <a:spcAft>
                <a:spcPts val="1200"/>
              </a:spcAft>
              <a:buFont typeface="Wingdings" panose="05000000000000000000" pitchFamily="2" charset="2"/>
              <a:buChar char="ü"/>
            </a:pPr>
            <a:r>
              <a:rPr lang="en-US" sz="2800" dirty="0">
                <a:ea typeface="+mj-ea"/>
                <a:cs typeface="Poppins SemiBold" pitchFamily="2" charset="77"/>
              </a:rPr>
              <a:t>Manager has 5 business days to complete</a:t>
            </a:r>
          </a:p>
          <a:p>
            <a:pPr marL="914400" lvl="1" indent="-457200">
              <a:lnSpc>
                <a:spcPct val="112000"/>
              </a:lnSpc>
              <a:spcBef>
                <a:spcPts val="1200"/>
              </a:spcBef>
              <a:spcAft>
                <a:spcPts val="1200"/>
              </a:spcAft>
              <a:buFont typeface="Wingdings" panose="05000000000000000000" pitchFamily="2" charset="2"/>
              <a:buChar char="ü"/>
            </a:pPr>
            <a:r>
              <a:rPr lang="en-US" sz="2800" dirty="0">
                <a:ea typeface="+mj-ea"/>
                <a:cs typeface="Poppins SemiBold" pitchFamily="2" charset="77"/>
              </a:rPr>
              <a:t>If not completed on time, Manager’s login credentials disabled</a:t>
            </a:r>
          </a:p>
          <a:p>
            <a:pPr marL="914400" lvl="1" indent="-457200">
              <a:lnSpc>
                <a:spcPct val="112000"/>
              </a:lnSpc>
              <a:spcBef>
                <a:spcPts val="1200"/>
              </a:spcBef>
              <a:spcAft>
                <a:spcPts val="1200"/>
              </a:spcAft>
              <a:buFont typeface="Wingdings" panose="05000000000000000000" pitchFamily="2" charset="2"/>
              <a:buChar char="ü"/>
            </a:pPr>
            <a:r>
              <a:rPr lang="en-US" sz="2800" dirty="0">
                <a:ea typeface="+mj-ea"/>
                <a:cs typeface="Poppins SemiBold" pitchFamily="2" charset="77"/>
              </a:rPr>
              <a:t>Manager’s “Leader” must complete manual certification</a:t>
            </a:r>
          </a:p>
          <a:p>
            <a:pPr marL="914400" lvl="1" indent="-457200">
              <a:lnSpc>
                <a:spcPct val="112000"/>
              </a:lnSpc>
              <a:spcBef>
                <a:spcPts val="1200"/>
              </a:spcBef>
              <a:spcAft>
                <a:spcPts val="1200"/>
              </a:spcAft>
              <a:buFont typeface="Wingdings" panose="05000000000000000000" pitchFamily="2" charset="2"/>
              <a:buChar char="ü"/>
            </a:pPr>
            <a:r>
              <a:rPr lang="en-US" sz="2800" dirty="0">
                <a:ea typeface="+mj-ea"/>
                <a:cs typeface="Poppins SemiBold" pitchFamily="2" charset="77"/>
              </a:rPr>
              <a:t>Once completed, Manager’s credentials are enabled</a:t>
            </a:r>
          </a:p>
          <a:p>
            <a:pPr marL="285750" indent="-285750">
              <a:lnSpc>
                <a:spcPct val="112000"/>
              </a:lnSpc>
              <a:buFont typeface="Arial" panose="020B0604020202020204" pitchFamily="34" charset="0"/>
              <a:buChar char="•"/>
            </a:pPr>
            <a:endParaRPr lang="en-US" sz="2800" dirty="0">
              <a:solidFill>
                <a:schemeClr val="accent2">
                  <a:lumMod val="75000"/>
                </a:schemeClr>
              </a:solidFill>
            </a:endParaRPr>
          </a:p>
        </p:txBody>
      </p:sp>
    </p:spTree>
    <p:extLst>
      <p:ext uri="{BB962C8B-B14F-4D97-AF65-F5344CB8AC3E}">
        <p14:creationId xmlns:p14="http://schemas.microsoft.com/office/powerpoint/2010/main" val="425522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SailPoint Brand Refresh 2022">
      <a:dk1>
        <a:srgbClr val="0033A1"/>
      </a:dk1>
      <a:lt1>
        <a:srgbClr val="FFFFFF"/>
      </a:lt1>
      <a:dk2>
        <a:srgbClr val="415364"/>
      </a:dk2>
      <a:lt2>
        <a:srgbClr val="DAE1E9"/>
      </a:lt2>
      <a:accent1>
        <a:srgbClr val="0033A1"/>
      </a:accent1>
      <a:accent2>
        <a:srgbClr val="0071CE"/>
      </a:accent2>
      <a:accent3>
        <a:srgbClr val="CC27B0"/>
      </a:accent3>
      <a:accent4>
        <a:srgbClr val="54C0E8"/>
      </a:accent4>
      <a:accent5>
        <a:srgbClr val="93D500"/>
      </a:accent5>
      <a:accent6>
        <a:srgbClr val="415364"/>
      </a:accent6>
      <a:hlink>
        <a:srgbClr val="0563C1"/>
      </a:hlink>
      <a:folHlink>
        <a:srgbClr val="0071CE"/>
      </a:folHlink>
    </a:clrScheme>
    <a:fontScheme name="Poppins">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dirty="0" smtClean="0">
            <a:latin typeface="Poppins" pitchFamily="2" charset="77"/>
            <a:cs typeface="Poppins" pitchFamily="2" charset="77"/>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smtClean="0">
            <a:solidFill>
              <a:schemeClr val="accent6"/>
            </a:solidFill>
          </a:defRPr>
        </a:defPPr>
      </a:lstStyle>
    </a:txDef>
  </a:objectDefaults>
  <a:extraClrSchemeLst/>
  <a:extLst>
    <a:ext uri="{05A4C25C-085E-4340-85A3-A5531E510DB2}">
      <thm15:themeFamily xmlns:thm15="http://schemas.microsoft.com/office/thememl/2012/main" name="SailPoint-BrandRefresh-DeckTemplate-20230101" id="{26A88923-18C0-B943-A3DC-832467591790}" vid="{824338BD-429C-7848-B2D3-2CB2216404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440</TotalTime>
  <Words>577</Words>
  <Application>Microsoft Office PowerPoint</Application>
  <PresentationFormat>Widescreen</PresentationFormat>
  <Paragraphs>84</Paragraphs>
  <Slides>13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Poppins</vt:lpstr>
      <vt:lpstr>Arial</vt:lpstr>
      <vt:lpstr>Calibri</vt:lpstr>
      <vt:lpstr>Wingdings</vt:lpstr>
      <vt:lpstr>Poppins SemiBold</vt:lpstr>
      <vt:lpstr>Lydian</vt:lpstr>
      <vt:lpstr>Office Theme</vt:lpstr>
      <vt:lpstr>Fake or Real an Audit Aid</vt:lpstr>
      <vt:lpstr>Disclaimer  The content of this presentation is for information only and is not intended to be an endorsement by Nationwide Mutual Insurance.  Each attendee and company is responsible for their own use of the concepts and examples presented and discussed. </vt:lpstr>
      <vt:lpstr>About Nationwide…</vt:lpstr>
      <vt:lpstr>About Our SailPoint Environment</vt:lpstr>
      <vt:lpstr>FAKE or REAL?</vt:lpstr>
      <vt:lpstr>PowerPoint Presentation</vt:lpstr>
      <vt:lpstr>How do you know that?            </vt:lpstr>
      <vt:lpstr>Fake Application?</vt:lpstr>
      <vt:lpstr>Fake Application?</vt:lpstr>
      <vt:lpstr>Certification Cadence</vt:lpstr>
      <vt:lpstr>Certification Cadence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Cover Slide Title Text</dc:title>
  <dc:creator>Amanda Mohs</dc:creator>
  <cp:lastModifiedBy>Developer Relations Service Account</cp:lastModifiedBy>
  <cp:revision>19</cp:revision>
  <dcterms:created xsi:type="dcterms:W3CDTF">2023-02-02T21:47:43Z</dcterms:created>
  <dcterms:modified xsi:type="dcterms:W3CDTF">2023-03-12T03:08:40Z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a128442-0c2e-4a21-8764-34be31c32392_Enabled">
    <vt:lpwstr>true</vt:lpwstr>
  </property>
  <property fmtid="{D5CDD505-2E9C-101B-9397-08002B2CF9AE}" pid="3" name="MSIP_Label_da128442-0c2e-4a21-8764-34be31c32392_SetDate">
    <vt:lpwstr>2023-02-06T18:36:17Z</vt:lpwstr>
  </property>
  <property fmtid="{D5CDD505-2E9C-101B-9397-08002B2CF9AE}" pid="4" name="MSIP_Label_da128442-0c2e-4a21-8764-34be31c32392_Method">
    <vt:lpwstr>Privileged</vt:lpwstr>
  </property>
  <property fmtid="{D5CDD505-2E9C-101B-9397-08002B2CF9AE}" pid="5" name="MSIP_Label_da128442-0c2e-4a21-8764-34be31c32392_Name">
    <vt:lpwstr>Public</vt:lpwstr>
  </property>
  <property fmtid="{D5CDD505-2E9C-101B-9397-08002B2CF9AE}" pid="6" name="MSIP_Label_da128442-0c2e-4a21-8764-34be31c32392_SiteId">
    <vt:lpwstr>22140e4c-d390-45c2-b297-a26c516dc461</vt:lpwstr>
  </property>
  <property fmtid="{D5CDD505-2E9C-101B-9397-08002B2CF9AE}" pid="7" name="MSIP_Label_da128442-0c2e-4a21-8764-34be31c32392_ActionId">
    <vt:lpwstr>d64dab5f-b325-4f36-835e-2d9b87b5792c</vt:lpwstr>
  </property>
  <property fmtid="{D5CDD505-2E9C-101B-9397-08002B2CF9AE}" pid="8" name="MSIP_Label_da128442-0c2e-4a21-8764-34be31c32392_ContentBits">
    <vt:lpwstr>0</vt:lpwstr>
  </property>
</Properties>
</file>