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68" r:id="rId2"/>
    <p:sldId id="299" r:id="rId3"/>
    <p:sldId id="295" r:id="rId4"/>
    <p:sldId id="300" r:id="rId5"/>
    <p:sldId id="301" r:id="rId6"/>
    <p:sldId id="302" r:id="rId7"/>
    <p:sldId id="303" r:id="rId8"/>
    <p:sldId id="304" r:id="rId9"/>
    <p:sldId id="305" r:id="rId10"/>
    <p:sldId id="296" r:id="rId11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Poppins" pitchFamily="2" charset="77"/>
      <p:regular r:id="rId18"/>
      <p:bold r:id="rId19"/>
      <p:italic r:id="rId20"/>
      <p:boldItalic r:id="rId21"/>
    </p:embeddedFont>
    <p:embeddedFont>
      <p:font typeface="Poppins SemiBold" pitchFamily="2" charset="77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A1"/>
    <a:srgbClr val="012068"/>
    <a:srgbClr val="5B6670"/>
    <a:srgbClr val="587B89"/>
    <a:srgbClr val="DAE1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269907-C264-C347-BB9C-51304EB1557C}" v="3" dt="2023-02-06T16:29:50.0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04"/>
    <p:restoredTop sz="94946"/>
  </p:normalViewPr>
  <p:slideViewPr>
    <p:cSldViewPr snapToGrid="0" snapToObjects="1">
      <p:cViewPr varScale="1">
        <p:scale>
          <a:sx n="93" d="100"/>
          <a:sy n="93" d="100"/>
        </p:scale>
        <p:origin x="240" y="1456"/>
      </p:cViewPr>
      <p:guideLst/>
    </p:cSldViewPr>
  </p:slideViewPr>
  <p:outlineViewPr>
    <p:cViewPr>
      <p:scale>
        <a:sx n="33" d="100"/>
        <a:sy n="33" d="100"/>
      </p:scale>
      <p:origin x="0" y="-34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2" d="100"/>
          <a:sy n="92" d="100"/>
        </p:scale>
        <p:origin x="3784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ernando de los Rios Sanchez" userId="3c35869e-0f9c-498e-8bff-9d7f81d2675f" providerId="ADAL" clId="{3A269907-C264-C347-BB9C-51304EB1557C}"/>
    <pc:docChg chg="undo custSel addSld delSld modSld">
      <pc:chgData name="Fernando de los Rios Sanchez" userId="3c35869e-0f9c-498e-8bff-9d7f81d2675f" providerId="ADAL" clId="{3A269907-C264-C347-BB9C-51304EB1557C}" dt="2023-02-06T16:29:58.932" v="48" actId="2696"/>
      <pc:docMkLst>
        <pc:docMk/>
      </pc:docMkLst>
      <pc:sldChg chg="del">
        <pc:chgData name="Fernando de los Rios Sanchez" userId="3c35869e-0f9c-498e-8bff-9d7f81d2675f" providerId="ADAL" clId="{3A269907-C264-C347-BB9C-51304EB1557C}" dt="2023-02-06T16:29:58.545" v="38" actId="2696"/>
        <pc:sldMkLst>
          <pc:docMk/>
          <pc:sldMk cId="3623881665" sldId="258"/>
        </pc:sldMkLst>
      </pc:sldChg>
      <pc:sldChg chg="del">
        <pc:chgData name="Fernando de los Rios Sanchez" userId="3c35869e-0f9c-498e-8bff-9d7f81d2675f" providerId="ADAL" clId="{3A269907-C264-C347-BB9C-51304EB1557C}" dt="2023-02-06T16:29:57.969" v="33" actId="2696"/>
        <pc:sldMkLst>
          <pc:docMk/>
          <pc:sldMk cId="2027789039" sldId="259"/>
        </pc:sldMkLst>
      </pc:sldChg>
      <pc:sldChg chg="del">
        <pc:chgData name="Fernando de los Rios Sanchez" userId="3c35869e-0f9c-498e-8bff-9d7f81d2675f" providerId="ADAL" clId="{3A269907-C264-C347-BB9C-51304EB1557C}" dt="2023-02-06T16:29:58.574" v="40" actId="2696"/>
        <pc:sldMkLst>
          <pc:docMk/>
          <pc:sldMk cId="470433971" sldId="260"/>
        </pc:sldMkLst>
      </pc:sldChg>
      <pc:sldChg chg="del">
        <pc:chgData name="Fernando de los Rios Sanchez" userId="3c35869e-0f9c-498e-8bff-9d7f81d2675f" providerId="ADAL" clId="{3A269907-C264-C347-BB9C-51304EB1557C}" dt="2023-02-06T16:29:57.974" v="35" actId="2696"/>
        <pc:sldMkLst>
          <pc:docMk/>
          <pc:sldMk cId="4204699765" sldId="262"/>
        </pc:sldMkLst>
      </pc:sldChg>
      <pc:sldChg chg="del">
        <pc:chgData name="Fernando de los Rios Sanchez" userId="3c35869e-0f9c-498e-8bff-9d7f81d2675f" providerId="ADAL" clId="{3A269907-C264-C347-BB9C-51304EB1557C}" dt="2023-02-06T16:29:58.914" v="47" actId="2696"/>
        <pc:sldMkLst>
          <pc:docMk/>
          <pc:sldMk cId="2239729926" sldId="266"/>
        </pc:sldMkLst>
      </pc:sldChg>
      <pc:sldChg chg="del">
        <pc:chgData name="Fernando de los Rios Sanchez" userId="3c35869e-0f9c-498e-8bff-9d7f81d2675f" providerId="ADAL" clId="{3A269907-C264-C347-BB9C-51304EB1557C}" dt="2023-02-06T16:28:42.194" v="25" actId="2696"/>
        <pc:sldMkLst>
          <pc:docMk/>
          <pc:sldMk cId="3539646920" sldId="267"/>
        </pc:sldMkLst>
      </pc:sldChg>
      <pc:sldChg chg="modSp mod">
        <pc:chgData name="Fernando de los Rios Sanchez" userId="3c35869e-0f9c-498e-8bff-9d7f81d2675f" providerId="ADAL" clId="{3A269907-C264-C347-BB9C-51304EB1557C}" dt="2023-02-06T16:28:19.162" v="24"/>
        <pc:sldMkLst>
          <pc:docMk/>
          <pc:sldMk cId="945322716" sldId="268"/>
        </pc:sldMkLst>
        <pc:spChg chg="mod">
          <ac:chgData name="Fernando de los Rios Sanchez" userId="3c35869e-0f9c-498e-8bff-9d7f81d2675f" providerId="ADAL" clId="{3A269907-C264-C347-BB9C-51304EB1557C}" dt="2023-02-06T16:28:19.162" v="24"/>
          <ac:spMkLst>
            <pc:docMk/>
            <pc:sldMk cId="945322716" sldId="268"/>
            <ac:spMk id="2" creationId="{00162D27-742E-E343-A1A8-A04459684F4D}"/>
          </ac:spMkLst>
        </pc:spChg>
        <pc:spChg chg="mod">
          <ac:chgData name="Fernando de los Rios Sanchez" userId="3c35869e-0f9c-498e-8bff-9d7f81d2675f" providerId="ADAL" clId="{3A269907-C264-C347-BB9C-51304EB1557C}" dt="2023-02-06T16:28:13.952" v="23" actId="20577"/>
          <ac:spMkLst>
            <pc:docMk/>
            <pc:sldMk cId="945322716" sldId="268"/>
            <ac:spMk id="4" creationId="{898FE615-FA1B-9B34-C27A-DF39093D49C9}"/>
          </ac:spMkLst>
        </pc:spChg>
      </pc:sldChg>
      <pc:sldChg chg="del">
        <pc:chgData name="Fernando de los Rios Sanchez" userId="3c35869e-0f9c-498e-8bff-9d7f81d2675f" providerId="ADAL" clId="{3A269907-C264-C347-BB9C-51304EB1557C}" dt="2023-02-06T16:29:58.801" v="46" actId="2696"/>
        <pc:sldMkLst>
          <pc:docMk/>
          <pc:sldMk cId="1632497854" sldId="269"/>
        </pc:sldMkLst>
      </pc:sldChg>
      <pc:sldChg chg="del">
        <pc:chgData name="Fernando de los Rios Sanchez" userId="3c35869e-0f9c-498e-8bff-9d7f81d2675f" providerId="ADAL" clId="{3A269907-C264-C347-BB9C-51304EB1557C}" dt="2023-02-06T16:29:58.751" v="44" actId="2696"/>
        <pc:sldMkLst>
          <pc:docMk/>
          <pc:sldMk cId="3113969430" sldId="274"/>
        </pc:sldMkLst>
      </pc:sldChg>
      <pc:sldChg chg="del">
        <pc:chgData name="Fernando de los Rios Sanchez" userId="3c35869e-0f9c-498e-8bff-9d7f81d2675f" providerId="ADAL" clId="{3A269907-C264-C347-BB9C-51304EB1557C}" dt="2023-02-06T16:29:58.754" v="45" actId="2696"/>
        <pc:sldMkLst>
          <pc:docMk/>
          <pc:sldMk cId="3899236969" sldId="277"/>
        </pc:sldMkLst>
      </pc:sldChg>
      <pc:sldChg chg="del">
        <pc:chgData name="Fernando de los Rios Sanchez" userId="3c35869e-0f9c-498e-8bff-9d7f81d2675f" providerId="ADAL" clId="{3A269907-C264-C347-BB9C-51304EB1557C}" dt="2023-02-06T16:29:01.604" v="28" actId="2696"/>
        <pc:sldMkLst>
          <pc:docMk/>
          <pc:sldMk cId="3321985542" sldId="279"/>
        </pc:sldMkLst>
      </pc:sldChg>
      <pc:sldChg chg="del">
        <pc:chgData name="Fernando de los Rios Sanchez" userId="3c35869e-0f9c-498e-8bff-9d7f81d2675f" providerId="ADAL" clId="{3A269907-C264-C347-BB9C-51304EB1557C}" dt="2023-02-06T16:29:58.932" v="48" actId="2696"/>
        <pc:sldMkLst>
          <pc:docMk/>
          <pc:sldMk cId="721715842" sldId="280"/>
        </pc:sldMkLst>
      </pc:sldChg>
      <pc:sldChg chg="del">
        <pc:chgData name="Fernando de los Rios Sanchez" userId="3c35869e-0f9c-498e-8bff-9d7f81d2675f" providerId="ADAL" clId="{3A269907-C264-C347-BB9C-51304EB1557C}" dt="2023-02-06T16:29:58.576" v="41" actId="2696"/>
        <pc:sldMkLst>
          <pc:docMk/>
          <pc:sldMk cId="3050549888" sldId="281"/>
        </pc:sldMkLst>
      </pc:sldChg>
      <pc:sldChg chg="del">
        <pc:chgData name="Fernando de los Rios Sanchez" userId="3c35869e-0f9c-498e-8bff-9d7f81d2675f" providerId="ADAL" clId="{3A269907-C264-C347-BB9C-51304EB1557C}" dt="2023-02-06T16:29:58.750" v="43" actId="2696"/>
        <pc:sldMkLst>
          <pc:docMk/>
          <pc:sldMk cId="3700439294" sldId="288"/>
        </pc:sldMkLst>
      </pc:sldChg>
      <pc:sldChg chg="del">
        <pc:chgData name="Fernando de los Rios Sanchez" userId="3c35869e-0f9c-498e-8bff-9d7f81d2675f" providerId="ADAL" clId="{3A269907-C264-C347-BB9C-51304EB1557C}" dt="2023-02-06T16:29:57.975" v="36" actId="2696"/>
        <pc:sldMkLst>
          <pc:docMk/>
          <pc:sldMk cId="707343748" sldId="289"/>
        </pc:sldMkLst>
      </pc:sldChg>
      <pc:sldChg chg="del">
        <pc:chgData name="Fernando de los Rios Sanchez" userId="3c35869e-0f9c-498e-8bff-9d7f81d2675f" providerId="ADAL" clId="{3A269907-C264-C347-BB9C-51304EB1557C}" dt="2023-02-06T16:29:58.543" v="37" actId="2696"/>
        <pc:sldMkLst>
          <pc:docMk/>
          <pc:sldMk cId="1310419182" sldId="293"/>
        </pc:sldMkLst>
      </pc:sldChg>
      <pc:sldChg chg="del">
        <pc:chgData name="Fernando de los Rios Sanchez" userId="3c35869e-0f9c-498e-8bff-9d7f81d2675f" providerId="ADAL" clId="{3A269907-C264-C347-BB9C-51304EB1557C}" dt="2023-02-06T16:29:58.747" v="42" actId="2696"/>
        <pc:sldMkLst>
          <pc:docMk/>
          <pc:sldMk cId="1333731765" sldId="294"/>
        </pc:sldMkLst>
      </pc:sldChg>
      <pc:sldChg chg="add">
        <pc:chgData name="Fernando de los Rios Sanchez" userId="3c35869e-0f9c-498e-8bff-9d7f81d2675f" providerId="ADAL" clId="{3A269907-C264-C347-BB9C-51304EB1557C}" dt="2023-02-06T16:29:20.447" v="29"/>
        <pc:sldMkLst>
          <pc:docMk/>
          <pc:sldMk cId="1054224856" sldId="295"/>
        </pc:sldMkLst>
      </pc:sldChg>
      <pc:sldChg chg="del">
        <pc:chgData name="Fernando de los Rios Sanchez" userId="3c35869e-0f9c-498e-8bff-9d7f81d2675f" providerId="ADAL" clId="{3A269907-C264-C347-BB9C-51304EB1557C}" dt="2023-02-06T16:29:45.692" v="30" actId="2696"/>
        <pc:sldMkLst>
          <pc:docMk/>
          <pc:sldMk cId="1381975268" sldId="296"/>
        </pc:sldMkLst>
      </pc:sldChg>
      <pc:sldChg chg="add">
        <pc:chgData name="Fernando de los Rios Sanchez" userId="3c35869e-0f9c-498e-8bff-9d7f81d2675f" providerId="ADAL" clId="{3A269907-C264-C347-BB9C-51304EB1557C}" dt="2023-02-06T16:29:50.041" v="31"/>
        <pc:sldMkLst>
          <pc:docMk/>
          <pc:sldMk cId="1744001167" sldId="296"/>
        </pc:sldMkLst>
      </pc:sldChg>
      <pc:sldChg chg="del">
        <pc:chgData name="Fernando de los Rios Sanchez" userId="3c35869e-0f9c-498e-8bff-9d7f81d2675f" providerId="ADAL" clId="{3A269907-C264-C347-BB9C-51304EB1557C}" dt="2023-02-06T16:29:57.971" v="34" actId="2696"/>
        <pc:sldMkLst>
          <pc:docMk/>
          <pc:sldMk cId="3666761794" sldId="297"/>
        </pc:sldMkLst>
      </pc:sldChg>
      <pc:sldChg chg="del">
        <pc:chgData name="Fernando de los Rios Sanchez" userId="3c35869e-0f9c-498e-8bff-9d7f81d2675f" providerId="ADAL" clId="{3A269907-C264-C347-BB9C-51304EB1557C}" dt="2023-02-06T16:29:58.572" v="39" actId="2696"/>
        <pc:sldMkLst>
          <pc:docMk/>
          <pc:sldMk cId="3701516737" sldId="298"/>
        </pc:sldMkLst>
      </pc:sldChg>
      <pc:sldChg chg="del">
        <pc:chgData name="Fernando de los Rios Sanchez" userId="3c35869e-0f9c-498e-8bff-9d7f81d2675f" providerId="ADAL" clId="{3A269907-C264-C347-BB9C-51304EB1557C}" dt="2023-02-06T16:28:42.244" v="26" actId="2696"/>
        <pc:sldMkLst>
          <pc:docMk/>
          <pc:sldMk cId="348071210" sldId="299"/>
        </pc:sldMkLst>
      </pc:sldChg>
      <pc:sldChg chg="add">
        <pc:chgData name="Fernando de los Rios Sanchez" userId="3c35869e-0f9c-498e-8bff-9d7f81d2675f" providerId="ADAL" clId="{3A269907-C264-C347-BB9C-51304EB1557C}" dt="2023-02-06T16:28:54.934" v="27"/>
        <pc:sldMkLst>
          <pc:docMk/>
          <pc:sldMk cId="3881654873" sldId="299"/>
        </pc:sldMkLst>
      </pc:sldChg>
      <pc:sldChg chg="add">
        <pc:chgData name="Fernando de los Rios Sanchez" userId="3c35869e-0f9c-498e-8bff-9d7f81d2675f" providerId="ADAL" clId="{3A269907-C264-C347-BB9C-51304EB1557C}" dt="2023-02-06T16:29:20.447" v="29"/>
        <pc:sldMkLst>
          <pc:docMk/>
          <pc:sldMk cId="868929526" sldId="300"/>
        </pc:sldMkLst>
      </pc:sldChg>
      <pc:sldChg chg="add">
        <pc:chgData name="Fernando de los Rios Sanchez" userId="3c35869e-0f9c-498e-8bff-9d7f81d2675f" providerId="ADAL" clId="{3A269907-C264-C347-BB9C-51304EB1557C}" dt="2023-02-06T16:29:20.447" v="29"/>
        <pc:sldMkLst>
          <pc:docMk/>
          <pc:sldMk cId="2342376801" sldId="301"/>
        </pc:sldMkLst>
      </pc:sldChg>
      <pc:sldChg chg="add">
        <pc:chgData name="Fernando de los Rios Sanchez" userId="3c35869e-0f9c-498e-8bff-9d7f81d2675f" providerId="ADAL" clId="{3A269907-C264-C347-BB9C-51304EB1557C}" dt="2023-02-06T16:29:20.447" v="29"/>
        <pc:sldMkLst>
          <pc:docMk/>
          <pc:sldMk cId="2215385803" sldId="302"/>
        </pc:sldMkLst>
      </pc:sldChg>
      <pc:sldChg chg="add">
        <pc:chgData name="Fernando de los Rios Sanchez" userId="3c35869e-0f9c-498e-8bff-9d7f81d2675f" providerId="ADAL" clId="{3A269907-C264-C347-BB9C-51304EB1557C}" dt="2023-02-06T16:29:20.447" v="29"/>
        <pc:sldMkLst>
          <pc:docMk/>
          <pc:sldMk cId="2624712486" sldId="303"/>
        </pc:sldMkLst>
      </pc:sldChg>
      <pc:sldChg chg="add">
        <pc:chgData name="Fernando de los Rios Sanchez" userId="3c35869e-0f9c-498e-8bff-9d7f81d2675f" providerId="ADAL" clId="{3A269907-C264-C347-BB9C-51304EB1557C}" dt="2023-02-06T16:29:20.447" v="29"/>
        <pc:sldMkLst>
          <pc:docMk/>
          <pc:sldMk cId="1696899941" sldId="304"/>
        </pc:sldMkLst>
      </pc:sldChg>
      <pc:sldChg chg="add">
        <pc:chgData name="Fernando de los Rios Sanchez" userId="3c35869e-0f9c-498e-8bff-9d7f81d2675f" providerId="ADAL" clId="{3A269907-C264-C347-BB9C-51304EB1557C}" dt="2023-02-06T16:29:20.447" v="29"/>
        <pc:sldMkLst>
          <pc:docMk/>
          <pc:sldMk cId="301261618" sldId="305"/>
        </pc:sldMkLst>
      </pc:sldChg>
      <pc:sldChg chg="add del">
        <pc:chgData name="Fernando de los Rios Sanchez" userId="3c35869e-0f9c-498e-8bff-9d7f81d2675f" providerId="ADAL" clId="{3A269907-C264-C347-BB9C-51304EB1557C}" dt="2023-02-06T16:29:57.966" v="32" actId="2696"/>
        <pc:sldMkLst>
          <pc:docMk/>
          <pc:sldMk cId="210694434" sldId="306"/>
        </pc:sldMkLst>
      </pc:sldChg>
    </pc:docChg>
  </pc:docChgLst>
  <pc:docChgLst>
    <pc:chgData name="Fernando de los Rios Sanchez" userId="3c35869e-0f9c-498e-8bff-9d7f81d2675f" providerId="ADAL" clId="{004789C0-7B5F-3F4B-9412-743B4D10A2D7}"/>
    <pc:docChg chg="modSld">
      <pc:chgData name="Fernando de los Rios Sanchez" userId="3c35869e-0f9c-498e-8bff-9d7f81d2675f" providerId="ADAL" clId="{004789C0-7B5F-3F4B-9412-743B4D10A2D7}" dt="2023-02-06T16:32:02.093" v="8" actId="20577"/>
      <pc:docMkLst>
        <pc:docMk/>
      </pc:docMkLst>
      <pc:sldChg chg="modSp mod">
        <pc:chgData name="Fernando de los Rios Sanchez" userId="3c35869e-0f9c-498e-8bff-9d7f81d2675f" providerId="ADAL" clId="{004789C0-7B5F-3F4B-9412-743B4D10A2D7}" dt="2023-02-06T16:32:02.093" v="8" actId="20577"/>
        <pc:sldMkLst>
          <pc:docMk/>
          <pc:sldMk cId="945322716" sldId="268"/>
        </pc:sldMkLst>
        <pc:spChg chg="mod">
          <ac:chgData name="Fernando de los Rios Sanchez" userId="3c35869e-0f9c-498e-8bff-9d7f81d2675f" providerId="ADAL" clId="{004789C0-7B5F-3F4B-9412-743B4D10A2D7}" dt="2023-02-06T16:32:02.093" v="8" actId="20577"/>
          <ac:spMkLst>
            <pc:docMk/>
            <pc:sldMk cId="945322716" sldId="268"/>
            <ac:spMk id="4" creationId="{898FE615-FA1B-9B34-C27A-DF39093D49C9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6576F3D-F7CA-8F48-BB6D-A84A1A1F004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6829F4-7E59-B74C-925A-DE36CB4AEA1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7CF1F4-0991-B84C-861D-B7370011C2A1}" type="datetimeFigureOut">
              <a:rPr lang="en-US" smtClean="0">
                <a:latin typeface="Poppins" pitchFamily="2" charset="77"/>
                <a:cs typeface="Poppins" pitchFamily="2" charset="77"/>
              </a:rPr>
              <a:t>2/6/23</a:t>
            </a:fld>
            <a:endParaRPr lang="en-US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F8E14B-56F1-E847-8D25-81CE45DBEC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D6A38F-CFEE-D940-814D-75B3AE80F5C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744C0E-60FE-554E-B446-8FC7FA553C40}" type="slidenum">
              <a:rPr lang="en-US" smtClean="0">
                <a:latin typeface="Poppins" pitchFamily="2" charset="77"/>
                <a:cs typeface="Poppins" pitchFamily="2" charset="77"/>
              </a:rPr>
              <a:t>‹#›</a:t>
            </a:fld>
            <a:endParaRPr lang="en-US"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368512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Poppins" pitchFamily="2" charset="77"/>
                <a:cs typeface="Poppins" pitchFamily="2" charset="77"/>
              </a:defRPr>
            </a:lvl1pPr>
          </a:lstStyle>
          <a:p>
            <a:fld id="{BE072110-F8D0-154E-BEDF-E5762DEB8768}" type="datetimeFigureOut">
              <a:rPr lang="en-US" smtClean="0"/>
              <a:pPr/>
              <a:t>2/6/23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Poppins" pitchFamily="2" charset="77"/>
                <a:cs typeface="Poppins" pitchFamily="2" charset="77"/>
              </a:defRPr>
            </a:lvl1pPr>
          </a:lstStyle>
          <a:p>
            <a:fld id="{E90EEE40-52B4-CA4C-9ED3-F79CB80638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63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Poppins" pitchFamily="2" charset="77"/>
        <a:ea typeface="+mn-ea"/>
        <a:cs typeface="Poppins" pitchFamily="2" charset="77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0EEE40-52B4-CA4C-9ED3-F79CB806389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091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0EEE40-52B4-CA4C-9ED3-F79CB806389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223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eveloper D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457D7FF-BC93-6043-BCA7-E61AE511315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4370" y="2455502"/>
            <a:ext cx="7691636" cy="1960559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85E8DEEE-81AE-BFAB-2D33-82685E11EC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67494" y="5142631"/>
            <a:ext cx="7692042" cy="119891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speaker: Name;</a:t>
            </a:r>
            <a:br>
              <a:rPr lang="en-US" dirty="0"/>
            </a:br>
            <a:r>
              <a:rPr lang="en-US" dirty="0"/>
              <a:t>title: Name;</a:t>
            </a:r>
            <a:br>
              <a:rPr lang="en-US" dirty="0"/>
            </a:br>
            <a:r>
              <a:rPr lang="en-US" dirty="0"/>
              <a:t>company: Name;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50491DA-02FA-B5CF-32A2-2BD46A76FC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483025" cy="6858000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B467448-CC20-E4FC-DD87-27628C816A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47055" y="331086"/>
            <a:ext cx="3315745" cy="14844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D271C3-CF48-68C9-45E5-9AB4AC6CB3E7}"/>
              </a:ext>
            </a:extLst>
          </p:cNvPr>
          <p:cNvSpPr txBox="1"/>
          <p:nvPr userDrawn="1"/>
        </p:nvSpPr>
        <p:spPr>
          <a:xfrm>
            <a:off x="8432800" y="-292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70AE2D81-AC4F-183C-9F40-1DE2F0923A1A}"/>
              </a:ext>
            </a:extLst>
          </p:cNvPr>
          <p:cNvSpPr txBox="1">
            <a:spLocks/>
          </p:cNvSpPr>
          <p:nvPr userDrawn="1"/>
        </p:nvSpPr>
        <p:spPr>
          <a:xfrm>
            <a:off x="3867494" y="4258102"/>
            <a:ext cx="7692042" cy="464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bg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&lt;/title&gt;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385D1AE4-D85B-EAA6-5922-7B3E6422DBFB}"/>
              </a:ext>
            </a:extLst>
          </p:cNvPr>
          <p:cNvSpPr txBox="1">
            <a:spLocks/>
          </p:cNvSpPr>
          <p:nvPr userDrawn="1"/>
        </p:nvSpPr>
        <p:spPr>
          <a:xfrm>
            <a:off x="3867494" y="2013238"/>
            <a:ext cx="7692042" cy="464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bg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&lt;/title&gt;</a:t>
            </a:r>
          </a:p>
        </p:txBody>
      </p:sp>
    </p:spTree>
    <p:extLst>
      <p:ext uri="{BB962C8B-B14F-4D97-AF65-F5344CB8AC3E}">
        <p14:creationId xmlns:p14="http://schemas.microsoft.com/office/powerpoint/2010/main" val="1025232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i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F69A54AF-4A96-BDBC-DA01-1F592F9C36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8F61B9-CCEB-B640-96F9-C9D3B548E9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400" y="457200"/>
            <a:ext cx="4365625" cy="1600200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27887C-7323-CA40-A9F4-63472FB95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729B740-78D6-8D48-BA6D-8881485B932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6400" y="6345555"/>
            <a:ext cx="38789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700">
                <a:solidFill>
                  <a:schemeClr val="tx2">
                    <a:lumMod val="40000"/>
                    <a:lumOff val="6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altLang="en-US">
                <a:ea typeface="ＭＳ Ｐゴシック" panose="020B0600070205080204" pitchFamily="34" charset="-128"/>
              </a:rPr>
              <a:t>© 2023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1D623AB-66A3-974E-987E-157F5444EC3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06400" y="2336800"/>
            <a:ext cx="4365625" cy="353218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349EA51-1543-3345-8636-E87878D8F2C9}"/>
              </a:ext>
            </a:extLst>
          </p:cNvPr>
          <p:cNvSpPr/>
          <p:nvPr userDrawn="1"/>
        </p:nvSpPr>
        <p:spPr>
          <a:xfrm>
            <a:off x="5510664" y="941695"/>
            <a:ext cx="2910005" cy="237471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33933" dist="38100" dir="2700000" algn="tl" rotWithShape="0">
              <a:schemeClr val="accent6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1E99BA0-834A-814D-AB72-0B55285FDA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31556" y="1263699"/>
            <a:ext cx="2329805" cy="531813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Bolded text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4610D3C1-FA59-BC4E-8ECB-4C207D938D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31556" y="1821388"/>
            <a:ext cx="2329805" cy="113617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latin typeface="+mn-lt"/>
                <a:cs typeface="Poppins SemiBold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at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521950D0-95A1-1B4C-BBE5-5F29D9D7CB0A}"/>
              </a:ext>
            </a:extLst>
          </p:cNvPr>
          <p:cNvSpPr/>
          <p:nvPr userDrawn="1"/>
        </p:nvSpPr>
        <p:spPr>
          <a:xfrm>
            <a:off x="8741561" y="941695"/>
            <a:ext cx="2910005" cy="237471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33933" dist="38100" dir="2700000" algn="tl" rotWithShape="0">
              <a:schemeClr val="accent6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CB673210-ACDE-D244-83C0-C058C1CB01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2453" y="1263699"/>
            <a:ext cx="2329805" cy="531813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Bolded text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60098562-9766-A343-AAE4-2AA5CA6289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62453" y="1821388"/>
            <a:ext cx="2329805" cy="113617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latin typeface="+mn-lt"/>
                <a:cs typeface="Poppins SemiBold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at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EB87A9B0-1ACB-8F41-9053-0C6FEBEDA5D2}"/>
              </a:ext>
            </a:extLst>
          </p:cNvPr>
          <p:cNvSpPr/>
          <p:nvPr userDrawn="1"/>
        </p:nvSpPr>
        <p:spPr>
          <a:xfrm>
            <a:off x="5510664" y="3612004"/>
            <a:ext cx="2910005" cy="237471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33933" dist="38100" dir="2700000" algn="tl" rotWithShape="0">
              <a:schemeClr val="accent6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00A7A5B1-1256-2D45-BD31-9E0142636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31556" y="3934008"/>
            <a:ext cx="2329805" cy="531813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Bolded text</a:t>
            </a:r>
          </a:p>
        </p:txBody>
      </p:sp>
      <p:sp>
        <p:nvSpPr>
          <p:cNvPr id="30" name="Text Placeholder 22">
            <a:extLst>
              <a:ext uri="{FF2B5EF4-FFF2-40B4-BE49-F238E27FC236}">
                <a16:creationId xmlns:a16="http://schemas.microsoft.com/office/drawing/2014/main" id="{2DB52A9D-0173-7E44-9574-913A69EC987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31556" y="4491697"/>
            <a:ext cx="2329805" cy="113617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latin typeface="+mn-lt"/>
                <a:cs typeface="Poppins SemiBold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at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F94B90D4-A4D6-B644-BC5C-2943E3E1CC26}"/>
              </a:ext>
            </a:extLst>
          </p:cNvPr>
          <p:cNvSpPr/>
          <p:nvPr userDrawn="1"/>
        </p:nvSpPr>
        <p:spPr>
          <a:xfrm>
            <a:off x="8741561" y="3612004"/>
            <a:ext cx="2910005" cy="237471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33933" dist="38100" dir="2700000" algn="tl" rotWithShape="0">
              <a:schemeClr val="accent6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1AA50F97-3992-8D43-A937-B246C518B0A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62453" y="3934008"/>
            <a:ext cx="2329805" cy="531813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Bolded text</a:t>
            </a:r>
          </a:p>
        </p:txBody>
      </p:sp>
      <p:sp>
        <p:nvSpPr>
          <p:cNvPr id="33" name="Text Placeholder 22">
            <a:extLst>
              <a:ext uri="{FF2B5EF4-FFF2-40B4-BE49-F238E27FC236}">
                <a16:creationId xmlns:a16="http://schemas.microsoft.com/office/drawing/2014/main" id="{36870797-B9C8-164D-A983-E8F84D10243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62453" y="4491697"/>
            <a:ext cx="2329805" cy="113617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latin typeface="+mn-lt"/>
                <a:cs typeface="Poppins SemiBold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at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715F6CEA-E6AB-D1A0-3323-FD498574A5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41038" y="114055"/>
            <a:ext cx="915805" cy="7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64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DF459D-EB72-1043-9F0F-E9CD399108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875405"/>
            <a:ext cx="6521133" cy="498564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029EE9-172C-5445-90AB-0F95317FB4C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06400" y="2336800"/>
            <a:ext cx="4365625" cy="353218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CF06B-A61F-3344-BCCA-1373DE5A1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45E35B6-EBB9-2B49-A009-06BDC1176BE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6400" y="6345555"/>
            <a:ext cx="38789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700">
                <a:solidFill>
                  <a:schemeClr val="tx2">
                    <a:lumMod val="40000"/>
                    <a:lumOff val="6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altLang="en-US">
                <a:ea typeface="ＭＳ Ｐゴシック" panose="020B0600070205080204" pitchFamily="34" charset="-128"/>
              </a:rPr>
              <a:t>© 2023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4E875B0-122F-3240-BDF4-8E5930D2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400" y="457200"/>
            <a:ext cx="4365625" cy="1600200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A26DE32A-0A6B-C3A7-142D-FDF3B642D0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1038" y="114055"/>
            <a:ext cx="915805" cy="7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5341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id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4EEB3D90-A6A6-662A-8B27-B61AECC716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029EE9-172C-5445-90AB-0F95317FB4C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06401" y="2336800"/>
            <a:ext cx="4191358" cy="353218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CF06B-A61F-3344-BCCA-1373DE5A1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9D2152-1C30-894C-9781-951D3C9748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45E35B6-EBB9-2B49-A009-06BDC1176BE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6400" y="6345555"/>
            <a:ext cx="38789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700">
                <a:solidFill>
                  <a:schemeClr val="tx2">
                    <a:lumMod val="40000"/>
                    <a:lumOff val="6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altLang="en-US">
                <a:ea typeface="ＭＳ Ｐゴシック" panose="020B0600070205080204" pitchFamily="34" charset="-128"/>
              </a:rPr>
              <a:t>© 2023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4E875B0-122F-3240-BDF4-8E5930D2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400" y="457200"/>
            <a:ext cx="5148239" cy="1600200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9A1850E7-DAFD-B87D-7178-31BEA1BDE02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41038" y="114055"/>
            <a:ext cx="915805" cy="7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0308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Co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52B824C7-451D-E3C6-2FD2-04C7355424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052AE5-2E8A-E14B-A350-C57A2FA18D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295525"/>
            <a:ext cx="10515600" cy="1133475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AB9FAE-9212-0240-87A8-84E2EB4DAE3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455990"/>
            <a:ext cx="10515600" cy="54362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9A960-FA53-924B-8B27-1DEA385F5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3E3F84C-1E46-234A-83CB-CF24452C3E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400" y="6345555"/>
            <a:ext cx="38789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700">
                <a:solidFill>
                  <a:schemeClr val="tx2">
                    <a:lumMod val="40000"/>
                    <a:lumOff val="6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altLang="en-US" dirty="0">
                <a:ea typeface="ＭＳ Ｐゴシック" panose="020B0600070205080204" pitchFamily="34" charset="-128"/>
              </a:rPr>
              <a:t>© 2023 SailPoint Technologies, Inc. All rights reserved.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12FF3654-3C95-E557-9A77-741293B2B9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41038" y="114055"/>
            <a:ext cx="915805" cy="7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3551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Blue Coding">
    <p:bg>
      <p:bgPr>
        <a:gradFill>
          <a:gsLst>
            <a:gs pos="100000">
              <a:schemeClr val="accent2"/>
            </a:gs>
            <a:gs pos="35000">
              <a:schemeClr val="tx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B13465EA-560A-3825-4485-9E16E47D4D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9A960-FA53-924B-8B27-1DEA385F5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9D2152-1C30-894C-9781-951D3C9748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D84DF0D-C3C3-534A-BBC7-B8901EC615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400" y="6345555"/>
            <a:ext cx="38789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700">
                <a:solidFill>
                  <a:schemeClr val="tx2">
                    <a:lumMod val="40000"/>
                    <a:lumOff val="6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altLang="en-US">
                <a:ea typeface="ＭＳ Ｐゴシック" panose="020B0600070205080204" pitchFamily="34" charset="-128"/>
              </a:rPr>
              <a:t>© 2023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A39C0FB6-78CF-E522-D003-42633766E4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41038" y="114055"/>
            <a:ext cx="915805" cy="76135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A387A4E-C9CA-D0F9-DC61-E527D4DCD7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295525"/>
            <a:ext cx="10515600" cy="1133475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8271FB5-9C0D-6670-5E97-3010C816939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455990"/>
            <a:ext cx="10515600" cy="54362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67768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Blue">
    <p:bg>
      <p:bgPr>
        <a:gradFill>
          <a:gsLst>
            <a:gs pos="100000">
              <a:schemeClr val="accent2"/>
            </a:gs>
            <a:gs pos="35000">
              <a:schemeClr val="tx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52AE5-2E8A-E14B-A350-C57A2FA18D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758471"/>
            <a:ext cx="10515600" cy="1014984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AB9FAE-9212-0240-87A8-84E2EB4DAE3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814399"/>
            <a:ext cx="10515600" cy="120797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9A960-FA53-924B-8B27-1DEA385F5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9D2152-1C30-894C-9781-951D3C9748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D84DF0D-C3C3-534A-BBC7-B8901EC615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400" y="6345555"/>
            <a:ext cx="38789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700">
                <a:solidFill>
                  <a:schemeClr val="tx2">
                    <a:lumMod val="40000"/>
                    <a:lumOff val="6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altLang="en-US">
                <a:ea typeface="ＭＳ Ｐゴシック" panose="020B0600070205080204" pitchFamily="34" charset="-128"/>
              </a:rPr>
              <a:t>© 2023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A39C0FB6-78CF-E522-D003-42633766E4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1038" y="114055"/>
            <a:ext cx="915805" cy="7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2928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EF4DC-8A0C-9A49-8FC7-D55AB97506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4600" y="365125"/>
            <a:ext cx="9702800" cy="79775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B22E09-30B4-8A42-AB39-5E952EF93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8C5BB9F-B32B-5341-9D04-F9019576450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6400" y="6345555"/>
            <a:ext cx="38789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700">
                <a:solidFill>
                  <a:schemeClr val="tx2">
                    <a:lumMod val="40000"/>
                    <a:lumOff val="6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altLang="en-US">
                <a:ea typeface="ＭＳ Ｐゴシック" panose="020B0600070205080204" pitchFamily="34" charset="-128"/>
              </a:rPr>
              <a:t>© 2023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3D863D0E-59C9-47A7-9FB1-B4C2EF1200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1038" y="114055"/>
            <a:ext cx="915805" cy="7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3327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2B2DB0-39C8-1C40-BE15-DDDE06404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928643-64C5-AF40-B9D9-AAFB07F505D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6400" y="6345555"/>
            <a:ext cx="38789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700">
                <a:solidFill>
                  <a:schemeClr val="tx2">
                    <a:lumMod val="40000"/>
                    <a:lumOff val="6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altLang="en-US">
                <a:ea typeface="ＭＳ Ｐゴシック" panose="020B0600070205080204" pitchFamily="34" charset="-128"/>
              </a:rPr>
              <a:t>© 2023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C65DF285-1CC2-0C4B-E191-64BA031838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1038" y="114055"/>
            <a:ext cx="915805" cy="7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478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eveloper Days 2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457D7FF-BC93-6043-BCA7-E61AE511315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4370" y="2455502"/>
            <a:ext cx="7691636" cy="1960559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85E8DEEE-81AE-BFAB-2D33-82685E11EC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14300" y="5142631"/>
            <a:ext cx="2963400" cy="826369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speaker: Name;</a:t>
            </a:r>
            <a:br>
              <a:rPr lang="en-US" dirty="0"/>
            </a:br>
            <a:r>
              <a:rPr lang="en-US" dirty="0"/>
              <a:t>title: Name;</a:t>
            </a:r>
            <a:br>
              <a:rPr lang="en-US" dirty="0"/>
            </a:br>
            <a:r>
              <a:rPr lang="en-US" dirty="0"/>
              <a:t>company: Name;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50491DA-02FA-B5CF-32A2-2BD46A76FC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483025" cy="6858000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B467448-CC20-E4FC-DD87-27628C816A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47055" y="331086"/>
            <a:ext cx="3315745" cy="14844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D271C3-CF48-68C9-45E5-9AB4AC6CB3E7}"/>
              </a:ext>
            </a:extLst>
          </p:cNvPr>
          <p:cNvSpPr txBox="1"/>
          <p:nvPr userDrawn="1"/>
        </p:nvSpPr>
        <p:spPr>
          <a:xfrm>
            <a:off x="8432800" y="-292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6FA180BC-E4D7-8D5E-2755-D63C8EC3D8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16506" y="5142631"/>
            <a:ext cx="2963400" cy="826369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speaker: Name;</a:t>
            </a:r>
            <a:br>
              <a:rPr lang="en-US" dirty="0"/>
            </a:br>
            <a:r>
              <a:rPr lang="en-US" dirty="0"/>
              <a:t>title: Name;</a:t>
            </a:r>
            <a:br>
              <a:rPr lang="en-US" dirty="0"/>
            </a:br>
            <a:r>
              <a:rPr lang="en-US" dirty="0"/>
              <a:t>company: Name;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E43D0179-B16D-2F5F-45FB-E9E15C309599}"/>
              </a:ext>
            </a:extLst>
          </p:cNvPr>
          <p:cNvSpPr txBox="1">
            <a:spLocks/>
          </p:cNvSpPr>
          <p:nvPr userDrawn="1"/>
        </p:nvSpPr>
        <p:spPr>
          <a:xfrm>
            <a:off x="3867494" y="4258102"/>
            <a:ext cx="7692042" cy="464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bg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&lt;/title&gt;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B72777A-1716-BF7B-C36B-54C7A0CFCBAF}"/>
              </a:ext>
            </a:extLst>
          </p:cNvPr>
          <p:cNvSpPr txBox="1">
            <a:spLocks/>
          </p:cNvSpPr>
          <p:nvPr userDrawn="1"/>
        </p:nvSpPr>
        <p:spPr>
          <a:xfrm>
            <a:off x="3867494" y="2013238"/>
            <a:ext cx="7692042" cy="464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bg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&lt;/title&gt;</a:t>
            </a:r>
          </a:p>
        </p:txBody>
      </p:sp>
    </p:spTree>
    <p:extLst>
      <p:ext uri="{BB962C8B-B14F-4D97-AF65-F5344CB8AC3E}">
        <p14:creationId xmlns:p14="http://schemas.microsoft.com/office/powerpoint/2010/main" val="3848668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 - Developer Days">
    <p:bg>
      <p:bgPr>
        <a:gradFill>
          <a:gsLst>
            <a:gs pos="100000">
              <a:schemeClr val="accent2"/>
            </a:gs>
            <a:gs pos="35000">
              <a:schemeClr val="tx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702509F5-BFF3-A2DD-2BAD-46C234A739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2749" y="346786"/>
            <a:ext cx="3303371" cy="147894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66CA37A-309A-9788-AA83-86E9BA6B4DC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4370" y="2455502"/>
            <a:ext cx="7691636" cy="1960559"/>
          </a:xfrm>
        </p:spPr>
        <p:txBody>
          <a:bodyPr anchor="b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49FCB8F2-5EF1-287E-4DCA-77B1FEBB7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67494" y="5142631"/>
            <a:ext cx="7692042" cy="119891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speaker: Name;</a:t>
            </a:r>
            <a:br>
              <a:rPr lang="en-US" dirty="0"/>
            </a:br>
            <a:r>
              <a:rPr lang="en-US" dirty="0"/>
              <a:t>title: Name;</a:t>
            </a:r>
            <a:br>
              <a:rPr lang="en-US" dirty="0"/>
            </a:br>
            <a:r>
              <a:rPr lang="en-US" dirty="0"/>
              <a:t>company: Name;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DC4B3324-30FA-01B2-FC76-80E4133482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486150" cy="6858000"/>
          </a:xfrm>
          <a:prstGeom prst="rect">
            <a:avLst/>
          </a:prstGeom>
        </p:spPr>
      </p:pic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398EE6F9-5D40-DAD0-A595-159C0002075F}"/>
              </a:ext>
            </a:extLst>
          </p:cNvPr>
          <p:cNvSpPr txBox="1">
            <a:spLocks/>
          </p:cNvSpPr>
          <p:nvPr userDrawn="1"/>
        </p:nvSpPr>
        <p:spPr>
          <a:xfrm>
            <a:off x="3867494" y="4258102"/>
            <a:ext cx="7692042" cy="464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bg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&lt;/title&gt;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C49F0E2B-27E4-EFD5-E173-1EC0738CDC49}"/>
              </a:ext>
            </a:extLst>
          </p:cNvPr>
          <p:cNvSpPr txBox="1">
            <a:spLocks/>
          </p:cNvSpPr>
          <p:nvPr userDrawn="1"/>
        </p:nvSpPr>
        <p:spPr>
          <a:xfrm>
            <a:off x="3867494" y="2013238"/>
            <a:ext cx="7692042" cy="464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bg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&lt;/title&gt;</a:t>
            </a:r>
          </a:p>
        </p:txBody>
      </p:sp>
    </p:spTree>
    <p:extLst>
      <p:ext uri="{BB962C8B-B14F-4D97-AF65-F5344CB8AC3E}">
        <p14:creationId xmlns:p14="http://schemas.microsoft.com/office/powerpoint/2010/main" val="74849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gradFill>
          <a:gsLst>
            <a:gs pos="100000">
              <a:schemeClr val="accent2"/>
            </a:gs>
            <a:gs pos="35000">
              <a:schemeClr val="tx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52AE5-2E8A-E14B-A350-C57A2FA18D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400" y="2610946"/>
            <a:ext cx="3210257" cy="1636108"/>
          </a:xfrm>
        </p:spPr>
        <p:txBody>
          <a:bodyPr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9A960-FA53-924B-8B27-1DEA385F5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9D2152-1C30-894C-9781-951D3C9748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D84DF0D-C3C3-534A-BBC7-B8901EC615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400" y="6345555"/>
            <a:ext cx="38789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700">
                <a:solidFill>
                  <a:schemeClr val="tx2">
                    <a:lumMod val="40000"/>
                    <a:lumOff val="6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altLang="en-US">
                <a:ea typeface="ＭＳ Ｐゴシック" panose="020B0600070205080204" pitchFamily="34" charset="-128"/>
              </a:rPr>
              <a:t>© 2023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EBFBFE7-C81D-F046-BF1D-2210155BABAF}"/>
              </a:ext>
            </a:extLst>
          </p:cNvPr>
          <p:cNvSpPr/>
          <p:nvPr userDrawn="1"/>
        </p:nvSpPr>
        <p:spPr>
          <a:xfrm>
            <a:off x="4012443" y="791570"/>
            <a:ext cx="7347708" cy="5199797"/>
          </a:xfrm>
          <a:prstGeom prst="roundRect">
            <a:avLst>
              <a:gd name="adj" fmla="val 13517"/>
            </a:avLst>
          </a:prstGeom>
          <a:solidFill>
            <a:schemeClr val="bg1"/>
          </a:solidFill>
          <a:ln>
            <a:noFill/>
          </a:ln>
          <a:effectLst>
            <a:outerShdw blurRad="233933" dist="38100" dir="2700000" algn="tl" rotWithShape="0">
              <a:schemeClr val="accent6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348F772E-0B10-3436-4091-2AF6506179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1038" y="114055"/>
            <a:ext cx="915805" cy="7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59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C3BAE-D05F-1A49-8B85-D379B1E39E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400" y="365125"/>
            <a:ext cx="10634638" cy="79775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E4FA5-A75E-BB45-8976-E756865ED32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6400" y="1613949"/>
            <a:ext cx="11430000" cy="428053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22947C-C848-734C-B88F-459D6B95B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1037887-B903-B04E-A6F3-86B826237D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400" y="6345555"/>
            <a:ext cx="38789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700">
                <a:solidFill>
                  <a:schemeClr val="tx2">
                    <a:lumMod val="40000"/>
                    <a:lumOff val="6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altLang="en-US">
                <a:ea typeface="ＭＳ Ｐゴシック" panose="020B0600070205080204" pitchFamily="34" charset="-128"/>
              </a:rPr>
              <a:t>© 2023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9153A4E-97F0-F015-878A-9DE0EF10BF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1038" y="114055"/>
            <a:ext cx="915805" cy="7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15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50CC1E-B4BC-6F40-8A77-F948E2F7532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70173" y="1681163"/>
            <a:ext cx="5157787" cy="823912"/>
          </a:xfrm>
        </p:spPr>
        <p:txBody>
          <a:bodyPr anchor="b"/>
          <a:lstStyle>
            <a:lvl1pPr marL="0" indent="0" algn="ctr">
              <a:buNone/>
              <a:defRPr sz="2400" b="1" i="0"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F4A977-4331-DF4D-9551-A66B9AA4653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70173" y="2505075"/>
            <a:ext cx="5157787" cy="3213337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AB22AB-6949-F848-A6EB-5D8A98590FF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438639" y="1681163"/>
            <a:ext cx="5183188" cy="823912"/>
          </a:xfrm>
        </p:spPr>
        <p:txBody>
          <a:bodyPr anchor="b"/>
          <a:lstStyle>
            <a:lvl1pPr marL="0" indent="0" algn="ctr">
              <a:buNone/>
              <a:defRPr sz="2400" b="1" i="0"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62064A-82A7-494B-A926-194686D8D37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438639" y="2505075"/>
            <a:ext cx="5183188" cy="3213337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B9A171-73F0-3A47-BED5-25E52A1B2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5344BA9-C1A8-4244-8785-02EA8B56B28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6400" y="6345555"/>
            <a:ext cx="38789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700">
                <a:solidFill>
                  <a:schemeClr val="tx2">
                    <a:lumMod val="40000"/>
                    <a:lumOff val="6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altLang="en-US">
                <a:ea typeface="ＭＳ Ｐゴシック" panose="020B0600070205080204" pitchFamily="34" charset="-128"/>
              </a:rPr>
              <a:t>© 2023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10EBD89-A495-0C49-9448-EC02AE7CB0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3160" y="365125"/>
            <a:ext cx="9885680" cy="79775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AFB9C8B1-05DF-9406-94B6-F257DDC83C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1038" y="114055"/>
            <a:ext cx="915805" cy="7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645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50CC1E-B4BC-6F40-8A77-F948E2F7532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9104" y="1831288"/>
            <a:ext cx="3715224" cy="823912"/>
          </a:xfrm>
        </p:spPr>
        <p:txBody>
          <a:bodyPr anchor="b">
            <a:normAutofit/>
          </a:bodyPr>
          <a:lstStyle>
            <a:lvl1pPr marL="0" indent="0" algn="ctr">
              <a:buNone/>
              <a:defRPr sz="2200" b="1" i="0"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F4A977-4331-DF4D-9551-A66B9AA4653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79104" y="2906973"/>
            <a:ext cx="3715224" cy="2961564"/>
          </a:xfrm>
        </p:spPr>
        <p:txBody>
          <a:bodyPr>
            <a:normAutofit/>
          </a:bodyPr>
          <a:lstStyle>
            <a:lvl1pPr marL="0" indent="0" algn="ctr">
              <a:spcAft>
                <a:spcPts val="300"/>
              </a:spcAft>
              <a:buNone/>
              <a:defRPr sz="1800"/>
            </a:lvl1pPr>
            <a:lvl2pPr marL="457200" indent="0" algn="ctr">
              <a:spcAft>
                <a:spcPts val="300"/>
              </a:spcAft>
              <a:buNone/>
              <a:defRPr sz="1600"/>
            </a:lvl2pPr>
            <a:lvl3pPr marL="914400" indent="0" algn="ctr">
              <a:spcAft>
                <a:spcPts val="300"/>
              </a:spcAft>
              <a:buNone/>
              <a:defRPr sz="1400"/>
            </a:lvl3pPr>
            <a:lvl4pPr marL="1371600" indent="0" algn="ctr">
              <a:spcAft>
                <a:spcPts val="300"/>
              </a:spcAft>
              <a:buNone/>
              <a:defRPr sz="1200"/>
            </a:lvl4pPr>
            <a:lvl5pPr marL="1828800" indent="0" algn="ctr">
              <a:spcAft>
                <a:spcPts val="300"/>
              </a:spcAft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B9A171-73F0-3A47-BED5-25E52A1B2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5344BA9-C1A8-4244-8785-02EA8B56B28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6400" y="6345555"/>
            <a:ext cx="38789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700">
                <a:solidFill>
                  <a:schemeClr val="tx2">
                    <a:lumMod val="40000"/>
                    <a:lumOff val="6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altLang="en-US">
                <a:ea typeface="ＭＳ Ｐゴシック" panose="020B0600070205080204" pitchFamily="34" charset="-128"/>
              </a:rPr>
              <a:t>© 2023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10EBD89-A495-0C49-9448-EC02AE7CB0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9040" y="365125"/>
            <a:ext cx="9773920" cy="79775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8DD7127-3FBC-0941-987E-D6515D5BAC53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238388" y="1831288"/>
            <a:ext cx="3715224" cy="823912"/>
          </a:xfrm>
        </p:spPr>
        <p:txBody>
          <a:bodyPr anchor="b">
            <a:normAutofit/>
          </a:bodyPr>
          <a:lstStyle>
            <a:lvl1pPr marL="0" indent="0" algn="ctr">
              <a:buNone/>
              <a:defRPr sz="2200" b="0" i="0"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745288EC-BAFB-6A43-BB36-54D9CB8BEF4E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238388" y="2906973"/>
            <a:ext cx="3715224" cy="2961564"/>
          </a:xfrm>
        </p:spPr>
        <p:txBody>
          <a:bodyPr>
            <a:normAutofit/>
          </a:bodyPr>
          <a:lstStyle>
            <a:lvl1pPr marL="0" indent="0" algn="ctr">
              <a:spcAft>
                <a:spcPts val="300"/>
              </a:spcAft>
              <a:buNone/>
              <a:defRPr sz="1800"/>
            </a:lvl1pPr>
            <a:lvl2pPr marL="0" indent="0" algn="ctr">
              <a:spcAft>
                <a:spcPts val="300"/>
              </a:spcAft>
              <a:buNone/>
              <a:defRPr sz="1600"/>
            </a:lvl2pPr>
            <a:lvl3pPr marL="0" indent="0" algn="ctr">
              <a:spcAft>
                <a:spcPts val="300"/>
              </a:spcAft>
              <a:buNone/>
              <a:defRPr sz="1400"/>
            </a:lvl3pPr>
            <a:lvl4pPr marL="0" indent="0" algn="ctr">
              <a:spcAft>
                <a:spcPts val="300"/>
              </a:spcAft>
              <a:buNone/>
              <a:defRPr sz="1200"/>
            </a:lvl4pPr>
            <a:lvl5pPr marL="0" indent="0" algn="ctr">
              <a:spcAft>
                <a:spcPts val="300"/>
              </a:spcAft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3B7D636-D969-2F4C-9CED-F548C5C74F7E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093879" y="1831288"/>
            <a:ext cx="3715224" cy="823912"/>
          </a:xfrm>
        </p:spPr>
        <p:txBody>
          <a:bodyPr anchor="b">
            <a:normAutofit/>
          </a:bodyPr>
          <a:lstStyle>
            <a:lvl1pPr marL="0" indent="0" algn="ctr">
              <a:buNone/>
              <a:defRPr sz="2200" b="0" i="0"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47086B62-F2A1-8E46-879C-0BA223ED573F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8093879" y="2906973"/>
            <a:ext cx="3715224" cy="2961564"/>
          </a:xfrm>
        </p:spPr>
        <p:txBody>
          <a:bodyPr>
            <a:normAutofit/>
          </a:bodyPr>
          <a:lstStyle>
            <a:lvl1pPr marL="0" indent="0" algn="ctr">
              <a:spcAft>
                <a:spcPts val="300"/>
              </a:spcAft>
              <a:buNone/>
              <a:defRPr sz="1800"/>
            </a:lvl1pPr>
            <a:lvl2pPr marL="457200" indent="0" algn="ctr">
              <a:spcAft>
                <a:spcPts val="300"/>
              </a:spcAft>
              <a:buNone/>
              <a:defRPr sz="1600"/>
            </a:lvl2pPr>
            <a:lvl3pPr marL="914400" indent="0" algn="ctr">
              <a:spcAft>
                <a:spcPts val="300"/>
              </a:spcAft>
              <a:buNone/>
              <a:defRPr sz="1400"/>
            </a:lvl3pPr>
            <a:lvl4pPr marL="1371600" indent="0" algn="ctr">
              <a:spcAft>
                <a:spcPts val="300"/>
              </a:spcAft>
              <a:buNone/>
              <a:defRPr sz="1200"/>
            </a:lvl4pPr>
            <a:lvl5pPr marL="1828800" indent="0" algn="ctr">
              <a:spcAft>
                <a:spcPts val="300"/>
              </a:spcAft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B9615636-7336-B895-8498-AE0769590D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1038" y="114055"/>
            <a:ext cx="915805" cy="7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325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gradFill>
          <a:gsLst>
            <a:gs pos="100000">
              <a:schemeClr val="accent2"/>
            </a:gs>
            <a:gs pos="35000">
              <a:schemeClr val="tx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F11EDC6-4042-9B41-9829-40C1A03B2DDE}"/>
              </a:ext>
            </a:extLst>
          </p:cNvPr>
          <p:cNvSpPr/>
          <p:nvPr userDrawn="1"/>
        </p:nvSpPr>
        <p:spPr>
          <a:xfrm>
            <a:off x="612634" y="1825625"/>
            <a:ext cx="5181600" cy="4111151"/>
          </a:xfrm>
          <a:prstGeom prst="roundRect">
            <a:avLst>
              <a:gd name="adj" fmla="val 13517"/>
            </a:avLst>
          </a:prstGeom>
          <a:solidFill>
            <a:schemeClr val="bg1"/>
          </a:solidFill>
          <a:ln>
            <a:noFill/>
          </a:ln>
          <a:effectLst>
            <a:outerShdw blurRad="233933" dist="38100" dir="2700000" algn="tl" rotWithShape="0">
              <a:schemeClr val="accent6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CB925D-725D-9D40-A690-BA2FCB38A6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5721" y="365125"/>
            <a:ext cx="9740558" cy="79775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EE8BD-E916-6649-B50D-2D000281131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010314" y="2265529"/>
            <a:ext cx="4386240" cy="31799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E9716B-DC23-884E-AECE-26BBB5EBE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9D2152-1C30-894C-9781-951D3C9748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90B0DA2-E7B0-644B-9A47-82FE4334E0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400" y="6345555"/>
            <a:ext cx="38789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700">
                <a:solidFill>
                  <a:schemeClr val="tx2">
                    <a:lumMod val="40000"/>
                    <a:lumOff val="6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altLang="en-US">
                <a:ea typeface="ＭＳ Ｐゴシック" panose="020B0600070205080204" pitchFamily="34" charset="-128"/>
              </a:rPr>
              <a:t>© 2023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21C7368-EFDE-EA49-8C4E-96B84D738163}"/>
              </a:ext>
            </a:extLst>
          </p:cNvPr>
          <p:cNvSpPr/>
          <p:nvPr userDrawn="1"/>
        </p:nvSpPr>
        <p:spPr>
          <a:xfrm>
            <a:off x="6397766" y="1834948"/>
            <a:ext cx="5181600" cy="4111151"/>
          </a:xfrm>
          <a:prstGeom prst="roundRect">
            <a:avLst>
              <a:gd name="adj" fmla="val 13517"/>
            </a:avLst>
          </a:prstGeom>
          <a:solidFill>
            <a:schemeClr val="bg1"/>
          </a:solidFill>
          <a:ln>
            <a:noFill/>
          </a:ln>
          <a:effectLst>
            <a:outerShdw blurRad="233933" dist="38100" dir="2700000" algn="tl" rotWithShape="0">
              <a:schemeClr val="accent6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5020119-07EA-6347-9446-78A596B21BB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795446" y="2274852"/>
            <a:ext cx="4386240" cy="31799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4BD64F96-1A21-21F2-7A47-CC12E71ED0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1038" y="114055"/>
            <a:ext cx="915805" cy="7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717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F61B9-CCEB-B640-96F9-C9D3B548E9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400" y="457200"/>
            <a:ext cx="4365625" cy="1600200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54595-A3ED-1D44-9F21-7FA099B68E0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7" y="791569"/>
            <a:ext cx="6653211" cy="506948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27887C-7323-CA40-A9F4-63472FB95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729B740-78D6-8D48-BA6D-8881485B932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6400" y="6345555"/>
            <a:ext cx="38789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700">
                <a:solidFill>
                  <a:schemeClr val="tx2">
                    <a:lumMod val="40000"/>
                    <a:lumOff val="6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altLang="en-US">
                <a:ea typeface="ＭＳ Ｐゴシック" panose="020B0600070205080204" pitchFamily="34" charset="-128"/>
              </a:rPr>
              <a:t>© 2023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1D623AB-66A3-974E-987E-157F5444EC3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06400" y="2336800"/>
            <a:ext cx="4365625" cy="353218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F335AE3B-5B5A-DF5F-8982-B9C242C8CC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1038" y="114055"/>
            <a:ext cx="915805" cy="7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427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F553FD-7C76-724A-A15F-86098F2FD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65125"/>
            <a:ext cx="11430000" cy="7977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67377-BA58-2F42-8B12-39431C924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6400" y="1613949"/>
            <a:ext cx="11430000" cy="4280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9D02FB-8823-CE47-AA62-CD25D268AE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400" y="6345555"/>
            <a:ext cx="38789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700">
                <a:solidFill>
                  <a:schemeClr val="tx2">
                    <a:lumMod val="40000"/>
                    <a:lumOff val="6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altLang="en-US">
                <a:ea typeface="ＭＳ Ｐゴシック" panose="020B0600070205080204" pitchFamily="34" charset="-128"/>
              </a:rPr>
              <a:t>© 2023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5D691F-E5BD-B040-B052-5392F77287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1038" y="6345555"/>
            <a:ext cx="79536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fld id="{679D2152-1C30-894C-9781-951D3C9748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19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60" r:id="rId3"/>
    <p:sldLayoutId id="2147483663" r:id="rId4"/>
    <p:sldLayoutId id="2147483650" r:id="rId5"/>
    <p:sldLayoutId id="2147483653" r:id="rId6"/>
    <p:sldLayoutId id="2147483664" r:id="rId7"/>
    <p:sldLayoutId id="2147483652" r:id="rId8"/>
    <p:sldLayoutId id="2147483656" r:id="rId9"/>
    <p:sldLayoutId id="2147483665" r:id="rId10"/>
    <p:sldLayoutId id="2147483657" r:id="rId11"/>
    <p:sldLayoutId id="2147483666" r:id="rId12"/>
    <p:sldLayoutId id="2147483651" r:id="rId13"/>
    <p:sldLayoutId id="2147483667" r:id="rId14"/>
    <p:sldLayoutId id="2147483661" r:id="rId15"/>
    <p:sldLayoutId id="2147483654" r:id="rId16"/>
    <p:sldLayoutId id="2147483655" r:id="rId17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Poppins SemiBold" pitchFamily="2" charset="77"/>
          <a:ea typeface="+mj-ea"/>
          <a:cs typeface="Poppins SemiBold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300"/>
        </a:spcAft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Poppins" pitchFamily="2" charset="77"/>
          <a:ea typeface="+mn-ea"/>
          <a:cs typeface="Poppins" pitchFamily="2" charset="77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Poppins" pitchFamily="2" charset="77"/>
          <a:ea typeface="+mn-ea"/>
          <a:cs typeface="Poppins" pitchFamily="2" charset="77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1600" b="0" i="0" kern="1200">
          <a:solidFill>
            <a:schemeClr val="tx2"/>
          </a:solidFill>
          <a:latin typeface="Poppins" pitchFamily="2" charset="77"/>
          <a:ea typeface="+mn-ea"/>
          <a:cs typeface="Poppins" pitchFamily="2" charset="77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Poppins" pitchFamily="2" charset="77"/>
          <a:ea typeface="+mn-ea"/>
          <a:cs typeface="Poppins" pitchFamily="2" charset="77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Poppins" pitchFamily="2" charset="77"/>
          <a:ea typeface="+mn-ea"/>
          <a:cs typeface="Poppins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62D27-742E-E343-A1A8-A04459684F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dirty="0"/>
              <a:t>SaaS Connectivity: SDK in Practice</a:t>
            </a:r>
            <a:endParaRPr lang="en-US" dirty="0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898FE615-FA1B-9B34-C27A-DF39093D49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/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speaker: Fernando de los Ríos Sánchez;</a:t>
            </a:r>
            <a:br>
              <a:rPr lang="en-US" dirty="0"/>
            </a:br>
            <a:r>
              <a:rPr lang="en-US" dirty="0"/>
              <a:t>title: Advisory Solutions Consultant;</a:t>
            </a:r>
            <a:br>
              <a:rPr lang="en-US" dirty="0"/>
            </a:br>
            <a:r>
              <a:rPr lang="en-US" dirty="0"/>
              <a:t>company: SailPoint;</a:t>
            </a:r>
          </a:p>
        </p:txBody>
      </p:sp>
    </p:spTree>
    <p:extLst>
      <p:ext uri="{BB962C8B-B14F-4D97-AF65-F5344CB8AC3E}">
        <p14:creationId xmlns:p14="http://schemas.microsoft.com/office/powerpoint/2010/main" val="945322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62FB3D-DF17-8D27-7E0E-6CA8229B1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10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5DC99E-286C-678A-1C61-10D88CC0E70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© 2023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6" name="Graphic 5" descr="SailPoint">
            <a:extLst>
              <a:ext uri="{FF2B5EF4-FFF2-40B4-BE49-F238E27FC236}">
                <a16:creationId xmlns:a16="http://schemas.microsoft.com/office/drawing/2014/main" id="{412E68D0-EED9-3551-5FC0-5C5D56DDD3B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52835" y="1715262"/>
            <a:ext cx="2686330" cy="953855"/>
          </a:xfrm>
          <a:prstGeom prst="rect">
            <a:avLst/>
          </a:prstGeom>
        </p:spPr>
      </p:pic>
      <p:pic>
        <p:nvPicPr>
          <p:cNvPr id="8" name="Picture 7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67F51C1E-5126-7A85-CB60-69A7FFA65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1072" y="2496662"/>
            <a:ext cx="2163097" cy="1795225"/>
          </a:xfrm>
          <a:prstGeom prst="rect">
            <a:avLst/>
          </a:prstGeom>
        </p:spPr>
      </p:pic>
      <p:pic>
        <p:nvPicPr>
          <p:cNvPr id="10" name="Picture 9" descr="Chart, histogram&#10;&#10;Description automatically generated">
            <a:extLst>
              <a:ext uri="{FF2B5EF4-FFF2-40B4-BE49-F238E27FC236}">
                <a16:creationId xmlns:a16="http://schemas.microsoft.com/office/drawing/2014/main" id="{AF7FAFF6-650B-2857-ED7D-3B0B35E6F9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9407" y="2496662"/>
            <a:ext cx="2163097" cy="1795225"/>
          </a:xfrm>
          <a:prstGeom prst="rect">
            <a:avLst/>
          </a:prstGeom>
        </p:spPr>
      </p:pic>
      <p:sp>
        <p:nvSpPr>
          <p:cNvPr id="11" name="Title 5">
            <a:extLst>
              <a:ext uri="{FF2B5EF4-FFF2-40B4-BE49-F238E27FC236}">
                <a16:creationId xmlns:a16="http://schemas.microsoft.com/office/drawing/2014/main" id="{ABF4BD4E-E703-E9BC-B809-876288039522}"/>
              </a:ext>
            </a:extLst>
          </p:cNvPr>
          <p:cNvSpPr txBox="1">
            <a:spLocks/>
          </p:cNvSpPr>
          <p:nvPr/>
        </p:nvSpPr>
        <p:spPr>
          <a:xfrm>
            <a:off x="831850" y="2973010"/>
            <a:ext cx="10515600" cy="101498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pPr algn="ctr"/>
            <a:r>
              <a:rPr lang="en-US" sz="54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744001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8D55F36-846C-044E-8F97-EF500A1A7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2F7190-EE1D-4B4E-9393-369B9ADF1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0338C-B678-784E-B846-D4A5E0F7B7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 © 2023 SailPoint Technologies, Inc. All Rights Reserved.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8450AA-DEB4-A5C5-5A2C-8C9308B632B2}"/>
              </a:ext>
            </a:extLst>
          </p:cNvPr>
          <p:cNvSpPr txBox="1"/>
          <p:nvPr/>
        </p:nvSpPr>
        <p:spPr>
          <a:xfrm>
            <a:off x="4353350" y="1732381"/>
            <a:ext cx="6536069" cy="3393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200" b="1" i="0" dirty="0">
                <a:solidFill>
                  <a:schemeClr val="accent6"/>
                </a:solidFill>
                <a:latin typeface="Poppins SemiBold" pitchFamily="2" charset="77"/>
                <a:cs typeface="Poppins SemiBold" pitchFamily="2" charset="77"/>
              </a:rPr>
              <a:t>Overview of current connectivity options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200" b="1" i="0" dirty="0">
                <a:solidFill>
                  <a:schemeClr val="accent6"/>
                </a:solidFill>
                <a:latin typeface="Poppins SemiBold" pitchFamily="2" charset="77"/>
                <a:cs typeface="Poppins SemiBold" pitchFamily="2" charset="77"/>
              </a:rPr>
              <a:t>SaaS Connectivity practical use cases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accent6"/>
                </a:solidFill>
                <a:latin typeface="Poppins SemiBold" pitchFamily="2" charset="77"/>
                <a:cs typeface="Poppins SemiBold" pitchFamily="2" charset="77"/>
              </a:rPr>
              <a:t>Anatomy of a connector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accent6"/>
                </a:solidFill>
                <a:latin typeface="Poppins SemiBold" pitchFamily="2" charset="77"/>
                <a:cs typeface="Poppins SemiBold" pitchFamily="2" charset="77"/>
              </a:rPr>
              <a:t>Q&amp;A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sz="2200" b="1" i="0" dirty="0">
              <a:solidFill>
                <a:schemeClr val="accent6"/>
              </a:solidFill>
              <a:latin typeface="Poppins SemiBold" pitchFamily="2" charset="77"/>
              <a:cs typeface="Poppins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81654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81DE79-9A9C-7A4B-972F-96BCAA755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1D0FC-D170-6847-B527-34CAC0AD9A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en-US" dirty="0"/>
              <a:t> © 2023 SailPoint Technologies, Inc. All Rights Reserved.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8732F8-406D-E340-9586-407C6C5A3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current connectivity options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259DC5-F358-6DD2-D370-CB8FE252B21C}"/>
              </a:ext>
            </a:extLst>
          </p:cNvPr>
          <p:cNvSpPr txBox="1"/>
          <p:nvPr/>
        </p:nvSpPr>
        <p:spPr>
          <a:xfrm>
            <a:off x="3885176" y="1601391"/>
            <a:ext cx="231505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ES" sz="6600" dirty="0">
                <a:solidFill>
                  <a:srgbClr val="0070C0"/>
                </a:solidFill>
              </a:rPr>
              <a:t>+200</a:t>
            </a:r>
            <a:endParaRPr lang="en-ES" sz="2000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8EE2EF-F121-85D2-2EE4-DCEACCE6CDEA}"/>
              </a:ext>
            </a:extLst>
          </p:cNvPr>
          <p:cNvSpPr txBox="1"/>
          <p:nvPr/>
        </p:nvSpPr>
        <p:spPr>
          <a:xfrm>
            <a:off x="6173341" y="1926607"/>
            <a:ext cx="3348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dirty="0">
                <a:solidFill>
                  <a:schemeClr val="accent6"/>
                </a:solidFill>
              </a:rPr>
              <a:t>out-of-the-box connectors</a:t>
            </a:r>
            <a:endParaRPr lang="en-ES" dirty="0">
              <a:solidFill>
                <a:schemeClr val="accent6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08B037-FC80-AC66-A337-7F1FC661F742}"/>
              </a:ext>
            </a:extLst>
          </p:cNvPr>
          <p:cNvSpPr txBox="1"/>
          <p:nvPr/>
        </p:nvSpPr>
        <p:spPr>
          <a:xfrm>
            <a:off x="1342660" y="3107218"/>
            <a:ext cx="2046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ES" sz="2400" b="1" dirty="0">
                <a:solidFill>
                  <a:schemeClr val="accent6"/>
                </a:solidFill>
              </a:rPr>
              <a:t>Dedicated connectors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5A5BE1-DD83-94F4-D92D-34AC65F14348}"/>
              </a:ext>
            </a:extLst>
          </p:cNvPr>
          <p:cNvSpPr txBox="1"/>
          <p:nvPr/>
        </p:nvSpPr>
        <p:spPr>
          <a:xfrm>
            <a:off x="6697017" y="3107217"/>
            <a:ext cx="2046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ES" sz="2400" b="1" dirty="0">
                <a:solidFill>
                  <a:schemeClr val="accent6"/>
                </a:solidFill>
              </a:rPr>
              <a:t>Generic connectors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48099F-1E09-3708-B0FA-E98325B40C2C}"/>
              </a:ext>
            </a:extLst>
          </p:cNvPr>
          <p:cNvSpPr txBox="1"/>
          <p:nvPr/>
        </p:nvSpPr>
        <p:spPr>
          <a:xfrm>
            <a:off x="1342660" y="3938214"/>
            <a:ext cx="22765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ES" dirty="0">
                <a:solidFill>
                  <a:schemeClr val="accent6"/>
                </a:solidFill>
              </a:rPr>
              <a:t>Active Directory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ES" dirty="0">
                <a:solidFill>
                  <a:schemeClr val="accent6"/>
                </a:solidFill>
              </a:rPr>
              <a:t>SAP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ES" dirty="0">
                <a:solidFill>
                  <a:schemeClr val="accent6"/>
                </a:solidFill>
              </a:rPr>
              <a:t>AWS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ES" dirty="0">
                <a:solidFill>
                  <a:schemeClr val="accent6"/>
                </a:solidFill>
              </a:rPr>
              <a:t>...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53C223-64BD-8916-E66C-B4FD11EE019E}"/>
              </a:ext>
            </a:extLst>
          </p:cNvPr>
          <p:cNvSpPr txBox="1"/>
          <p:nvPr/>
        </p:nvSpPr>
        <p:spPr>
          <a:xfrm>
            <a:off x="6697017" y="3938214"/>
            <a:ext cx="385874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ES" dirty="0">
                <a:solidFill>
                  <a:schemeClr val="accent6"/>
                </a:solidFill>
              </a:rPr>
              <a:t>Delimited text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ES" dirty="0">
                <a:solidFill>
                  <a:schemeClr val="accent6"/>
                </a:solidFill>
              </a:rPr>
              <a:t>JDBC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ES" dirty="0">
                <a:solidFill>
                  <a:schemeClr val="accent6"/>
                </a:solidFill>
              </a:rPr>
              <a:t>LDAP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ES" dirty="0">
                <a:solidFill>
                  <a:schemeClr val="accent6"/>
                </a:solidFill>
              </a:rPr>
              <a:t>Web Services/SCIM 2.0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ES" dirty="0">
                <a:solidFill>
                  <a:schemeClr val="accent6"/>
                </a:solidFill>
              </a:rPr>
              <a:t>Custom connector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ES" dirty="0">
                <a:solidFill>
                  <a:srgbClr val="0070C0"/>
                </a:solidFill>
              </a:rPr>
              <a:t>SaaS Connectivity framework</a:t>
            </a:r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F2FEF58B-EA2C-45F1-E4B8-82D4DB013BFB}"/>
              </a:ext>
            </a:extLst>
          </p:cNvPr>
          <p:cNvSpPr/>
          <p:nvPr/>
        </p:nvSpPr>
        <p:spPr>
          <a:xfrm rot="5400000">
            <a:off x="4803495" y="190110"/>
            <a:ext cx="451412" cy="5220182"/>
          </a:xfrm>
          <a:prstGeom prst="leftBrace">
            <a:avLst/>
          </a:prstGeom>
          <a:ln w="28575">
            <a:solidFill>
              <a:srgbClr val="0070C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054224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81DE79-9A9C-7A4B-972F-96BCAA755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1D0FC-D170-6847-B527-34CAC0AD9A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en-US" dirty="0"/>
              <a:t> © 2023 SailPoint Technologies, Inc. All Rights Reserved.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8732F8-406D-E340-9586-407C6C5A3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current connectivity options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8D2259-484C-7AA2-34DB-0BC28327979B}"/>
              </a:ext>
            </a:extLst>
          </p:cNvPr>
          <p:cNvSpPr txBox="1"/>
          <p:nvPr/>
        </p:nvSpPr>
        <p:spPr>
          <a:xfrm>
            <a:off x="666468" y="1284790"/>
            <a:ext cx="10859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ES" dirty="0">
                <a:solidFill>
                  <a:schemeClr val="accent6"/>
                </a:solidFill>
              </a:rPr>
              <a:t>SaaS Connectivity is a simplified custom connector development framework aimed for SaaS </a:t>
            </a:r>
          </a:p>
        </p:txBody>
      </p:sp>
      <p:graphicFrame>
        <p:nvGraphicFramePr>
          <p:cNvPr id="20" name="Table 20">
            <a:extLst>
              <a:ext uri="{FF2B5EF4-FFF2-40B4-BE49-F238E27FC236}">
                <a16:creationId xmlns:a16="http://schemas.microsoft.com/office/drawing/2014/main" id="{01BDA540-F4E8-7119-ECE7-B8A72D098328}"/>
              </a:ext>
            </a:extLst>
          </p:cNvPr>
          <p:cNvGraphicFramePr>
            <a:graphicFrameLocks noGrp="1"/>
          </p:cNvGraphicFramePr>
          <p:nvPr/>
        </p:nvGraphicFramePr>
        <p:xfrm>
          <a:off x="1171575" y="2084741"/>
          <a:ext cx="9848847" cy="3000085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4476871">
                  <a:extLst>
                    <a:ext uri="{9D8B030D-6E8A-4147-A177-3AD203B41FA5}">
                      <a16:colId xmlns:a16="http://schemas.microsoft.com/office/drawing/2014/main" val="1794890407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111775589"/>
                    </a:ext>
                  </a:extLst>
                </a:gridCol>
                <a:gridCol w="1365812">
                  <a:extLst>
                    <a:ext uri="{9D8B030D-6E8A-4147-A177-3AD203B41FA5}">
                      <a16:colId xmlns:a16="http://schemas.microsoft.com/office/drawing/2014/main" val="1453968835"/>
                    </a:ext>
                  </a:extLst>
                </a:gridCol>
                <a:gridCol w="2177364">
                  <a:extLst>
                    <a:ext uri="{9D8B030D-6E8A-4147-A177-3AD203B41FA5}">
                      <a16:colId xmlns:a16="http://schemas.microsoft.com/office/drawing/2014/main" val="151399614"/>
                    </a:ext>
                  </a:extLst>
                </a:gridCol>
              </a:tblGrid>
              <a:tr h="785781">
                <a:tc>
                  <a:txBody>
                    <a:bodyPr/>
                    <a:lstStyle/>
                    <a:p>
                      <a:endParaRPr lang="en-E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ES"/>
                        <a:t>SaaS Connectivity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ES"/>
                        <a:t>Web Services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ES"/>
                        <a:t>Custom OpenConnector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0344918"/>
                  </a:ext>
                </a:extLst>
              </a:tr>
              <a:tr h="553576">
                <a:tc>
                  <a:txBody>
                    <a:bodyPr/>
                    <a:lstStyle/>
                    <a:p>
                      <a:r>
                        <a:rPr lang="en-ES"/>
                        <a:t>Available operations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E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E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E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83421135"/>
                  </a:ext>
                </a:extLst>
              </a:tr>
              <a:tr h="553576">
                <a:tc>
                  <a:txBody>
                    <a:bodyPr/>
                    <a:lstStyle/>
                    <a:p>
                      <a:r>
                        <a:rPr lang="en-ES"/>
                        <a:t>Ease of 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E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E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E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74211616"/>
                  </a:ext>
                </a:extLst>
              </a:tr>
              <a:tr h="553576">
                <a:tc>
                  <a:txBody>
                    <a:bodyPr/>
                    <a:lstStyle/>
                    <a:p>
                      <a:r>
                        <a:rPr lang="en-ES"/>
                        <a:t>Maintainability/distribution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E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E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E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2335987"/>
                  </a:ext>
                </a:extLst>
              </a:tr>
              <a:tr h="553576">
                <a:tc>
                  <a:txBody>
                    <a:bodyPr/>
                    <a:lstStyle/>
                    <a:p>
                      <a:r>
                        <a:rPr lang="en-ES"/>
                        <a:t>Virtual appliance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E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E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E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8743458"/>
                  </a:ext>
                </a:extLst>
              </a:tr>
            </a:tbl>
          </a:graphicData>
        </a:graphic>
      </p:graphicFrame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D829DA92-1637-29D2-2137-BBBA876B569A}"/>
              </a:ext>
            </a:extLst>
          </p:cNvPr>
          <p:cNvSpPr>
            <a:spLocks noChangeAspect="1"/>
          </p:cNvSpPr>
          <p:nvPr/>
        </p:nvSpPr>
        <p:spPr>
          <a:xfrm>
            <a:off x="6285052" y="2912277"/>
            <a:ext cx="468000" cy="4680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E1B1E2F9-7F94-EC8C-2012-F580BFB937B1}"/>
              </a:ext>
            </a:extLst>
          </p:cNvPr>
          <p:cNvSpPr>
            <a:spLocks noChangeAspect="1"/>
          </p:cNvSpPr>
          <p:nvPr/>
        </p:nvSpPr>
        <p:spPr>
          <a:xfrm>
            <a:off x="7959523" y="2912277"/>
            <a:ext cx="468000" cy="4680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64F8AA7-DAB1-F380-407A-F1147624CAD6}"/>
              </a:ext>
            </a:extLst>
          </p:cNvPr>
          <p:cNvSpPr>
            <a:spLocks noChangeAspect="1"/>
          </p:cNvSpPr>
          <p:nvPr/>
        </p:nvSpPr>
        <p:spPr>
          <a:xfrm>
            <a:off x="9633994" y="2912277"/>
            <a:ext cx="468000" cy="4680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097DE58-9389-3711-FF48-FBEF891EFD17}"/>
              </a:ext>
            </a:extLst>
          </p:cNvPr>
          <p:cNvSpPr>
            <a:spLocks noChangeAspect="1"/>
          </p:cNvSpPr>
          <p:nvPr/>
        </p:nvSpPr>
        <p:spPr>
          <a:xfrm>
            <a:off x="6285052" y="3477724"/>
            <a:ext cx="468000" cy="4680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A58047CA-4CAA-5698-6A32-4A73759ABB33}"/>
              </a:ext>
            </a:extLst>
          </p:cNvPr>
          <p:cNvSpPr>
            <a:spLocks noChangeAspect="1"/>
          </p:cNvSpPr>
          <p:nvPr/>
        </p:nvSpPr>
        <p:spPr>
          <a:xfrm>
            <a:off x="7959523" y="3477724"/>
            <a:ext cx="468000" cy="4680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14F225CF-6474-C854-BC72-CA28393C5F77}"/>
              </a:ext>
            </a:extLst>
          </p:cNvPr>
          <p:cNvSpPr>
            <a:spLocks noChangeAspect="1"/>
          </p:cNvSpPr>
          <p:nvPr/>
        </p:nvSpPr>
        <p:spPr>
          <a:xfrm>
            <a:off x="9633994" y="3477724"/>
            <a:ext cx="468000" cy="46800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E62CC0D3-86F6-042C-A99C-E945C869A0B0}"/>
              </a:ext>
            </a:extLst>
          </p:cNvPr>
          <p:cNvSpPr>
            <a:spLocks noChangeAspect="1"/>
          </p:cNvSpPr>
          <p:nvPr/>
        </p:nvSpPr>
        <p:spPr>
          <a:xfrm>
            <a:off x="6285052" y="4016769"/>
            <a:ext cx="468000" cy="4680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D0A5B831-84B9-B47C-4F7C-9D84AA32F70C}"/>
              </a:ext>
            </a:extLst>
          </p:cNvPr>
          <p:cNvSpPr>
            <a:spLocks noChangeAspect="1"/>
          </p:cNvSpPr>
          <p:nvPr/>
        </p:nvSpPr>
        <p:spPr>
          <a:xfrm>
            <a:off x="7959523" y="4016769"/>
            <a:ext cx="468000" cy="4680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96DC18DB-FD1E-BA1D-8675-6CE3E71FA0FA}"/>
              </a:ext>
            </a:extLst>
          </p:cNvPr>
          <p:cNvSpPr>
            <a:spLocks noChangeAspect="1"/>
          </p:cNvSpPr>
          <p:nvPr/>
        </p:nvSpPr>
        <p:spPr>
          <a:xfrm>
            <a:off x="9633994" y="4016769"/>
            <a:ext cx="468000" cy="4680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31" name="Picture 30" descr="Shape&#10;&#10;Description automatically generated with low confidence">
            <a:extLst>
              <a:ext uri="{FF2B5EF4-FFF2-40B4-BE49-F238E27FC236}">
                <a16:creationId xmlns:a16="http://schemas.microsoft.com/office/drawing/2014/main" id="{353BFA71-2CF1-3E74-C882-72D6097D7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3523" y="4555814"/>
            <a:ext cx="540000" cy="540000"/>
          </a:xfrm>
          <a:prstGeom prst="rect">
            <a:avLst/>
          </a:prstGeom>
        </p:spPr>
      </p:pic>
      <p:pic>
        <p:nvPicPr>
          <p:cNvPr id="32" name="Picture 31" descr="Shape&#10;&#10;Description automatically generated with low confidence">
            <a:extLst>
              <a:ext uri="{FF2B5EF4-FFF2-40B4-BE49-F238E27FC236}">
                <a16:creationId xmlns:a16="http://schemas.microsoft.com/office/drawing/2014/main" id="{6BFB59A7-52D2-5059-7829-F19CB2738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7994" y="4555814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929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9A6318-0644-CF40-B085-29124240C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CE7A07-910F-7343-9014-AC75A17B310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altLang="en-US" dirty="0"/>
              <a:t> © 2023 SailPoint Technologies, Inc. All Rights Reserved.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12B2E8C-2BD7-BE48-A2C2-70BB1BC81E8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Use IDN REST API to drive manual account correlation through access request or disable accounts on certifications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208314B-D059-3A46-9106-758FF411BCC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IDN loopback – Orphan accounts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05D379B-827B-264A-988E-22379961288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Use IDN REST API to create virtual entitlements the removal of which triggers identity disable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17CC3C5-0ECA-C84B-B3F1-40B034C12C0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IDN loopback – Account certification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1856099-470D-4F48-9792-3DF9EEA9959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Use IDN REST API to fetch existing roles and treat them as any other managed system</a:t>
            </a:r>
          </a:p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6321401-8213-5543-ACC0-7C9EEF9FCCE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IDN loopback – Platform roles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9393BE2-5CA1-C444-9F18-E6B5FAF33B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Leverage existing REST API or any other remote interface and map connector operations to interface calls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504F55-7C7B-A64E-9B66-FAE31F8275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Unsupported SaaS apps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0F243E-9D8E-D746-8CA6-D76D127BB84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The framework most prominent use case is connecting to REST interfaces but remember it’s not limited to that.</a:t>
            </a:r>
          </a:p>
          <a:p>
            <a:r>
              <a:rPr lang="en-US" dirty="0"/>
              <a:t>You can leverage any connectivity option available (think npm modules), just remember there is no local storage and it runs in the cloud.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17B9998-BE68-4346-9F30-2391FBAB0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SaaS Connectivity practical use cases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376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creen Recording 2022-10-19 at 12.52.35 (1)">
            <a:hlinkClick r:id="" action="ppaction://media"/>
            <a:extLst>
              <a:ext uri="{FF2B5EF4-FFF2-40B4-BE49-F238E27FC236}">
                <a16:creationId xmlns:a16="http://schemas.microsoft.com/office/drawing/2014/main" id="{C6763900-C3E1-F52D-333A-DB9F275F4B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479649"/>
            <a:ext cx="12184888" cy="761555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E4185B-849D-55EE-317B-91140B6D0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4888" cy="38548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GB" sz="2800"/>
              <a:t>SaaS Connectivity orphan accounts demo</a:t>
            </a:r>
            <a:endParaRPr lang="en-ES" sz="2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B92502-DD5A-6391-C1F7-27DD62206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A962E0-9D5F-62B8-3907-E7F76CF467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 © 2023 SailPoint Technologies,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21538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1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F4061-8FC6-08CA-0420-B2F3EAC96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/>
              <a:t>Anatomy of a connector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D82B85-6651-5A2F-8E56-906C9262F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576DFD-829B-DA87-731B-6CDB679047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 © 2023 SailPoint Technologies, Inc. All Rights Reserved.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1F561297-35CE-DFE9-BB76-9713D51BA86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81000" y="1102995"/>
          <a:ext cx="11430000" cy="524256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5715000">
                  <a:extLst>
                    <a:ext uri="{9D8B030D-6E8A-4147-A177-3AD203B41FA5}">
                      <a16:colId xmlns:a16="http://schemas.microsoft.com/office/drawing/2014/main" val="2233523932"/>
                    </a:ext>
                  </a:extLst>
                </a:gridCol>
                <a:gridCol w="5715000">
                  <a:extLst>
                    <a:ext uri="{9D8B030D-6E8A-4147-A177-3AD203B41FA5}">
                      <a16:colId xmlns:a16="http://schemas.microsoft.com/office/drawing/2014/main" val="1454569538"/>
                    </a:ext>
                  </a:extLst>
                </a:gridCol>
              </a:tblGrid>
              <a:tr h="3308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ES"/>
                        <a:t>Connector operations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ES"/>
                        <a:t>SaaS Connectivity operations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7076584"/>
                  </a:ext>
                </a:extLst>
              </a:tr>
              <a:tr h="303242">
                <a:tc>
                  <a:txBody>
                    <a:bodyPr/>
                    <a:lstStyle/>
                    <a:p>
                      <a:r>
                        <a:rPr lang="en-ES" sz="1400"/>
                        <a:t>Test Connection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std:test-connection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1441049"/>
                  </a:ext>
                </a:extLst>
              </a:tr>
              <a:tr h="303242">
                <a:tc>
                  <a:txBody>
                    <a:bodyPr/>
                    <a:lstStyle/>
                    <a:p>
                      <a:r>
                        <a:rPr lang="en-ES" sz="1400"/>
                        <a:t>Account Aggregation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std:account:list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932981"/>
                  </a:ext>
                </a:extLst>
              </a:tr>
              <a:tr h="303242">
                <a:tc>
                  <a:txBody>
                    <a:bodyPr/>
                    <a:lstStyle/>
                    <a:p>
                      <a:r>
                        <a:rPr lang="en-ES" sz="1400"/>
                        <a:t>Account Delta Aggregation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E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2941481"/>
                  </a:ext>
                </a:extLst>
              </a:tr>
              <a:tr h="303242">
                <a:tc>
                  <a:txBody>
                    <a:bodyPr/>
                    <a:lstStyle/>
                    <a:p>
                      <a:r>
                        <a:rPr lang="en-ES" sz="1400"/>
                        <a:t>Group Aggregation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std:entitlement:list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2726182"/>
                  </a:ext>
                </a:extLst>
              </a:tr>
              <a:tr h="303242">
                <a:tc>
                  <a:txBody>
                    <a:bodyPr/>
                    <a:lstStyle/>
                    <a:p>
                      <a:r>
                        <a:rPr lang="en-ES" sz="1400"/>
                        <a:t>Get Object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std:account:read</a:t>
                      </a:r>
                      <a:r>
                        <a:rPr lang="en-ES" sz="1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GB" sz="1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std:entitlement:read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9599299"/>
                  </a:ext>
                </a:extLst>
              </a:tr>
              <a:tr h="303242">
                <a:tc>
                  <a:txBody>
                    <a:bodyPr/>
                    <a:lstStyle/>
                    <a:p>
                      <a:r>
                        <a:rPr lang="en-ES" sz="1400"/>
                        <a:t>Create Account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std:account:create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3742536"/>
                  </a:ext>
                </a:extLst>
              </a:tr>
              <a:tr h="303242">
                <a:tc>
                  <a:txBody>
                    <a:bodyPr/>
                    <a:lstStyle/>
                    <a:p>
                      <a:r>
                        <a:rPr lang="en-ES" sz="1400"/>
                        <a:t>Update Account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kern="120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std:account:update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3866725"/>
                  </a:ext>
                </a:extLst>
              </a:tr>
              <a:tr h="303242">
                <a:tc>
                  <a:txBody>
                    <a:bodyPr/>
                    <a:lstStyle/>
                    <a:p>
                      <a:r>
                        <a:rPr lang="en-ES" sz="1400"/>
                        <a:t>Delete Account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ES" sz="1400"/>
                        <a:t>std:account:delete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9130267"/>
                  </a:ext>
                </a:extLst>
              </a:tr>
              <a:tr h="303242">
                <a:tc>
                  <a:txBody>
                    <a:bodyPr/>
                    <a:lstStyle/>
                    <a:p>
                      <a:r>
                        <a:rPr lang="en-ES" sz="1400"/>
                        <a:t>Enable Account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std:account:enable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7339101"/>
                  </a:ext>
                </a:extLst>
              </a:tr>
              <a:tr h="303242">
                <a:tc>
                  <a:txBody>
                    <a:bodyPr/>
                    <a:lstStyle/>
                    <a:p>
                      <a:r>
                        <a:rPr lang="en-ES" sz="1400"/>
                        <a:t>Disable Account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std:account:disable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9490337"/>
                  </a:ext>
                </a:extLst>
              </a:tr>
              <a:tr h="303242">
                <a:tc>
                  <a:txBody>
                    <a:bodyPr/>
                    <a:lstStyle/>
                    <a:p>
                      <a:r>
                        <a:rPr lang="en-ES" sz="1400"/>
                        <a:t>Unlock Account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ES" sz="1400"/>
                        <a:t>std:account:unlock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1961786"/>
                  </a:ext>
                </a:extLst>
              </a:tr>
              <a:tr h="303242">
                <a:tc>
                  <a:txBody>
                    <a:bodyPr/>
                    <a:lstStyle/>
                    <a:p>
                      <a:r>
                        <a:rPr lang="en-ES" sz="1400"/>
                        <a:t>Change Password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ES" sz="1400"/>
                        <a:t>std:change:password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699156"/>
                  </a:ext>
                </a:extLst>
              </a:tr>
              <a:tr h="303242">
                <a:tc>
                  <a:txBody>
                    <a:bodyPr/>
                    <a:lstStyle/>
                    <a:p>
                      <a:r>
                        <a:rPr lang="en-ES" sz="1400"/>
                        <a:t>Add Entitlement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kern="120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std:account:update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7889733"/>
                  </a:ext>
                </a:extLst>
              </a:tr>
              <a:tr h="303242">
                <a:tc>
                  <a:txBody>
                    <a:bodyPr/>
                    <a:lstStyle/>
                    <a:p>
                      <a:r>
                        <a:rPr lang="en-ES" sz="1400"/>
                        <a:t>Remove Entitlement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kern="120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std:account:update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5877727"/>
                  </a:ext>
                </a:extLst>
              </a:tr>
              <a:tr h="303242">
                <a:tc>
                  <a:txBody>
                    <a:bodyPr/>
                    <a:lstStyle/>
                    <a:p>
                      <a:r>
                        <a:rPr lang="en-ES" sz="1400"/>
                        <a:t>Pass-through Authentication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E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0317011"/>
                  </a:ext>
                </a:extLst>
              </a:tr>
              <a:tr h="303242">
                <a:tc>
                  <a:txBody>
                    <a:bodyPr/>
                    <a:lstStyle/>
                    <a:p>
                      <a:r>
                        <a:rPr lang="en-ES" sz="1400"/>
                        <a:t>Custom Authentication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E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30465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4712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47087-3191-7D0F-F504-36761F5F4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/>
              <a:t>Anatomy of a connector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DE527D-6EF1-AE0F-68F3-67BB231771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ES"/>
              <a:t>Some key points before a short live demo:</a:t>
            </a:r>
          </a:p>
          <a:p>
            <a:r>
              <a:rPr lang="en-ES"/>
              <a:t>This is based on my own experience and preferences, not official guidelines</a:t>
            </a:r>
          </a:p>
          <a:p>
            <a:r>
              <a:rPr lang="en-ES"/>
              <a:t>I find very helpful to start by building an Axios client for raw API calls with no logic</a:t>
            </a:r>
          </a:p>
          <a:p>
            <a:r>
              <a:rPr lang="en-ES"/>
              <a:t>I generally create an object class that matches account/entitlement response interface with a constructor method that takes in raw data from API</a:t>
            </a:r>
          </a:p>
          <a:p>
            <a:r>
              <a:rPr lang="en-ES"/>
              <a:t>Main index.ts file is generally enough for gluing raw calls with your application logic to implement aforementioned connector operations</a:t>
            </a:r>
          </a:p>
          <a:p>
            <a:r>
              <a:rPr lang="en-ES"/>
              <a:t>VS Code </a:t>
            </a:r>
            <a:r>
              <a:rPr lang="en-ES" b="1"/>
              <a:t>REST Client </a:t>
            </a:r>
            <a:r>
              <a:rPr lang="en-ES"/>
              <a:t>plugin works wonders to quickly test your raw calls and your connector logic locally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1CF61F-65D6-81FA-8116-6A0AA1A4C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F42FD0-0A75-714B-00CF-0AB6AD3818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 © 2023 SailPoint Technologies,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696899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847AED-5134-5349-B17B-8C8ADBDB6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FE3FC2C8-BE69-B246-9101-0EAE73763E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 © 2023 SailPoint Technologies, Inc. All Rights Reserved.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119CF81-6214-D34F-88A4-A850CD0A1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327183"/>
            <a:ext cx="10515600" cy="1014984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24" name="Graphic 23" descr="SailPoint">
            <a:extLst>
              <a:ext uri="{FF2B5EF4-FFF2-40B4-BE49-F238E27FC236}">
                <a16:creationId xmlns:a16="http://schemas.microsoft.com/office/drawing/2014/main" id="{6822E5BA-04D7-6B4D-A1EF-D37710BF3B0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18002" y="2064529"/>
            <a:ext cx="3555997" cy="126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616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ailPoint Brand Refresh 2022">
      <a:dk1>
        <a:srgbClr val="0033A1"/>
      </a:dk1>
      <a:lt1>
        <a:srgbClr val="FFFFFF"/>
      </a:lt1>
      <a:dk2>
        <a:srgbClr val="415364"/>
      </a:dk2>
      <a:lt2>
        <a:srgbClr val="DAE1E9"/>
      </a:lt2>
      <a:accent1>
        <a:srgbClr val="0033A1"/>
      </a:accent1>
      <a:accent2>
        <a:srgbClr val="0071CE"/>
      </a:accent2>
      <a:accent3>
        <a:srgbClr val="CC27B0"/>
      </a:accent3>
      <a:accent4>
        <a:srgbClr val="54C0E8"/>
      </a:accent4>
      <a:accent5>
        <a:srgbClr val="93D500"/>
      </a:accent5>
      <a:accent6>
        <a:srgbClr val="415364"/>
      </a:accent6>
      <a:hlink>
        <a:srgbClr val="0563C1"/>
      </a:hlink>
      <a:folHlink>
        <a:srgbClr val="0071CE"/>
      </a:folHlink>
    </a:clrScheme>
    <a:fontScheme name="Poppins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 dirty="0" smtClean="0">
            <a:latin typeface="Poppins" pitchFamily="2" charset="77"/>
            <a:cs typeface="Poppins" pitchFamily="2" charset="77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smtClean="0">
            <a:solidFill>
              <a:schemeClr val="accent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ailPoint-BrandRefresh-DeckTemplate-20230101" id="{26A88923-18C0-B943-A3DC-832467591790}" vid="{824338BD-429C-7848-B2D3-2CB2216404A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247</TotalTime>
  <Words>587</Words>
  <Application>Microsoft Macintosh PowerPoint</Application>
  <PresentationFormat>Widescreen</PresentationFormat>
  <Paragraphs>104</Paragraphs>
  <Slides>10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Poppins SemiBold</vt:lpstr>
      <vt:lpstr>Poppins</vt:lpstr>
      <vt:lpstr>Calibri</vt:lpstr>
      <vt:lpstr>Office Theme</vt:lpstr>
      <vt:lpstr>SaaS Connectivity: SDK in Practice</vt:lpstr>
      <vt:lpstr>Agenda</vt:lpstr>
      <vt:lpstr>Overview of current connectivity options</vt:lpstr>
      <vt:lpstr>Overview of current connectivity options</vt:lpstr>
      <vt:lpstr>SaaS Connectivity practical use cases</vt:lpstr>
      <vt:lpstr>SaaS Connectivity orphan accounts demo</vt:lpstr>
      <vt:lpstr>Anatomy of a connector</vt:lpstr>
      <vt:lpstr>Anatomy of a connector</vt:lpstr>
      <vt:lpstr>Questions?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Cover Slide Title Text</dc:title>
  <dc:creator>Amanda Mohs</dc:creator>
  <cp:lastModifiedBy>Fernando de los Rios Sanchez</cp:lastModifiedBy>
  <cp:revision>16</cp:revision>
  <dcterms:created xsi:type="dcterms:W3CDTF">2023-02-02T21:47:43Z</dcterms:created>
  <dcterms:modified xsi:type="dcterms:W3CDTF">2023-02-06T16:32:05Z</dcterms:modified>
</cp:coreProperties>
</file>