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99" r:id="rId6"/>
    <p:sldId id="274" r:id="rId7"/>
    <p:sldId id="300" r:id="rId8"/>
    <p:sldId id="301" r:id="rId9"/>
    <p:sldId id="302" r:id="rId10"/>
    <p:sldId id="303" r:id="rId11"/>
    <p:sldId id="304" r:id="rId12"/>
    <p:sldId id="305" r:id="rId13"/>
    <p:sldId id="306" r:id="rId14"/>
    <p:sldId id="307" r:id="rId15"/>
    <p:sldId id="269" r:id="rId16"/>
    <p:sldId id="3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62" d="100"/>
          <a:sy n="162" d="100"/>
        </p:scale>
        <p:origin x="100"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Weigel" userId="ab3d1bd7-eeb4-48d5-995e-b02453a6e27d" providerId="ADAL" clId="{DC31AAE2-2574-4153-AE99-C69019F299BD}"/>
    <pc:docChg chg="modSld">
      <pc:chgData name="Brian Weigel" userId="ab3d1bd7-eeb4-48d5-995e-b02453a6e27d" providerId="ADAL" clId="{DC31AAE2-2574-4153-AE99-C69019F299BD}" dt="2023-03-08T17:42:59.685" v="11" actId="20577"/>
      <pc:docMkLst>
        <pc:docMk/>
      </pc:docMkLst>
      <pc:sldChg chg="modSp mod">
        <pc:chgData name="Brian Weigel" userId="ab3d1bd7-eeb4-48d5-995e-b02453a6e27d" providerId="ADAL" clId="{DC31AAE2-2574-4153-AE99-C69019F299BD}" dt="2023-03-08T17:42:59.685" v="11" actId="20577"/>
        <pc:sldMkLst>
          <pc:docMk/>
          <pc:sldMk cId="3113969430" sldId="274"/>
        </pc:sldMkLst>
        <pc:spChg chg="mod">
          <ac:chgData name="Brian Weigel" userId="ab3d1bd7-eeb4-48d5-995e-b02453a6e27d" providerId="ADAL" clId="{DC31AAE2-2574-4153-AE99-C69019F299BD}" dt="2023-03-08T17:42:59.685" v="11" actId="20577"/>
          <ac:spMkLst>
            <pc:docMk/>
            <pc:sldMk cId="3113969430" sldId="274"/>
            <ac:spMk id="9" creationId="{5EF1532D-31EF-394C-9474-9FD1F04A198E}"/>
          </ac:spMkLst>
        </pc:spChg>
      </pc:sldChg>
      <pc:sldChg chg="modSp mod">
        <pc:chgData name="Brian Weigel" userId="ab3d1bd7-eeb4-48d5-995e-b02453a6e27d" providerId="ADAL" clId="{DC31AAE2-2574-4153-AE99-C69019F299BD}" dt="2023-03-08T14:55:15.642" v="0" actId="20577"/>
        <pc:sldMkLst>
          <pc:docMk/>
          <pc:sldMk cId="348071210" sldId="299"/>
        </pc:sldMkLst>
        <pc:spChg chg="mod">
          <ac:chgData name="Brian Weigel" userId="ab3d1bd7-eeb4-48d5-995e-b02453a6e27d" providerId="ADAL" clId="{DC31AAE2-2574-4153-AE99-C69019F299BD}" dt="2023-03-08T14:55:15.642" v="0" actId="20577"/>
          <ac:spMkLst>
            <pc:docMk/>
            <pc:sldMk cId="348071210" sldId="299"/>
            <ac:spMk id="6" creationId="{3C198873-1E45-FCAA-E1F5-337F6975B2E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BAE7-05FB-FB22-92E4-B3086B30ED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1C377E-B16D-202E-97A3-8F660CFD57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2DCFAE-01FE-43CF-376F-C2524F88F6AE}"/>
              </a:ext>
            </a:extLst>
          </p:cNvPr>
          <p:cNvSpPr>
            <a:spLocks noGrp="1"/>
          </p:cNvSpPr>
          <p:nvPr>
            <p:ph type="dt" sz="half" idx="10"/>
          </p:nvPr>
        </p:nvSpPr>
        <p:spPr/>
        <p:txBody>
          <a:bodyPr/>
          <a:lstStyle/>
          <a:p>
            <a:fld id="{2079715E-F06B-4EDC-9A6E-446C7A75B63E}" type="datetimeFigureOut">
              <a:rPr lang="en-US" smtClean="0"/>
              <a:t>3/8/2023</a:t>
            </a:fld>
            <a:endParaRPr lang="en-US"/>
          </a:p>
        </p:txBody>
      </p:sp>
      <p:sp>
        <p:nvSpPr>
          <p:cNvPr id="5" name="Footer Placeholder 4">
            <a:extLst>
              <a:ext uri="{FF2B5EF4-FFF2-40B4-BE49-F238E27FC236}">
                <a16:creationId xmlns:a16="http://schemas.microsoft.com/office/drawing/2014/main" id="{006F72B8-9FEC-67D2-B106-3DA2A8F2E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2D151-6907-2BC9-CB5D-F19D54F0CE47}"/>
              </a:ext>
            </a:extLst>
          </p:cNvPr>
          <p:cNvSpPr>
            <a:spLocks noGrp="1"/>
          </p:cNvSpPr>
          <p:nvPr>
            <p:ph type="sldNum" sz="quarter" idx="12"/>
          </p:nvPr>
        </p:nvSpPr>
        <p:spPr/>
        <p:txBody>
          <a:bodyPr/>
          <a:lstStyle/>
          <a:p>
            <a:fld id="{71DAC61F-B7AF-4143-9997-38F57FF9BAA2}" type="slidenum">
              <a:rPr lang="en-US" smtClean="0"/>
              <a:t>‹#›</a:t>
            </a:fld>
            <a:endParaRPr lang="en-US"/>
          </a:p>
        </p:txBody>
      </p:sp>
    </p:spTree>
    <p:extLst>
      <p:ext uri="{BB962C8B-B14F-4D97-AF65-F5344CB8AC3E}">
        <p14:creationId xmlns:p14="http://schemas.microsoft.com/office/powerpoint/2010/main" val="242279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2614-E1A6-8091-2DBD-3020F0C4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22475B-11C4-7637-9D73-7638FD3680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779E2-FBDB-DB23-08D4-858BE3FE8708}"/>
              </a:ext>
            </a:extLst>
          </p:cNvPr>
          <p:cNvSpPr>
            <a:spLocks noGrp="1"/>
          </p:cNvSpPr>
          <p:nvPr>
            <p:ph type="dt" sz="half" idx="10"/>
          </p:nvPr>
        </p:nvSpPr>
        <p:spPr/>
        <p:txBody>
          <a:bodyPr/>
          <a:lstStyle/>
          <a:p>
            <a:fld id="{2079715E-F06B-4EDC-9A6E-446C7A75B63E}" type="datetimeFigureOut">
              <a:rPr lang="en-US" smtClean="0"/>
              <a:t>3/8/2023</a:t>
            </a:fld>
            <a:endParaRPr lang="en-US"/>
          </a:p>
        </p:txBody>
      </p:sp>
      <p:sp>
        <p:nvSpPr>
          <p:cNvPr id="5" name="Footer Placeholder 4">
            <a:extLst>
              <a:ext uri="{FF2B5EF4-FFF2-40B4-BE49-F238E27FC236}">
                <a16:creationId xmlns:a16="http://schemas.microsoft.com/office/drawing/2014/main" id="{CE70D74E-743A-4103-4CAE-2364ECB91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FF30C-8C36-0481-9296-4D36B21D5657}"/>
              </a:ext>
            </a:extLst>
          </p:cNvPr>
          <p:cNvSpPr>
            <a:spLocks noGrp="1"/>
          </p:cNvSpPr>
          <p:nvPr>
            <p:ph type="sldNum" sz="quarter" idx="12"/>
          </p:nvPr>
        </p:nvSpPr>
        <p:spPr/>
        <p:txBody>
          <a:bodyPr/>
          <a:lstStyle/>
          <a:p>
            <a:fld id="{71DAC61F-B7AF-4143-9997-38F57FF9BAA2}" type="slidenum">
              <a:rPr lang="en-US" smtClean="0"/>
              <a:t>‹#›</a:t>
            </a:fld>
            <a:endParaRPr lang="en-US"/>
          </a:p>
        </p:txBody>
      </p:sp>
    </p:spTree>
    <p:extLst>
      <p:ext uri="{BB962C8B-B14F-4D97-AF65-F5344CB8AC3E}">
        <p14:creationId xmlns:p14="http://schemas.microsoft.com/office/powerpoint/2010/main" val="429137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CAB37D-68FF-A80D-EC6A-860F927134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5A27E6-884B-87E7-81C7-620A1554E5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7B816-A0C7-1499-F01A-C3DC6C22D06D}"/>
              </a:ext>
            </a:extLst>
          </p:cNvPr>
          <p:cNvSpPr>
            <a:spLocks noGrp="1"/>
          </p:cNvSpPr>
          <p:nvPr>
            <p:ph type="dt" sz="half" idx="10"/>
          </p:nvPr>
        </p:nvSpPr>
        <p:spPr/>
        <p:txBody>
          <a:bodyPr/>
          <a:lstStyle/>
          <a:p>
            <a:fld id="{2079715E-F06B-4EDC-9A6E-446C7A75B63E}" type="datetimeFigureOut">
              <a:rPr lang="en-US" smtClean="0"/>
              <a:t>3/8/2023</a:t>
            </a:fld>
            <a:endParaRPr lang="en-US"/>
          </a:p>
        </p:txBody>
      </p:sp>
      <p:sp>
        <p:nvSpPr>
          <p:cNvPr id="5" name="Footer Placeholder 4">
            <a:extLst>
              <a:ext uri="{FF2B5EF4-FFF2-40B4-BE49-F238E27FC236}">
                <a16:creationId xmlns:a16="http://schemas.microsoft.com/office/drawing/2014/main" id="{9F5A5E4C-12B2-5502-0E91-24FADB03F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1B48A-B2AF-FF19-AB77-4ED6E8EEA635}"/>
              </a:ext>
            </a:extLst>
          </p:cNvPr>
          <p:cNvSpPr>
            <a:spLocks noGrp="1"/>
          </p:cNvSpPr>
          <p:nvPr>
            <p:ph type="sldNum" sz="quarter" idx="12"/>
          </p:nvPr>
        </p:nvSpPr>
        <p:spPr/>
        <p:txBody>
          <a:bodyPr/>
          <a:lstStyle/>
          <a:p>
            <a:fld id="{71DAC61F-B7AF-4143-9997-38F57FF9BAA2}" type="slidenum">
              <a:rPr lang="en-US" smtClean="0"/>
              <a:t>‹#›</a:t>
            </a:fld>
            <a:endParaRPr lang="en-US"/>
          </a:p>
        </p:txBody>
      </p:sp>
    </p:spTree>
    <p:extLst>
      <p:ext uri="{BB962C8B-B14F-4D97-AF65-F5344CB8AC3E}">
        <p14:creationId xmlns:p14="http://schemas.microsoft.com/office/powerpoint/2010/main" val="354754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Developer Day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70AE2D81-AC4F-183C-9F40-1DE2F0923A1A}"/>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4" name="Text Placeholder 11">
            <a:extLst>
              <a:ext uri="{FF2B5EF4-FFF2-40B4-BE49-F238E27FC236}">
                <a16:creationId xmlns:a16="http://schemas.microsoft.com/office/drawing/2014/main" id="{385D1AE4-D85B-EAA6-5922-7B3E6422DBFB}"/>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1032853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Developer Days 2 Speaker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4614300"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6FA180BC-E4D7-8D5E-2755-D63C8EC3D8FE}"/>
              </a:ext>
            </a:extLst>
          </p:cNvPr>
          <p:cNvSpPr>
            <a:spLocks noGrp="1"/>
          </p:cNvSpPr>
          <p:nvPr>
            <p:ph type="body" sz="quarter" idx="12" hasCustomPrompt="1"/>
          </p:nvPr>
        </p:nvSpPr>
        <p:spPr>
          <a:xfrm>
            <a:off x="8616506"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sp>
        <p:nvSpPr>
          <p:cNvPr id="3" name="Text Placeholder 11">
            <a:extLst>
              <a:ext uri="{FF2B5EF4-FFF2-40B4-BE49-F238E27FC236}">
                <a16:creationId xmlns:a16="http://schemas.microsoft.com/office/drawing/2014/main" id="{E43D0179-B16D-2F5F-45FB-E9E15C309599}"/>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6" name="Text Placeholder 11">
            <a:extLst>
              <a:ext uri="{FF2B5EF4-FFF2-40B4-BE49-F238E27FC236}">
                <a16:creationId xmlns:a16="http://schemas.microsoft.com/office/drawing/2014/main" id="{1B72777A-1716-BF7B-C36B-54C7A0CFCBAF}"/>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2271467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lue - Developer Days">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702509F5-BFF3-A2DD-2BAD-46C234A73965}"/>
              </a:ext>
            </a:extLst>
          </p:cNvPr>
          <p:cNvPicPr>
            <a:picLocks noChangeAspect="1"/>
          </p:cNvPicPr>
          <p:nvPr userDrawn="1"/>
        </p:nvPicPr>
        <p:blipFill>
          <a:blip r:embed="rId2"/>
          <a:stretch>
            <a:fillRect/>
          </a:stretch>
        </p:blipFill>
        <p:spPr>
          <a:xfrm>
            <a:off x="3862749" y="346786"/>
            <a:ext cx="3303371" cy="1478940"/>
          </a:xfrm>
          <a:prstGeom prst="rect">
            <a:avLst/>
          </a:prstGeom>
        </p:spPr>
      </p:pic>
      <p:sp>
        <p:nvSpPr>
          <p:cNvPr id="4" name="Title 1">
            <a:extLst>
              <a:ext uri="{FF2B5EF4-FFF2-40B4-BE49-F238E27FC236}">
                <a16:creationId xmlns:a16="http://schemas.microsoft.com/office/drawing/2014/main" id="{466CA37A-309A-9788-AA83-86E9BA6B4DCB}"/>
              </a:ext>
            </a:extLst>
          </p:cNvPr>
          <p:cNvSpPr>
            <a:spLocks noGrp="1"/>
          </p:cNvSpPr>
          <p:nvPr>
            <p:ph type="ctrTitle" hasCustomPrompt="1"/>
          </p:nvPr>
        </p:nvSpPr>
        <p:spPr>
          <a:xfrm>
            <a:off x="3854370" y="2455502"/>
            <a:ext cx="7691636" cy="1960559"/>
          </a:xfrm>
        </p:spPr>
        <p:txBody>
          <a:bodyPr anchor="b">
            <a:normAutofit/>
          </a:bodyPr>
          <a:lstStyle>
            <a:lvl1pPr algn="l">
              <a:defRPr sz="6000">
                <a:solidFill>
                  <a:schemeClr val="bg1"/>
                </a:solidFill>
              </a:defRPr>
            </a:lvl1pPr>
          </a:lstStyle>
          <a:p>
            <a:r>
              <a:rPr lang="en-US" dirty="0"/>
              <a:t>Click to edit master title style</a:t>
            </a:r>
          </a:p>
        </p:txBody>
      </p:sp>
      <p:sp>
        <p:nvSpPr>
          <p:cNvPr id="7" name="Text Placeholder 11">
            <a:extLst>
              <a:ext uri="{FF2B5EF4-FFF2-40B4-BE49-F238E27FC236}">
                <a16:creationId xmlns:a16="http://schemas.microsoft.com/office/drawing/2014/main" id="{49FCB8F2-5EF1-287E-4DCA-77B1FEBB7C6B}"/>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1" name="Picture 10" descr="Icon&#10;&#10;Description automatically generated">
            <a:extLst>
              <a:ext uri="{FF2B5EF4-FFF2-40B4-BE49-F238E27FC236}">
                <a16:creationId xmlns:a16="http://schemas.microsoft.com/office/drawing/2014/main" id="{DC4B3324-30FA-01B2-FC76-80E4133482EC}"/>
              </a:ext>
            </a:extLst>
          </p:cNvPr>
          <p:cNvPicPr>
            <a:picLocks noChangeAspect="1"/>
          </p:cNvPicPr>
          <p:nvPr userDrawn="1"/>
        </p:nvPicPr>
        <p:blipFill>
          <a:blip r:embed="rId3"/>
          <a:stretch>
            <a:fillRect/>
          </a:stretch>
        </p:blipFill>
        <p:spPr>
          <a:xfrm>
            <a:off x="0" y="0"/>
            <a:ext cx="3486150" cy="6858000"/>
          </a:xfrm>
          <a:prstGeom prst="rect">
            <a:avLst/>
          </a:prstGeom>
        </p:spPr>
      </p:pic>
      <p:sp>
        <p:nvSpPr>
          <p:cNvPr id="2" name="Text Placeholder 11">
            <a:extLst>
              <a:ext uri="{FF2B5EF4-FFF2-40B4-BE49-F238E27FC236}">
                <a16:creationId xmlns:a16="http://schemas.microsoft.com/office/drawing/2014/main" id="{398EE6F9-5D40-DAD0-A595-159C0002075F}"/>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5" name="Text Placeholder 11">
            <a:extLst>
              <a:ext uri="{FF2B5EF4-FFF2-40B4-BE49-F238E27FC236}">
                <a16:creationId xmlns:a16="http://schemas.microsoft.com/office/drawing/2014/main" id="{C49F0E2B-27E4-EFD5-E173-1EC0738CDC49}"/>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888555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406400" y="2610946"/>
            <a:ext cx="3210257" cy="1636108"/>
          </a:xfrm>
        </p:spPr>
        <p:txBody>
          <a:bodyPr anchor="ctr">
            <a:noAutofit/>
          </a:bodyPr>
          <a:lstStyle>
            <a:lvl1pPr algn="ctr">
              <a:defRPr sz="36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7" name="Rounded Rectangle 6">
            <a:extLst>
              <a:ext uri="{FF2B5EF4-FFF2-40B4-BE49-F238E27FC236}">
                <a16:creationId xmlns:a16="http://schemas.microsoft.com/office/drawing/2014/main" id="{EEBFBFE7-C81D-F046-BF1D-2210155BABAF}"/>
              </a:ext>
            </a:extLst>
          </p:cNvPr>
          <p:cNvSpPr/>
          <p:nvPr userDrawn="1"/>
        </p:nvSpPr>
        <p:spPr>
          <a:xfrm>
            <a:off x="4012443" y="791570"/>
            <a:ext cx="7347708" cy="5199797"/>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348F772E-0B10-3436-4091-2AF6506179B6}"/>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176158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3BAE-D05F-1A49-8B85-D379B1E39E9B}"/>
              </a:ext>
            </a:extLst>
          </p:cNvPr>
          <p:cNvSpPr>
            <a:spLocks noGrp="1"/>
          </p:cNvSpPr>
          <p:nvPr>
            <p:ph type="title" hasCustomPrompt="1"/>
          </p:nvPr>
        </p:nvSpPr>
        <p:spPr>
          <a:xfrm>
            <a:off x="406400" y="365125"/>
            <a:ext cx="10634638" cy="7977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7EE4FA5-A75E-BB45-8976-E756865ED322}"/>
              </a:ext>
            </a:extLst>
          </p:cNvPr>
          <p:cNvSpPr>
            <a:spLocks noGrp="1"/>
          </p:cNvSpPr>
          <p:nvPr>
            <p:ph idx="1" hasCustomPrompt="1"/>
          </p:nvPr>
        </p:nvSpPr>
        <p:spPr>
          <a:xfrm>
            <a:off x="406400" y="1613949"/>
            <a:ext cx="11430000" cy="42805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022947C-C848-734C-B88F-459D6B95B51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31037887-B903-B04E-A6F3-86B826237DAB}"/>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4" name="Picture 3" descr="Icon&#10;&#10;Description automatically generated">
            <a:extLst>
              <a:ext uri="{FF2B5EF4-FFF2-40B4-BE49-F238E27FC236}">
                <a16:creationId xmlns:a16="http://schemas.microsoft.com/office/drawing/2014/main" id="{69153A4E-97F0-F015-878A-9DE0EF10BF8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7166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570173" y="1681163"/>
            <a:ext cx="5157787"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570173" y="2505075"/>
            <a:ext cx="5157787"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AB22AB-6949-F848-A6EB-5D8A98590FFA}"/>
              </a:ext>
            </a:extLst>
          </p:cNvPr>
          <p:cNvSpPr>
            <a:spLocks noGrp="1"/>
          </p:cNvSpPr>
          <p:nvPr>
            <p:ph type="body" sz="quarter" idx="3" hasCustomPrompt="1"/>
          </p:nvPr>
        </p:nvSpPr>
        <p:spPr>
          <a:xfrm>
            <a:off x="6438639" y="1681163"/>
            <a:ext cx="5183188"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E62064A-82A7-494B-A926-194686D8D374}"/>
              </a:ext>
            </a:extLst>
          </p:cNvPr>
          <p:cNvSpPr>
            <a:spLocks noGrp="1"/>
          </p:cNvSpPr>
          <p:nvPr>
            <p:ph sz="quarter" idx="4" hasCustomPrompt="1"/>
          </p:nvPr>
        </p:nvSpPr>
        <p:spPr>
          <a:xfrm>
            <a:off x="6438639" y="2505075"/>
            <a:ext cx="5183188"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153160" y="365125"/>
            <a:ext cx="9885680" cy="797753"/>
          </a:xfrm>
        </p:spPr>
        <p:txBody>
          <a:bodyPr/>
          <a:lstStyle>
            <a:lvl1pPr algn="ctr">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FB9C8B1-05DF-9406-94B6-F257DDC83CC0}"/>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277480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379104" y="1831288"/>
            <a:ext cx="3715224" cy="823912"/>
          </a:xfrm>
        </p:spPr>
        <p:txBody>
          <a:bodyPr anchor="b">
            <a:normAutofit/>
          </a:bodyPr>
          <a:lstStyle>
            <a:lvl1pPr marL="0" indent="0" algn="ctr">
              <a:buNone/>
              <a:defRPr sz="22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379104"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209040" y="365125"/>
            <a:ext cx="9773920" cy="797753"/>
          </a:xfrm>
        </p:spPr>
        <p:txBody>
          <a:bodyPr/>
          <a:lstStyle>
            <a:lvl1pPr algn="ctr">
              <a:defRPr/>
            </a:lvl1pPr>
          </a:lstStyle>
          <a:p>
            <a:r>
              <a:rPr lang="en-US" dirty="0"/>
              <a:t>Click to edit master title style</a:t>
            </a:r>
          </a:p>
        </p:txBody>
      </p:sp>
      <p:sp>
        <p:nvSpPr>
          <p:cNvPr id="12" name="Text Placeholder 2">
            <a:extLst>
              <a:ext uri="{FF2B5EF4-FFF2-40B4-BE49-F238E27FC236}">
                <a16:creationId xmlns:a16="http://schemas.microsoft.com/office/drawing/2014/main" id="{08DD7127-3FBC-0941-987E-D6515D5BAC53}"/>
              </a:ext>
            </a:extLst>
          </p:cNvPr>
          <p:cNvSpPr>
            <a:spLocks noGrp="1"/>
          </p:cNvSpPr>
          <p:nvPr>
            <p:ph type="body" idx="14" hasCustomPrompt="1"/>
          </p:nvPr>
        </p:nvSpPr>
        <p:spPr>
          <a:xfrm>
            <a:off x="4238388"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745288EC-BAFB-6A43-BB36-54D9CB8BEF4E}"/>
              </a:ext>
            </a:extLst>
          </p:cNvPr>
          <p:cNvSpPr>
            <a:spLocks noGrp="1"/>
          </p:cNvSpPr>
          <p:nvPr>
            <p:ph sz="half" idx="15" hasCustomPrompt="1"/>
          </p:nvPr>
        </p:nvSpPr>
        <p:spPr>
          <a:xfrm>
            <a:off x="4238388" y="2906973"/>
            <a:ext cx="3715224" cy="2961564"/>
          </a:xfrm>
        </p:spPr>
        <p:txBody>
          <a:bodyPr>
            <a:normAutofit/>
          </a:bodyPr>
          <a:lstStyle>
            <a:lvl1pPr marL="0" indent="0" algn="ctr">
              <a:spcAft>
                <a:spcPts val="300"/>
              </a:spcAft>
              <a:buNone/>
              <a:defRPr sz="1800"/>
            </a:lvl1pPr>
            <a:lvl2pPr marL="0" indent="0" algn="ctr">
              <a:spcAft>
                <a:spcPts val="300"/>
              </a:spcAft>
              <a:buNone/>
              <a:defRPr sz="1600"/>
            </a:lvl2pPr>
            <a:lvl3pPr marL="0" indent="0" algn="ctr">
              <a:spcAft>
                <a:spcPts val="300"/>
              </a:spcAft>
              <a:buNone/>
              <a:defRPr sz="1400"/>
            </a:lvl3pPr>
            <a:lvl4pPr marL="0" indent="0" algn="ctr">
              <a:spcAft>
                <a:spcPts val="300"/>
              </a:spcAft>
              <a:buNone/>
              <a:defRPr sz="1200"/>
            </a:lvl4pPr>
            <a:lvl5pPr marL="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3B7D636-D969-2F4C-9CED-F548C5C74F7E}"/>
              </a:ext>
            </a:extLst>
          </p:cNvPr>
          <p:cNvSpPr>
            <a:spLocks noGrp="1"/>
          </p:cNvSpPr>
          <p:nvPr>
            <p:ph type="body" idx="16" hasCustomPrompt="1"/>
          </p:nvPr>
        </p:nvSpPr>
        <p:spPr>
          <a:xfrm>
            <a:off x="8093879"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47086B62-F2A1-8E46-879C-0BA223ED573F}"/>
              </a:ext>
            </a:extLst>
          </p:cNvPr>
          <p:cNvSpPr>
            <a:spLocks noGrp="1"/>
          </p:cNvSpPr>
          <p:nvPr>
            <p:ph sz="half" idx="17" hasCustomPrompt="1"/>
          </p:nvPr>
        </p:nvSpPr>
        <p:spPr>
          <a:xfrm>
            <a:off x="8093879"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Icon&#10;&#10;Description automatically generated">
            <a:extLst>
              <a:ext uri="{FF2B5EF4-FFF2-40B4-BE49-F238E27FC236}">
                <a16:creationId xmlns:a16="http://schemas.microsoft.com/office/drawing/2014/main" id="{B9615636-7336-B895-8498-AE0769590D95}"/>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279191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F11EDC6-4042-9B41-9829-40C1A03B2DDE}"/>
              </a:ext>
            </a:extLst>
          </p:cNvPr>
          <p:cNvSpPr/>
          <p:nvPr userDrawn="1"/>
        </p:nvSpPr>
        <p:spPr>
          <a:xfrm>
            <a:off x="612634" y="1825625"/>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CB925D-725D-9D40-A690-BA2FCB38A62C}"/>
              </a:ext>
            </a:extLst>
          </p:cNvPr>
          <p:cNvSpPr>
            <a:spLocks noGrp="1"/>
          </p:cNvSpPr>
          <p:nvPr>
            <p:ph type="title" hasCustomPrompt="1"/>
          </p:nvPr>
        </p:nvSpPr>
        <p:spPr>
          <a:xfrm>
            <a:off x="1225721" y="365125"/>
            <a:ext cx="9740558" cy="797753"/>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CDEE8BD-E916-6649-B50D-2D000281131C}"/>
              </a:ext>
            </a:extLst>
          </p:cNvPr>
          <p:cNvSpPr>
            <a:spLocks noGrp="1"/>
          </p:cNvSpPr>
          <p:nvPr>
            <p:ph sz="half" idx="1" hasCustomPrompt="1"/>
          </p:nvPr>
        </p:nvSpPr>
        <p:spPr>
          <a:xfrm>
            <a:off x="1010314" y="2265529"/>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3E9716B-DC23-884E-AECE-26BBB5EBEED3}"/>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A90B0DA2-E7B0-644B-9A47-82FE4334E0B4}"/>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Rounded Rectangle 9">
            <a:extLst>
              <a:ext uri="{FF2B5EF4-FFF2-40B4-BE49-F238E27FC236}">
                <a16:creationId xmlns:a16="http://schemas.microsoft.com/office/drawing/2014/main" id="{521C7368-EFDE-EA49-8C4E-96B84D738163}"/>
              </a:ext>
            </a:extLst>
          </p:cNvPr>
          <p:cNvSpPr/>
          <p:nvPr userDrawn="1"/>
        </p:nvSpPr>
        <p:spPr>
          <a:xfrm>
            <a:off x="6397766" y="1834948"/>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B5020119-07EA-6347-9446-78A596B21BB7}"/>
              </a:ext>
            </a:extLst>
          </p:cNvPr>
          <p:cNvSpPr>
            <a:spLocks noGrp="1"/>
          </p:cNvSpPr>
          <p:nvPr>
            <p:ph sz="half" idx="13" hasCustomPrompt="1"/>
          </p:nvPr>
        </p:nvSpPr>
        <p:spPr>
          <a:xfrm>
            <a:off x="6795446" y="2274852"/>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Icon&#10;&#10;Description automatically generated">
            <a:extLst>
              <a:ext uri="{FF2B5EF4-FFF2-40B4-BE49-F238E27FC236}">
                <a16:creationId xmlns:a16="http://schemas.microsoft.com/office/drawing/2014/main" id="{4BD64F96-1A21-21F2-7A47-CC12E71ED0F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21352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9E6C-8614-EE76-EA5C-CA3A781DF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7CD1CC-ADF3-D3EF-77B1-17C1BE9A20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F9C26-4D2E-42FB-0673-B9BE109E2333}"/>
              </a:ext>
            </a:extLst>
          </p:cNvPr>
          <p:cNvSpPr>
            <a:spLocks noGrp="1"/>
          </p:cNvSpPr>
          <p:nvPr>
            <p:ph type="dt" sz="half" idx="10"/>
          </p:nvPr>
        </p:nvSpPr>
        <p:spPr/>
        <p:txBody>
          <a:bodyPr/>
          <a:lstStyle/>
          <a:p>
            <a:fld id="{2079715E-F06B-4EDC-9A6E-446C7A75B63E}" type="datetimeFigureOut">
              <a:rPr lang="en-US" smtClean="0"/>
              <a:t>3/8/2023</a:t>
            </a:fld>
            <a:endParaRPr lang="en-US"/>
          </a:p>
        </p:txBody>
      </p:sp>
      <p:sp>
        <p:nvSpPr>
          <p:cNvPr id="5" name="Footer Placeholder 4">
            <a:extLst>
              <a:ext uri="{FF2B5EF4-FFF2-40B4-BE49-F238E27FC236}">
                <a16:creationId xmlns:a16="http://schemas.microsoft.com/office/drawing/2014/main" id="{87D770AA-8A84-012E-A6E5-3F92E3EE0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A497D-DCBE-B955-7831-5A62D422EB16}"/>
              </a:ext>
            </a:extLst>
          </p:cNvPr>
          <p:cNvSpPr>
            <a:spLocks noGrp="1"/>
          </p:cNvSpPr>
          <p:nvPr>
            <p:ph type="sldNum" sz="quarter" idx="12"/>
          </p:nvPr>
        </p:nvSpPr>
        <p:spPr/>
        <p:txBody>
          <a:bodyPr/>
          <a:lstStyle/>
          <a:p>
            <a:fld id="{71DAC61F-B7AF-4143-9997-38F57FF9BAA2}" type="slidenum">
              <a:rPr lang="en-US" smtClean="0"/>
              <a:t>‹#›</a:t>
            </a:fld>
            <a:endParaRPr lang="en-US"/>
          </a:p>
        </p:txBody>
      </p:sp>
    </p:spTree>
    <p:extLst>
      <p:ext uri="{BB962C8B-B14F-4D97-AF65-F5344CB8AC3E}">
        <p14:creationId xmlns:p14="http://schemas.microsoft.com/office/powerpoint/2010/main" val="3887957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9DF54595-A3ED-1D44-9F21-7FA099B68E0E}"/>
              </a:ext>
            </a:extLst>
          </p:cNvPr>
          <p:cNvSpPr>
            <a:spLocks noGrp="1"/>
          </p:cNvSpPr>
          <p:nvPr>
            <p:ph idx="1" hasCustomPrompt="1"/>
          </p:nvPr>
        </p:nvSpPr>
        <p:spPr>
          <a:xfrm>
            <a:off x="5183187" y="791569"/>
            <a:ext cx="6653211" cy="50694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F335AE3B-5B5A-DF5F-8982-B9C242C8CC09}"/>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405968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Tiles">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69A54AF-4A96-BDBC-DA01-1F592F9C36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Rounded Rectangle 10">
            <a:extLst>
              <a:ext uri="{FF2B5EF4-FFF2-40B4-BE49-F238E27FC236}">
                <a16:creationId xmlns:a16="http://schemas.microsoft.com/office/drawing/2014/main" id="{1349EA51-1543-3345-8636-E87878D8F2C9}"/>
              </a:ext>
            </a:extLst>
          </p:cNvPr>
          <p:cNvSpPr/>
          <p:nvPr userDrawn="1"/>
        </p:nvSpPr>
        <p:spPr>
          <a:xfrm>
            <a:off x="5510664"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01E99BA0-834A-814D-AB72-0B55285FDAE2}"/>
              </a:ext>
            </a:extLst>
          </p:cNvPr>
          <p:cNvSpPr>
            <a:spLocks noGrp="1"/>
          </p:cNvSpPr>
          <p:nvPr>
            <p:ph type="body" sz="quarter" idx="14" hasCustomPrompt="1"/>
          </p:nvPr>
        </p:nvSpPr>
        <p:spPr>
          <a:xfrm>
            <a:off x="5831556"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4" name="Text Placeholder 22">
            <a:extLst>
              <a:ext uri="{FF2B5EF4-FFF2-40B4-BE49-F238E27FC236}">
                <a16:creationId xmlns:a16="http://schemas.microsoft.com/office/drawing/2014/main" id="{4610D3C1-FA59-BC4E-8ECB-4C207D938D0B}"/>
              </a:ext>
            </a:extLst>
          </p:cNvPr>
          <p:cNvSpPr>
            <a:spLocks noGrp="1"/>
          </p:cNvSpPr>
          <p:nvPr>
            <p:ph type="body" sz="quarter" idx="15" hasCustomPrompt="1"/>
          </p:nvPr>
        </p:nvSpPr>
        <p:spPr>
          <a:xfrm>
            <a:off x="5831556"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5" name="Rounded Rectangle 24">
            <a:extLst>
              <a:ext uri="{FF2B5EF4-FFF2-40B4-BE49-F238E27FC236}">
                <a16:creationId xmlns:a16="http://schemas.microsoft.com/office/drawing/2014/main" id="{521950D0-95A1-1B4C-BBE5-5F29D9D7CB0A}"/>
              </a:ext>
            </a:extLst>
          </p:cNvPr>
          <p:cNvSpPr/>
          <p:nvPr userDrawn="1"/>
        </p:nvSpPr>
        <p:spPr>
          <a:xfrm>
            <a:off x="8741561"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2">
            <a:extLst>
              <a:ext uri="{FF2B5EF4-FFF2-40B4-BE49-F238E27FC236}">
                <a16:creationId xmlns:a16="http://schemas.microsoft.com/office/drawing/2014/main" id="{CB673210-ACDE-D244-83C0-C058C1CB0127}"/>
              </a:ext>
            </a:extLst>
          </p:cNvPr>
          <p:cNvSpPr>
            <a:spLocks noGrp="1"/>
          </p:cNvSpPr>
          <p:nvPr>
            <p:ph type="body" sz="quarter" idx="16" hasCustomPrompt="1"/>
          </p:nvPr>
        </p:nvSpPr>
        <p:spPr>
          <a:xfrm>
            <a:off x="9062453"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7" name="Text Placeholder 22">
            <a:extLst>
              <a:ext uri="{FF2B5EF4-FFF2-40B4-BE49-F238E27FC236}">
                <a16:creationId xmlns:a16="http://schemas.microsoft.com/office/drawing/2014/main" id="{60098562-9766-A343-AAE4-2AA5CA62890C}"/>
              </a:ext>
            </a:extLst>
          </p:cNvPr>
          <p:cNvSpPr>
            <a:spLocks noGrp="1"/>
          </p:cNvSpPr>
          <p:nvPr>
            <p:ph type="body" sz="quarter" idx="17" hasCustomPrompt="1"/>
          </p:nvPr>
        </p:nvSpPr>
        <p:spPr>
          <a:xfrm>
            <a:off x="9062453"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8" name="Rounded Rectangle 27">
            <a:extLst>
              <a:ext uri="{FF2B5EF4-FFF2-40B4-BE49-F238E27FC236}">
                <a16:creationId xmlns:a16="http://schemas.microsoft.com/office/drawing/2014/main" id="{EB87A9B0-1ACB-8F41-9053-0C6FEBEDA5D2}"/>
              </a:ext>
            </a:extLst>
          </p:cNvPr>
          <p:cNvSpPr/>
          <p:nvPr userDrawn="1"/>
        </p:nvSpPr>
        <p:spPr>
          <a:xfrm>
            <a:off x="5510664"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2">
            <a:extLst>
              <a:ext uri="{FF2B5EF4-FFF2-40B4-BE49-F238E27FC236}">
                <a16:creationId xmlns:a16="http://schemas.microsoft.com/office/drawing/2014/main" id="{00A7A5B1-1256-2D45-BD31-9E0142636223}"/>
              </a:ext>
            </a:extLst>
          </p:cNvPr>
          <p:cNvSpPr>
            <a:spLocks noGrp="1"/>
          </p:cNvSpPr>
          <p:nvPr>
            <p:ph type="body" sz="quarter" idx="18" hasCustomPrompt="1"/>
          </p:nvPr>
        </p:nvSpPr>
        <p:spPr>
          <a:xfrm>
            <a:off x="5831556"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0" name="Text Placeholder 22">
            <a:extLst>
              <a:ext uri="{FF2B5EF4-FFF2-40B4-BE49-F238E27FC236}">
                <a16:creationId xmlns:a16="http://schemas.microsoft.com/office/drawing/2014/main" id="{2DB52A9D-0173-7E44-9574-913A69EC987E}"/>
              </a:ext>
            </a:extLst>
          </p:cNvPr>
          <p:cNvSpPr>
            <a:spLocks noGrp="1"/>
          </p:cNvSpPr>
          <p:nvPr>
            <p:ph type="body" sz="quarter" idx="19" hasCustomPrompt="1"/>
          </p:nvPr>
        </p:nvSpPr>
        <p:spPr>
          <a:xfrm>
            <a:off x="5831556"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31" name="Rounded Rectangle 30">
            <a:extLst>
              <a:ext uri="{FF2B5EF4-FFF2-40B4-BE49-F238E27FC236}">
                <a16:creationId xmlns:a16="http://schemas.microsoft.com/office/drawing/2014/main" id="{F94B90D4-A4D6-B644-BC5C-2943E3E1CC26}"/>
              </a:ext>
            </a:extLst>
          </p:cNvPr>
          <p:cNvSpPr/>
          <p:nvPr userDrawn="1"/>
        </p:nvSpPr>
        <p:spPr>
          <a:xfrm>
            <a:off x="8741561"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22">
            <a:extLst>
              <a:ext uri="{FF2B5EF4-FFF2-40B4-BE49-F238E27FC236}">
                <a16:creationId xmlns:a16="http://schemas.microsoft.com/office/drawing/2014/main" id="{1AA50F97-3992-8D43-A937-B246C518B0AB}"/>
              </a:ext>
            </a:extLst>
          </p:cNvPr>
          <p:cNvSpPr>
            <a:spLocks noGrp="1"/>
          </p:cNvSpPr>
          <p:nvPr>
            <p:ph type="body" sz="quarter" idx="20" hasCustomPrompt="1"/>
          </p:nvPr>
        </p:nvSpPr>
        <p:spPr>
          <a:xfrm>
            <a:off x="9062453"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3" name="Text Placeholder 22">
            <a:extLst>
              <a:ext uri="{FF2B5EF4-FFF2-40B4-BE49-F238E27FC236}">
                <a16:creationId xmlns:a16="http://schemas.microsoft.com/office/drawing/2014/main" id="{36870797-B9C8-164D-A983-E8F84D10243F}"/>
              </a:ext>
            </a:extLst>
          </p:cNvPr>
          <p:cNvSpPr>
            <a:spLocks noGrp="1"/>
          </p:cNvSpPr>
          <p:nvPr>
            <p:ph type="body" sz="quarter" idx="21" hasCustomPrompt="1"/>
          </p:nvPr>
        </p:nvSpPr>
        <p:spPr>
          <a:xfrm>
            <a:off x="9062453"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pic>
        <p:nvPicPr>
          <p:cNvPr id="12" name="Picture 11" descr="Icon&#10;&#10;Description automatically generated">
            <a:extLst>
              <a:ext uri="{FF2B5EF4-FFF2-40B4-BE49-F238E27FC236}">
                <a16:creationId xmlns:a16="http://schemas.microsoft.com/office/drawing/2014/main" id="{715F6CEA-E6AB-D1A0-3323-FD498574A587}"/>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71640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DF459D-EB72-1043-9F0F-E9CD3991085A}"/>
              </a:ext>
            </a:extLst>
          </p:cNvPr>
          <p:cNvSpPr>
            <a:spLocks noGrp="1"/>
          </p:cNvSpPr>
          <p:nvPr>
            <p:ph type="pic" idx="1"/>
          </p:nvPr>
        </p:nvSpPr>
        <p:spPr>
          <a:xfrm>
            <a:off x="5183187" y="875405"/>
            <a:ext cx="6521133" cy="4985645"/>
          </a:xfr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26DE32A-0A6B-C3A7-142D-FDF3B642D0E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076968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Side and Picture">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EEB3D90-A6A6-662A-8B27-B61AECC71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1" y="2336800"/>
            <a:ext cx="4191358" cy="3532188"/>
          </a:xfrm>
        </p:spPr>
        <p:txBody>
          <a:bodyPr>
            <a:normAutofit/>
          </a:bodyPr>
          <a:lstStyle>
            <a:lvl1pPr marL="0" indent="0">
              <a:spcBef>
                <a:spcPts val="0"/>
              </a:spcBef>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5148239" cy="1600200"/>
          </a:xfrm>
        </p:spPr>
        <p:txBody>
          <a:bodyPr anchor="t">
            <a:normAutofit/>
          </a:bodyPr>
          <a:lstStyle>
            <a:lvl1pPr>
              <a:defRPr sz="3600">
                <a:solidFill>
                  <a:schemeClr val="tx1"/>
                </a:solidFill>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9A1850E7-DAFD-B87D-7178-31BEA1BDE02C}"/>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738666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Codin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52B824C7-451D-E3C6-2FD2-04C7355424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295525"/>
            <a:ext cx="10515600" cy="1133475"/>
          </a:xfrm>
        </p:spPr>
        <p:txBody>
          <a:bodyPr anchor="b">
            <a:normAutofit/>
          </a:bodyPr>
          <a:lstStyle>
            <a:lvl1pPr algn="ct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3E3F84C-1E46-234A-83CB-CF24452C3E75}"/>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pic>
        <p:nvPicPr>
          <p:cNvPr id="13" name="Picture 12" descr="Icon&#10;&#10;Description automatically generated">
            <a:extLst>
              <a:ext uri="{FF2B5EF4-FFF2-40B4-BE49-F238E27FC236}">
                <a16:creationId xmlns:a16="http://schemas.microsoft.com/office/drawing/2014/main" id="{12FF3654-3C95-E557-9A77-741293B2B93E}"/>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056733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Blue Coding">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13465EA-560A-3825-4485-9E16E47D4D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3"/>
          <a:stretch>
            <a:fillRect/>
          </a:stretch>
        </p:blipFill>
        <p:spPr>
          <a:xfrm>
            <a:off x="11041038" y="114055"/>
            <a:ext cx="915805" cy="761351"/>
          </a:xfrm>
          <a:prstGeom prst="rect">
            <a:avLst/>
          </a:prstGeom>
        </p:spPr>
      </p:pic>
      <p:sp>
        <p:nvSpPr>
          <p:cNvPr id="7" name="Title 1">
            <a:extLst>
              <a:ext uri="{FF2B5EF4-FFF2-40B4-BE49-F238E27FC236}">
                <a16:creationId xmlns:a16="http://schemas.microsoft.com/office/drawing/2014/main" id="{BA387A4E-C9CA-D0F9-DC61-E527D4DCD74F}"/>
              </a:ext>
            </a:extLst>
          </p:cNvPr>
          <p:cNvSpPr>
            <a:spLocks noGrp="1"/>
          </p:cNvSpPr>
          <p:nvPr>
            <p:ph type="title" hasCustomPrompt="1"/>
          </p:nvPr>
        </p:nvSpPr>
        <p:spPr>
          <a:xfrm>
            <a:off x="831850" y="2295525"/>
            <a:ext cx="10515600" cy="1133475"/>
          </a:xfrm>
        </p:spPr>
        <p:txBody>
          <a:bodyPr anchor="b">
            <a:normAutofit/>
          </a:bodyPr>
          <a:lstStyle>
            <a:lvl1pPr algn="ctr">
              <a:defRPr sz="54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08271FB5-9C0D-6670-5E97-3010C816939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02918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Blue">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758471"/>
            <a:ext cx="10515600" cy="1014984"/>
          </a:xfrm>
        </p:spPr>
        <p:txBody>
          <a:bodyPr anchor="b">
            <a:normAutofit/>
          </a:bodyPr>
          <a:lstStyle>
            <a:lvl1pPr algn="ct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814399"/>
            <a:ext cx="10515600" cy="120797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888510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F4DC-8A0C-9A49-8FC7-D55AB97506A6}"/>
              </a:ext>
            </a:extLst>
          </p:cNvPr>
          <p:cNvSpPr>
            <a:spLocks noGrp="1"/>
          </p:cNvSpPr>
          <p:nvPr>
            <p:ph type="title" hasCustomPrompt="1"/>
          </p:nvPr>
        </p:nvSpPr>
        <p:spPr>
          <a:xfrm>
            <a:off x="1244600" y="365125"/>
            <a:ext cx="9702800" cy="797753"/>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AB22E09-30B4-8A42-AB39-5E952EF9321E}"/>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7" name="Footer Placeholder 4">
            <a:extLst>
              <a:ext uri="{FF2B5EF4-FFF2-40B4-BE49-F238E27FC236}">
                <a16:creationId xmlns:a16="http://schemas.microsoft.com/office/drawing/2014/main" id="{98C5BB9F-B32B-5341-9D04-F9019576450B}"/>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3" name="Picture 2" descr="Icon&#10;&#10;Description automatically generated">
            <a:extLst>
              <a:ext uri="{FF2B5EF4-FFF2-40B4-BE49-F238E27FC236}">
                <a16:creationId xmlns:a16="http://schemas.microsoft.com/office/drawing/2014/main" id="{3D863D0E-59C9-47A7-9FB1-B4C2EF12008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33619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2B2DB0-39C8-1C40-BE15-DDDE06404D28}"/>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5" name="Footer Placeholder 4">
            <a:extLst>
              <a:ext uri="{FF2B5EF4-FFF2-40B4-BE49-F238E27FC236}">
                <a16:creationId xmlns:a16="http://schemas.microsoft.com/office/drawing/2014/main" id="{3D928643-64C5-AF40-B9D9-AAFB07F505D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2" name="Picture 1" descr="Icon&#10;&#10;Description automatically generated">
            <a:extLst>
              <a:ext uri="{FF2B5EF4-FFF2-40B4-BE49-F238E27FC236}">
                <a16:creationId xmlns:a16="http://schemas.microsoft.com/office/drawing/2014/main" id="{C65DF285-1CC2-0C4B-E191-64BA0318387B}"/>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7299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BAF61-6079-012B-7E07-F8CBAAE3B8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13C7CB-CC4E-CD4A-A1C2-9354DC645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91C7B0-F12C-01BE-D793-F6C375A0DCCB}"/>
              </a:ext>
            </a:extLst>
          </p:cNvPr>
          <p:cNvSpPr>
            <a:spLocks noGrp="1"/>
          </p:cNvSpPr>
          <p:nvPr>
            <p:ph type="dt" sz="half" idx="10"/>
          </p:nvPr>
        </p:nvSpPr>
        <p:spPr/>
        <p:txBody>
          <a:bodyPr/>
          <a:lstStyle/>
          <a:p>
            <a:fld id="{2079715E-F06B-4EDC-9A6E-446C7A75B63E}" type="datetimeFigureOut">
              <a:rPr lang="en-US" smtClean="0"/>
              <a:t>3/8/2023</a:t>
            </a:fld>
            <a:endParaRPr lang="en-US"/>
          </a:p>
        </p:txBody>
      </p:sp>
      <p:sp>
        <p:nvSpPr>
          <p:cNvPr id="5" name="Footer Placeholder 4">
            <a:extLst>
              <a:ext uri="{FF2B5EF4-FFF2-40B4-BE49-F238E27FC236}">
                <a16:creationId xmlns:a16="http://schemas.microsoft.com/office/drawing/2014/main" id="{83C71E8C-D64D-AC87-CB9C-70ABF67B9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4709D-7A1C-3497-A38D-1F6E9CCC2CAD}"/>
              </a:ext>
            </a:extLst>
          </p:cNvPr>
          <p:cNvSpPr>
            <a:spLocks noGrp="1"/>
          </p:cNvSpPr>
          <p:nvPr>
            <p:ph type="sldNum" sz="quarter" idx="12"/>
          </p:nvPr>
        </p:nvSpPr>
        <p:spPr/>
        <p:txBody>
          <a:bodyPr/>
          <a:lstStyle/>
          <a:p>
            <a:fld id="{71DAC61F-B7AF-4143-9997-38F57FF9BAA2}" type="slidenum">
              <a:rPr lang="en-US" smtClean="0"/>
              <a:t>‹#›</a:t>
            </a:fld>
            <a:endParaRPr lang="en-US"/>
          </a:p>
        </p:txBody>
      </p:sp>
    </p:spTree>
    <p:extLst>
      <p:ext uri="{BB962C8B-B14F-4D97-AF65-F5344CB8AC3E}">
        <p14:creationId xmlns:p14="http://schemas.microsoft.com/office/powerpoint/2010/main" val="291603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38BB-80C2-0B93-DC04-6BB7620AB1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D3B6D4-9F25-D4F1-8953-6B5CD6E4B9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98E4A4-0F8B-3E17-DDC1-E7BC54462F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DB406-8EB6-524E-59D0-58B3F18914A6}"/>
              </a:ext>
            </a:extLst>
          </p:cNvPr>
          <p:cNvSpPr>
            <a:spLocks noGrp="1"/>
          </p:cNvSpPr>
          <p:nvPr>
            <p:ph type="dt" sz="half" idx="10"/>
          </p:nvPr>
        </p:nvSpPr>
        <p:spPr/>
        <p:txBody>
          <a:bodyPr/>
          <a:lstStyle/>
          <a:p>
            <a:fld id="{2079715E-F06B-4EDC-9A6E-446C7A75B63E}" type="datetimeFigureOut">
              <a:rPr lang="en-US" smtClean="0"/>
              <a:t>3/8/2023</a:t>
            </a:fld>
            <a:endParaRPr lang="en-US"/>
          </a:p>
        </p:txBody>
      </p:sp>
      <p:sp>
        <p:nvSpPr>
          <p:cNvPr id="6" name="Footer Placeholder 5">
            <a:extLst>
              <a:ext uri="{FF2B5EF4-FFF2-40B4-BE49-F238E27FC236}">
                <a16:creationId xmlns:a16="http://schemas.microsoft.com/office/drawing/2014/main" id="{10FDBD4A-739C-C35F-954C-D3EF23B378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D05CA2-ED9E-AE15-924D-47CDA63A7FF9}"/>
              </a:ext>
            </a:extLst>
          </p:cNvPr>
          <p:cNvSpPr>
            <a:spLocks noGrp="1"/>
          </p:cNvSpPr>
          <p:nvPr>
            <p:ph type="sldNum" sz="quarter" idx="12"/>
          </p:nvPr>
        </p:nvSpPr>
        <p:spPr/>
        <p:txBody>
          <a:bodyPr/>
          <a:lstStyle/>
          <a:p>
            <a:fld id="{71DAC61F-B7AF-4143-9997-38F57FF9BAA2}" type="slidenum">
              <a:rPr lang="en-US" smtClean="0"/>
              <a:t>‹#›</a:t>
            </a:fld>
            <a:endParaRPr lang="en-US"/>
          </a:p>
        </p:txBody>
      </p:sp>
    </p:spTree>
    <p:extLst>
      <p:ext uri="{BB962C8B-B14F-4D97-AF65-F5344CB8AC3E}">
        <p14:creationId xmlns:p14="http://schemas.microsoft.com/office/powerpoint/2010/main" val="92219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29E7-71D0-0B5C-2E31-630438BED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E74B53-6B1B-DFA9-674E-FA5843F56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E79416-7A36-27FB-E402-9204D8E965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C4A467-322B-B687-7248-A94B4ED55B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4F280F-7480-904D-93E2-08D472A9AA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79FFE4-F248-9B13-1254-99C271A2F1AB}"/>
              </a:ext>
            </a:extLst>
          </p:cNvPr>
          <p:cNvSpPr>
            <a:spLocks noGrp="1"/>
          </p:cNvSpPr>
          <p:nvPr>
            <p:ph type="dt" sz="half" idx="10"/>
          </p:nvPr>
        </p:nvSpPr>
        <p:spPr/>
        <p:txBody>
          <a:bodyPr/>
          <a:lstStyle/>
          <a:p>
            <a:fld id="{2079715E-F06B-4EDC-9A6E-446C7A75B63E}" type="datetimeFigureOut">
              <a:rPr lang="en-US" smtClean="0"/>
              <a:t>3/8/2023</a:t>
            </a:fld>
            <a:endParaRPr lang="en-US"/>
          </a:p>
        </p:txBody>
      </p:sp>
      <p:sp>
        <p:nvSpPr>
          <p:cNvPr id="8" name="Footer Placeholder 7">
            <a:extLst>
              <a:ext uri="{FF2B5EF4-FFF2-40B4-BE49-F238E27FC236}">
                <a16:creationId xmlns:a16="http://schemas.microsoft.com/office/drawing/2014/main" id="{9AF249A7-BEC7-CF97-94F6-F393F4CDE4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BACC49-A7CA-589F-A1F8-72DE8D583089}"/>
              </a:ext>
            </a:extLst>
          </p:cNvPr>
          <p:cNvSpPr>
            <a:spLocks noGrp="1"/>
          </p:cNvSpPr>
          <p:nvPr>
            <p:ph type="sldNum" sz="quarter" idx="12"/>
          </p:nvPr>
        </p:nvSpPr>
        <p:spPr/>
        <p:txBody>
          <a:bodyPr/>
          <a:lstStyle/>
          <a:p>
            <a:fld id="{71DAC61F-B7AF-4143-9997-38F57FF9BAA2}" type="slidenum">
              <a:rPr lang="en-US" smtClean="0"/>
              <a:t>‹#›</a:t>
            </a:fld>
            <a:endParaRPr lang="en-US"/>
          </a:p>
        </p:txBody>
      </p:sp>
    </p:spTree>
    <p:extLst>
      <p:ext uri="{BB962C8B-B14F-4D97-AF65-F5344CB8AC3E}">
        <p14:creationId xmlns:p14="http://schemas.microsoft.com/office/powerpoint/2010/main" val="393591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6E23-1D1D-7F87-3BC8-E9992869A5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C5CC5D-41D7-F1C3-4F78-3B16259CA2F1}"/>
              </a:ext>
            </a:extLst>
          </p:cNvPr>
          <p:cNvSpPr>
            <a:spLocks noGrp="1"/>
          </p:cNvSpPr>
          <p:nvPr>
            <p:ph type="dt" sz="half" idx="10"/>
          </p:nvPr>
        </p:nvSpPr>
        <p:spPr/>
        <p:txBody>
          <a:bodyPr/>
          <a:lstStyle/>
          <a:p>
            <a:fld id="{2079715E-F06B-4EDC-9A6E-446C7A75B63E}" type="datetimeFigureOut">
              <a:rPr lang="en-US" smtClean="0"/>
              <a:t>3/8/2023</a:t>
            </a:fld>
            <a:endParaRPr lang="en-US"/>
          </a:p>
        </p:txBody>
      </p:sp>
      <p:sp>
        <p:nvSpPr>
          <p:cNvPr id="4" name="Footer Placeholder 3">
            <a:extLst>
              <a:ext uri="{FF2B5EF4-FFF2-40B4-BE49-F238E27FC236}">
                <a16:creationId xmlns:a16="http://schemas.microsoft.com/office/drawing/2014/main" id="{3E93EC90-8E84-DEC7-EA9C-164710CA6F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9E7870-7A6D-0470-F0D2-3BDD80E3C468}"/>
              </a:ext>
            </a:extLst>
          </p:cNvPr>
          <p:cNvSpPr>
            <a:spLocks noGrp="1"/>
          </p:cNvSpPr>
          <p:nvPr>
            <p:ph type="sldNum" sz="quarter" idx="12"/>
          </p:nvPr>
        </p:nvSpPr>
        <p:spPr/>
        <p:txBody>
          <a:bodyPr/>
          <a:lstStyle/>
          <a:p>
            <a:fld id="{71DAC61F-B7AF-4143-9997-38F57FF9BAA2}" type="slidenum">
              <a:rPr lang="en-US" smtClean="0"/>
              <a:t>‹#›</a:t>
            </a:fld>
            <a:endParaRPr lang="en-US"/>
          </a:p>
        </p:txBody>
      </p:sp>
    </p:spTree>
    <p:extLst>
      <p:ext uri="{BB962C8B-B14F-4D97-AF65-F5344CB8AC3E}">
        <p14:creationId xmlns:p14="http://schemas.microsoft.com/office/powerpoint/2010/main" val="397582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0D6342-F204-CE12-08EC-69FD1408C887}"/>
              </a:ext>
            </a:extLst>
          </p:cNvPr>
          <p:cNvSpPr>
            <a:spLocks noGrp="1"/>
          </p:cNvSpPr>
          <p:nvPr>
            <p:ph type="dt" sz="half" idx="10"/>
          </p:nvPr>
        </p:nvSpPr>
        <p:spPr/>
        <p:txBody>
          <a:bodyPr/>
          <a:lstStyle/>
          <a:p>
            <a:fld id="{2079715E-F06B-4EDC-9A6E-446C7A75B63E}" type="datetimeFigureOut">
              <a:rPr lang="en-US" smtClean="0"/>
              <a:t>3/8/2023</a:t>
            </a:fld>
            <a:endParaRPr lang="en-US"/>
          </a:p>
        </p:txBody>
      </p:sp>
      <p:sp>
        <p:nvSpPr>
          <p:cNvPr id="3" name="Footer Placeholder 2">
            <a:extLst>
              <a:ext uri="{FF2B5EF4-FFF2-40B4-BE49-F238E27FC236}">
                <a16:creationId xmlns:a16="http://schemas.microsoft.com/office/drawing/2014/main" id="{2C4F4173-D460-0DCC-0437-84D30C68CF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C3C819-C410-3AD8-8948-84952141AAAD}"/>
              </a:ext>
            </a:extLst>
          </p:cNvPr>
          <p:cNvSpPr>
            <a:spLocks noGrp="1"/>
          </p:cNvSpPr>
          <p:nvPr>
            <p:ph type="sldNum" sz="quarter" idx="12"/>
          </p:nvPr>
        </p:nvSpPr>
        <p:spPr/>
        <p:txBody>
          <a:bodyPr/>
          <a:lstStyle/>
          <a:p>
            <a:fld id="{71DAC61F-B7AF-4143-9997-38F57FF9BAA2}" type="slidenum">
              <a:rPr lang="en-US" smtClean="0"/>
              <a:t>‹#›</a:t>
            </a:fld>
            <a:endParaRPr lang="en-US"/>
          </a:p>
        </p:txBody>
      </p:sp>
    </p:spTree>
    <p:extLst>
      <p:ext uri="{BB962C8B-B14F-4D97-AF65-F5344CB8AC3E}">
        <p14:creationId xmlns:p14="http://schemas.microsoft.com/office/powerpoint/2010/main" val="93494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74D8F-EED8-A552-3273-3000DAC98E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EB1731-4A13-E049-6319-E3A4B73E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F092A6-AE75-234A-0564-CCBCF3C5C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4DDE2C-90D8-D0FD-3A31-22680334CF5F}"/>
              </a:ext>
            </a:extLst>
          </p:cNvPr>
          <p:cNvSpPr>
            <a:spLocks noGrp="1"/>
          </p:cNvSpPr>
          <p:nvPr>
            <p:ph type="dt" sz="half" idx="10"/>
          </p:nvPr>
        </p:nvSpPr>
        <p:spPr/>
        <p:txBody>
          <a:bodyPr/>
          <a:lstStyle/>
          <a:p>
            <a:fld id="{2079715E-F06B-4EDC-9A6E-446C7A75B63E}" type="datetimeFigureOut">
              <a:rPr lang="en-US" smtClean="0"/>
              <a:t>3/8/2023</a:t>
            </a:fld>
            <a:endParaRPr lang="en-US"/>
          </a:p>
        </p:txBody>
      </p:sp>
      <p:sp>
        <p:nvSpPr>
          <p:cNvPr id="6" name="Footer Placeholder 5">
            <a:extLst>
              <a:ext uri="{FF2B5EF4-FFF2-40B4-BE49-F238E27FC236}">
                <a16:creationId xmlns:a16="http://schemas.microsoft.com/office/drawing/2014/main" id="{45F75AA8-B212-DBA0-9919-B0BFBCAAE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C022D0-943C-0751-5485-854A7730A482}"/>
              </a:ext>
            </a:extLst>
          </p:cNvPr>
          <p:cNvSpPr>
            <a:spLocks noGrp="1"/>
          </p:cNvSpPr>
          <p:nvPr>
            <p:ph type="sldNum" sz="quarter" idx="12"/>
          </p:nvPr>
        </p:nvSpPr>
        <p:spPr/>
        <p:txBody>
          <a:bodyPr/>
          <a:lstStyle/>
          <a:p>
            <a:fld id="{71DAC61F-B7AF-4143-9997-38F57FF9BAA2}" type="slidenum">
              <a:rPr lang="en-US" smtClean="0"/>
              <a:t>‹#›</a:t>
            </a:fld>
            <a:endParaRPr lang="en-US"/>
          </a:p>
        </p:txBody>
      </p:sp>
    </p:spTree>
    <p:extLst>
      <p:ext uri="{BB962C8B-B14F-4D97-AF65-F5344CB8AC3E}">
        <p14:creationId xmlns:p14="http://schemas.microsoft.com/office/powerpoint/2010/main" val="393068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AA80-E671-183F-64B5-6D1CCD892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194159-7E2D-B355-5555-5FE3CC6EE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99B09-5877-B817-99F5-9C75BD875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FAAB69-42F7-56D7-A99A-9180EC89CC4E}"/>
              </a:ext>
            </a:extLst>
          </p:cNvPr>
          <p:cNvSpPr>
            <a:spLocks noGrp="1"/>
          </p:cNvSpPr>
          <p:nvPr>
            <p:ph type="dt" sz="half" idx="10"/>
          </p:nvPr>
        </p:nvSpPr>
        <p:spPr/>
        <p:txBody>
          <a:bodyPr/>
          <a:lstStyle/>
          <a:p>
            <a:fld id="{2079715E-F06B-4EDC-9A6E-446C7A75B63E}" type="datetimeFigureOut">
              <a:rPr lang="en-US" smtClean="0"/>
              <a:t>3/8/2023</a:t>
            </a:fld>
            <a:endParaRPr lang="en-US"/>
          </a:p>
        </p:txBody>
      </p:sp>
      <p:sp>
        <p:nvSpPr>
          <p:cNvPr id="6" name="Footer Placeholder 5">
            <a:extLst>
              <a:ext uri="{FF2B5EF4-FFF2-40B4-BE49-F238E27FC236}">
                <a16:creationId xmlns:a16="http://schemas.microsoft.com/office/drawing/2014/main" id="{13FC9166-6998-2333-28F8-AAEC55B6C6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7DD99C-CE4D-C553-791A-50EB5B933625}"/>
              </a:ext>
            </a:extLst>
          </p:cNvPr>
          <p:cNvSpPr>
            <a:spLocks noGrp="1"/>
          </p:cNvSpPr>
          <p:nvPr>
            <p:ph type="sldNum" sz="quarter" idx="12"/>
          </p:nvPr>
        </p:nvSpPr>
        <p:spPr/>
        <p:txBody>
          <a:bodyPr/>
          <a:lstStyle/>
          <a:p>
            <a:fld id="{71DAC61F-B7AF-4143-9997-38F57FF9BAA2}" type="slidenum">
              <a:rPr lang="en-US" smtClean="0"/>
              <a:t>‹#›</a:t>
            </a:fld>
            <a:endParaRPr lang="en-US"/>
          </a:p>
        </p:txBody>
      </p:sp>
    </p:spTree>
    <p:extLst>
      <p:ext uri="{BB962C8B-B14F-4D97-AF65-F5344CB8AC3E}">
        <p14:creationId xmlns:p14="http://schemas.microsoft.com/office/powerpoint/2010/main" val="300704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0737D9-2CF4-B655-6BD6-E66CC6CBCB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54A493-335C-C6C7-920D-B283224DB3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7F40F-9D86-8D46-0FAA-C03F612B3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9715E-F06B-4EDC-9A6E-446C7A75B63E}" type="datetimeFigureOut">
              <a:rPr lang="en-US" smtClean="0"/>
              <a:t>3/8/2023</a:t>
            </a:fld>
            <a:endParaRPr lang="en-US"/>
          </a:p>
        </p:txBody>
      </p:sp>
      <p:sp>
        <p:nvSpPr>
          <p:cNvPr id="5" name="Footer Placeholder 4">
            <a:extLst>
              <a:ext uri="{FF2B5EF4-FFF2-40B4-BE49-F238E27FC236}">
                <a16:creationId xmlns:a16="http://schemas.microsoft.com/office/drawing/2014/main" id="{3DCDACA3-2043-4219-7B62-BDF5FA3FE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6203DA-661A-BB83-56BB-DD8EE8589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AC61F-B7AF-4143-9997-38F57FF9BAA2}" type="slidenum">
              <a:rPr lang="en-US" smtClean="0"/>
              <a:t>‹#›</a:t>
            </a:fld>
            <a:endParaRPr lang="en-US"/>
          </a:p>
        </p:txBody>
      </p:sp>
    </p:spTree>
    <p:extLst>
      <p:ext uri="{BB962C8B-B14F-4D97-AF65-F5344CB8AC3E}">
        <p14:creationId xmlns:p14="http://schemas.microsoft.com/office/powerpoint/2010/main" val="2206659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553FD-7C76-724A-A15F-86098F2FD5EE}"/>
              </a:ext>
            </a:extLst>
          </p:cNvPr>
          <p:cNvSpPr>
            <a:spLocks noGrp="1"/>
          </p:cNvSpPr>
          <p:nvPr>
            <p:ph type="title"/>
          </p:nvPr>
        </p:nvSpPr>
        <p:spPr>
          <a:xfrm>
            <a:off x="406400" y="365125"/>
            <a:ext cx="11430000" cy="7977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A67377-BA58-2F42-8B12-39431C924553}"/>
              </a:ext>
            </a:extLst>
          </p:cNvPr>
          <p:cNvSpPr>
            <a:spLocks noGrp="1"/>
          </p:cNvSpPr>
          <p:nvPr>
            <p:ph type="body" idx="1"/>
          </p:nvPr>
        </p:nvSpPr>
        <p:spPr>
          <a:xfrm>
            <a:off x="406400" y="1613949"/>
            <a:ext cx="11430000" cy="42805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09D02FB-8823-CE47-AA62-CD25D268AEB3}"/>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id="{B65D691F-E5BD-B040-B052-5392F7728705}"/>
              </a:ext>
            </a:extLst>
          </p:cNvPr>
          <p:cNvSpPr>
            <a:spLocks noGrp="1"/>
          </p:cNvSpPr>
          <p:nvPr>
            <p:ph type="sldNum" sz="quarter" idx="4"/>
          </p:nvPr>
        </p:nvSpPr>
        <p:spPr>
          <a:xfrm>
            <a:off x="11041038" y="6345555"/>
            <a:ext cx="795361" cy="228600"/>
          </a:xfrm>
          <a:prstGeom prst="rect">
            <a:avLst/>
          </a:prstGeom>
        </p:spPr>
        <p:txBody>
          <a:bodyPr vert="horz" lIns="91440" tIns="45720" rIns="91440" bIns="45720" rtlCol="0" anchor="ctr"/>
          <a:lstStyle>
            <a:lvl1pPr algn="r">
              <a:defRPr sz="700" b="1" i="0">
                <a:solidFill>
                  <a:schemeClr val="accent1"/>
                </a:solidFill>
                <a:latin typeface="Poppins SemiBold" pitchFamily="2" charset="77"/>
                <a:cs typeface="Poppins SemiBold" pitchFamily="2" charset="77"/>
              </a:defRPr>
            </a:lvl1pPr>
          </a:lstStyle>
          <a:p>
            <a:fld id="{679D2152-1C30-894C-9781-951D3C9748DF}" type="slidenum">
              <a:rPr lang="en-US" smtClean="0"/>
              <a:pPr/>
              <a:t>‹#›</a:t>
            </a:fld>
            <a:endParaRPr lang="en-US"/>
          </a:p>
        </p:txBody>
      </p:sp>
    </p:spTree>
    <p:extLst>
      <p:ext uri="{BB962C8B-B14F-4D97-AF65-F5344CB8AC3E}">
        <p14:creationId xmlns:p14="http://schemas.microsoft.com/office/powerpoint/2010/main" val="2601283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hyperlink" Target="https://community.sailpoint.com/t5/Technical-White-Papers/Account-Aggregation-Data-Flow/ta-p/79914#toc-hId--901429007"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9D84-DEF3-5821-A743-9A0515F9673B}"/>
              </a:ext>
            </a:extLst>
          </p:cNvPr>
          <p:cNvSpPr>
            <a:spLocks noGrp="1"/>
          </p:cNvSpPr>
          <p:nvPr>
            <p:ph type="ctrTitle"/>
          </p:nvPr>
        </p:nvSpPr>
        <p:spPr/>
        <p:txBody>
          <a:bodyPr>
            <a:noAutofit/>
          </a:bodyPr>
          <a:lstStyle/>
          <a:p>
            <a:r>
              <a:rPr lang="en-US" sz="4800" b="1" dirty="0"/>
              <a:t>Ungluing Sticky </a:t>
            </a:r>
            <a:r>
              <a:rPr lang="en-US" sz="4800" b="1" dirty="0" err="1"/>
              <a:t>AttributeAssignments</a:t>
            </a:r>
            <a:endParaRPr lang="en-US" sz="4800" dirty="0"/>
          </a:p>
        </p:txBody>
      </p:sp>
      <p:sp>
        <p:nvSpPr>
          <p:cNvPr id="6" name="Text Placeholder 5">
            <a:extLst>
              <a:ext uri="{FF2B5EF4-FFF2-40B4-BE49-F238E27FC236}">
                <a16:creationId xmlns:a16="http://schemas.microsoft.com/office/drawing/2014/main" id="{3C198873-1E45-FCAA-E1F5-337F6975B2E5}"/>
              </a:ext>
            </a:extLst>
          </p:cNvPr>
          <p:cNvSpPr>
            <a:spLocks noGrp="1"/>
          </p:cNvSpPr>
          <p:nvPr>
            <p:ph type="body" sz="quarter" idx="11"/>
          </p:nvPr>
        </p:nvSpPr>
        <p:spPr>
          <a:xfrm>
            <a:off x="4964861" y="5142631"/>
            <a:ext cx="2963402" cy="779769"/>
          </a:xfrm>
        </p:spPr>
        <p:txBody>
          <a:bodyPr>
            <a:normAutofit fontScale="92500"/>
          </a:bodyPr>
          <a:lstStyle/>
          <a:p>
            <a:r>
              <a:rPr lang="en-US" sz="1400" dirty="0"/>
              <a:t>Speaker: </a:t>
            </a:r>
            <a:r>
              <a:rPr lang="en-US" sz="1400">
                <a:solidFill>
                  <a:schemeClr val="accent3"/>
                </a:solidFill>
              </a:rPr>
              <a:t>Brian Weigel</a:t>
            </a:r>
            <a:br>
              <a:rPr lang="en-US" sz="1400" dirty="0"/>
            </a:br>
            <a:r>
              <a:rPr lang="en-US" sz="1400" dirty="0"/>
              <a:t>title: </a:t>
            </a:r>
            <a:r>
              <a:rPr lang="en-US" sz="1400" dirty="0" err="1">
                <a:solidFill>
                  <a:schemeClr val="accent1"/>
                </a:solidFill>
              </a:rPr>
              <a:t>Sailpoint</a:t>
            </a:r>
            <a:r>
              <a:rPr lang="en-US" sz="1400" dirty="0">
                <a:solidFill>
                  <a:schemeClr val="accent1"/>
                </a:solidFill>
              </a:rPr>
              <a:t> IIQ Product Owner</a:t>
            </a:r>
            <a:br>
              <a:rPr lang="en-US" sz="1400" dirty="0"/>
            </a:br>
            <a:r>
              <a:rPr lang="en-US" sz="1400" dirty="0"/>
              <a:t>company: </a:t>
            </a:r>
            <a:r>
              <a:rPr lang="en-US" sz="1400" dirty="0">
                <a:solidFill>
                  <a:schemeClr val="accent1"/>
                </a:solidFill>
              </a:rPr>
              <a:t>iC-Consult</a:t>
            </a:r>
            <a:endParaRPr lang="en-US" sz="1400" dirty="0"/>
          </a:p>
        </p:txBody>
      </p:sp>
      <p:sp>
        <p:nvSpPr>
          <p:cNvPr id="4" name="Text Placeholder 3">
            <a:extLst>
              <a:ext uri="{FF2B5EF4-FFF2-40B4-BE49-F238E27FC236}">
                <a16:creationId xmlns:a16="http://schemas.microsoft.com/office/drawing/2014/main" id="{5620104F-B44D-3EF7-3166-1F73561AF120}"/>
              </a:ext>
            </a:extLst>
          </p:cNvPr>
          <p:cNvSpPr>
            <a:spLocks noGrp="1"/>
          </p:cNvSpPr>
          <p:nvPr>
            <p:ph type="body" sz="quarter" idx="12"/>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34807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a:bodyPr>
          <a:lstStyle/>
          <a:p>
            <a:endParaRPr lang="en-US" sz="2000" dirty="0"/>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noAutofit/>
          </a:bodyPr>
          <a:lstStyle/>
          <a:p>
            <a:r>
              <a:rPr lang="en-US" sz="2400" b="1" dirty="0"/>
              <a:t>Appendix B:</a:t>
            </a:r>
            <a:br>
              <a:rPr lang="en-US" sz="2400" b="1" dirty="0"/>
            </a:br>
            <a:r>
              <a:rPr lang="en-US" sz="2400" b="1" dirty="0"/>
              <a:t>Pseudo-code for a </a:t>
            </a:r>
            <a:r>
              <a:rPr lang="en-US" sz="2400" b="1" dirty="0" err="1"/>
              <a:t>PreRefresh</a:t>
            </a:r>
            <a:r>
              <a:rPr lang="en-US" sz="2400" b="1" dirty="0"/>
              <a:t> Rule for Option 1</a:t>
            </a:r>
            <a:endParaRPr lang="en-US" sz="2400" dirty="0"/>
          </a:p>
        </p:txBody>
      </p:sp>
      <p:pic>
        <p:nvPicPr>
          <p:cNvPr id="3" name="Picture 2">
            <a:extLst>
              <a:ext uri="{FF2B5EF4-FFF2-40B4-BE49-F238E27FC236}">
                <a16:creationId xmlns:a16="http://schemas.microsoft.com/office/drawing/2014/main" id="{DF913D19-1CF0-92D0-0280-AAB8913D9FB2}"/>
              </a:ext>
            </a:extLst>
          </p:cNvPr>
          <p:cNvPicPr>
            <a:picLocks noChangeAspect="1"/>
          </p:cNvPicPr>
          <p:nvPr/>
        </p:nvPicPr>
        <p:blipFill>
          <a:blip r:embed="rId2"/>
          <a:stretch>
            <a:fillRect/>
          </a:stretch>
        </p:blipFill>
        <p:spPr>
          <a:xfrm>
            <a:off x="545921" y="1200886"/>
            <a:ext cx="11100157" cy="5144669"/>
          </a:xfrm>
          <a:prstGeom prst="rect">
            <a:avLst/>
          </a:prstGeom>
        </p:spPr>
      </p:pic>
    </p:spTree>
    <p:extLst>
      <p:ext uri="{BB962C8B-B14F-4D97-AF65-F5344CB8AC3E}">
        <p14:creationId xmlns:p14="http://schemas.microsoft.com/office/powerpoint/2010/main" val="397737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8F4C-29FC-BF7F-D137-36AFBDCFE22B}"/>
              </a:ext>
            </a:extLst>
          </p:cNvPr>
          <p:cNvSpPr>
            <a:spLocks noGrp="1"/>
          </p:cNvSpPr>
          <p:nvPr>
            <p:ph type="title"/>
          </p:nvPr>
        </p:nvSpPr>
        <p:spPr>
          <a:xfrm>
            <a:off x="838200" y="-24341"/>
            <a:ext cx="10515600" cy="1325563"/>
          </a:xfrm>
        </p:spPr>
        <p:txBody>
          <a:bodyPr>
            <a:normAutofit/>
          </a:bodyPr>
          <a:lstStyle/>
          <a:p>
            <a:r>
              <a:rPr lang="en-US" sz="3200" b="1" dirty="0"/>
              <a:t>Appendix C:</a:t>
            </a:r>
            <a:br>
              <a:rPr lang="en-US" sz="3200" b="1" dirty="0"/>
            </a:br>
            <a:r>
              <a:rPr lang="en-US" sz="3200" b="1" dirty="0"/>
              <a:t>Pseudo-code for a </a:t>
            </a:r>
            <a:r>
              <a:rPr lang="en-US" sz="3200" b="1" dirty="0" err="1"/>
              <a:t>BeforeProvisioning</a:t>
            </a:r>
            <a:r>
              <a:rPr lang="en-US" sz="3200" b="1" dirty="0"/>
              <a:t> Rule for Option 2</a:t>
            </a:r>
          </a:p>
        </p:txBody>
      </p:sp>
      <p:sp>
        <p:nvSpPr>
          <p:cNvPr id="4" name="Content Placeholder 3">
            <a:extLst>
              <a:ext uri="{FF2B5EF4-FFF2-40B4-BE49-F238E27FC236}">
                <a16:creationId xmlns:a16="http://schemas.microsoft.com/office/drawing/2014/main" id="{C6F5CEE4-9745-0F8F-9B12-F198395DDDC8}"/>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35190C5-CF4F-9193-9508-88478B5B4454}"/>
              </a:ext>
            </a:extLst>
          </p:cNvPr>
          <p:cNvPicPr>
            <a:picLocks noChangeAspect="1"/>
          </p:cNvPicPr>
          <p:nvPr/>
        </p:nvPicPr>
        <p:blipFill>
          <a:blip r:embed="rId2"/>
          <a:stretch>
            <a:fillRect/>
          </a:stretch>
        </p:blipFill>
        <p:spPr>
          <a:xfrm>
            <a:off x="441738" y="1146243"/>
            <a:ext cx="11388035" cy="5453340"/>
          </a:xfrm>
          <a:prstGeom prst="rect">
            <a:avLst/>
          </a:prstGeom>
        </p:spPr>
      </p:pic>
    </p:spTree>
    <p:extLst>
      <p:ext uri="{BB962C8B-B14F-4D97-AF65-F5344CB8AC3E}">
        <p14:creationId xmlns:p14="http://schemas.microsoft.com/office/powerpoint/2010/main" val="221772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a:bodyPr>
          <a:lstStyle/>
          <a:p>
            <a:endParaRPr lang="en-US" sz="2000" dirty="0"/>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noAutofit/>
          </a:bodyPr>
          <a:lstStyle/>
          <a:p>
            <a:r>
              <a:rPr lang="en-US" sz="2800" b="1" dirty="0"/>
              <a:t>Appendix C:</a:t>
            </a:r>
            <a:br>
              <a:rPr lang="en-US" sz="2800" b="1" dirty="0"/>
            </a:br>
            <a:r>
              <a:rPr lang="en-US" sz="2800" b="1" dirty="0"/>
              <a:t>Pseudo-code for a </a:t>
            </a:r>
            <a:r>
              <a:rPr lang="en-US" sz="2800" b="1" dirty="0" err="1"/>
              <a:t>BeforeProvisioning</a:t>
            </a:r>
            <a:r>
              <a:rPr lang="en-US" sz="2800" b="1" dirty="0"/>
              <a:t> Rule for Option 2</a:t>
            </a:r>
            <a:endParaRPr lang="en-US" sz="2800" dirty="0"/>
          </a:p>
        </p:txBody>
      </p:sp>
      <p:pic>
        <p:nvPicPr>
          <p:cNvPr id="3" name="Picture 2">
            <a:extLst>
              <a:ext uri="{FF2B5EF4-FFF2-40B4-BE49-F238E27FC236}">
                <a16:creationId xmlns:a16="http://schemas.microsoft.com/office/drawing/2014/main" id="{A8C2D0B3-4B4B-4765-D46F-174EFCFB0939}"/>
              </a:ext>
            </a:extLst>
          </p:cNvPr>
          <p:cNvPicPr>
            <a:picLocks noChangeAspect="1"/>
          </p:cNvPicPr>
          <p:nvPr/>
        </p:nvPicPr>
        <p:blipFill>
          <a:blip r:embed="rId2"/>
          <a:stretch>
            <a:fillRect/>
          </a:stretch>
        </p:blipFill>
        <p:spPr>
          <a:xfrm>
            <a:off x="692905" y="1261399"/>
            <a:ext cx="10425770" cy="4985633"/>
          </a:xfrm>
          <a:prstGeom prst="rect">
            <a:avLst/>
          </a:prstGeom>
        </p:spPr>
      </p:pic>
    </p:spTree>
    <p:extLst>
      <p:ext uri="{BB962C8B-B14F-4D97-AF65-F5344CB8AC3E}">
        <p14:creationId xmlns:p14="http://schemas.microsoft.com/office/powerpoint/2010/main" val="19870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fontScale="77500" lnSpcReduction="20000"/>
          </a:bodyPr>
          <a:lstStyle/>
          <a:p>
            <a:r>
              <a:rPr lang="en-US" sz="2400" u="sng" dirty="0"/>
              <a:t>What are they conceptually?</a:t>
            </a:r>
          </a:p>
          <a:p>
            <a:pPr lvl="1"/>
            <a:r>
              <a:rPr lang="en-US" sz="2000" dirty="0"/>
              <a:t>Entries created on an Identity to track entitlements</a:t>
            </a:r>
            <a:r>
              <a:rPr lang="en-US" sz="2000"/>
              <a:t>, and stored </a:t>
            </a:r>
            <a:r>
              <a:rPr lang="en-US" sz="2000" dirty="0"/>
              <a:t>in the Identity Preferences map under the “</a:t>
            </a:r>
            <a:r>
              <a:rPr lang="en-US" sz="2000" dirty="0" err="1"/>
              <a:t>attributeAssignments</a:t>
            </a:r>
            <a:r>
              <a:rPr lang="en-US" sz="2000" dirty="0"/>
              <a:t>” key</a:t>
            </a:r>
          </a:p>
          <a:p>
            <a:pPr lvl="1"/>
            <a:r>
              <a:rPr lang="en-US" sz="2000" dirty="0"/>
              <a:t>Can be “negative” (rare), which would prevent a specific assignment from occurring when it otherwise would</a:t>
            </a:r>
          </a:p>
          <a:p>
            <a:pPr lvl="2"/>
            <a:r>
              <a:rPr lang="en-US" sz="1600" dirty="0"/>
              <a:t>Example:  A birthright role is revoked in an access review.  That role will not re-assign and provision - even if the Identity still matches all the birthright role assignment criteria.</a:t>
            </a:r>
          </a:p>
          <a:p>
            <a:pPr lvl="1"/>
            <a:r>
              <a:rPr lang="en-US" sz="2000" dirty="0"/>
              <a:t>Tie an Entitlement on an Identity to a specific Application and Account</a:t>
            </a:r>
          </a:p>
          <a:p>
            <a:pPr lvl="1"/>
            <a:r>
              <a:rPr lang="en-US" sz="2000" b="1" u="sng" dirty="0"/>
              <a:t>NOT</a:t>
            </a:r>
            <a:r>
              <a:rPr lang="en-US" sz="2000" dirty="0"/>
              <a:t> </a:t>
            </a:r>
            <a:r>
              <a:rPr lang="en-US" sz="2000" dirty="0" err="1"/>
              <a:t>IdentityEntitlements</a:t>
            </a:r>
            <a:r>
              <a:rPr lang="en-US" sz="2000" dirty="0"/>
              <a:t> (but there often is a matching </a:t>
            </a:r>
            <a:r>
              <a:rPr lang="en-US" sz="2000" dirty="0" err="1"/>
              <a:t>IdentityEntitlement</a:t>
            </a:r>
            <a:r>
              <a:rPr lang="en-US" sz="2000" dirty="0"/>
              <a:t>)!</a:t>
            </a:r>
          </a:p>
          <a:p>
            <a:r>
              <a:rPr lang="en-US" sz="2400" u="sng" dirty="0"/>
              <a:t>How does this tie into the IIQ Object Model?</a:t>
            </a:r>
          </a:p>
          <a:p>
            <a:pPr lvl="1"/>
            <a:r>
              <a:rPr lang="en-US" sz="2000" dirty="0"/>
              <a:t>Are of class </a:t>
            </a:r>
            <a:r>
              <a:rPr lang="en-US" sz="2000" dirty="0" err="1"/>
              <a:t>sailpoint.object.AttributeAssignment</a:t>
            </a:r>
            <a:r>
              <a:rPr lang="en-US" sz="2000" dirty="0"/>
              <a:t>, which is a sub-class of </a:t>
            </a:r>
            <a:r>
              <a:rPr lang="en-US" sz="2000" dirty="0" err="1"/>
              <a:t>sailpoint.object</a:t>
            </a:r>
            <a:r>
              <a:rPr lang="en-US" sz="2000" dirty="0"/>
              <a:t>. Assignment</a:t>
            </a:r>
          </a:p>
          <a:p>
            <a:pPr lvl="1"/>
            <a:r>
              <a:rPr lang="en-US" sz="2000" dirty="0"/>
              <a:t>Are the result of a provisioning plan executing an </a:t>
            </a:r>
            <a:r>
              <a:rPr lang="en-US" sz="2000" dirty="0" err="1"/>
              <a:t>AttributeRequest</a:t>
            </a:r>
            <a:endParaRPr lang="en-US" sz="2000" dirty="0"/>
          </a:p>
          <a:p>
            <a:pPr lvl="1"/>
            <a:r>
              <a:rPr lang="en-US" sz="2000" dirty="0"/>
              <a:t>The </a:t>
            </a:r>
            <a:r>
              <a:rPr lang="en-US" sz="2000" dirty="0" err="1"/>
              <a:t>AttributeAssignment</a:t>
            </a:r>
            <a:r>
              <a:rPr lang="en-US" sz="2000" dirty="0"/>
              <a:t> class has a method to generate a complete </a:t>
            </a:r>
            <a:r>
              <a:rPr lang="en-US" sz="2000" dirty="0" err="1"/>
              <a:t>AccountRequest</a:t>
            </a:r>
            <a:r>
              <a:rPr lang="en-US" sz="2000" dirty="0"/>
              <a:t> for a given </a:t>
            </a:r>
            <a:r>
              <a:rPr lang="en-US" sz="2000" dirty="0" err="1"/>
              <a:t>AttributeAssignment</a:t>
            </a:r>
            <a:r>
              <a:rPr lang="en-US" sz="2000" dirty="0"/>
              <a:t>: </a:t>
            </a:r>
            <a:br>
              <a:rPr lang="en-US" sz="2000" dirty="0"/>
            </a:br>
            <a:r>
              <a:rPr lang="en-US" sz="2000" dirty="0"/>
              <a:t>	</a:t>
            </a:r>
            <a:r>
              <a:rPr lang="en-US" sz="1500" dirty="0" err="1"/>
              <a:t>toAccountRequest</a:t>
            </a:r>
            <a:r>
              <a:rPr lang="en-US" sz="1500" dirty="0"/>
              <a:t>(</a:t>
            </a:r>
            <a:r>
              <a:rPr lang="en-US" sz="1500" dirty="0" err="1"/>
              <a:t>acctReqOp</a:t>
            </a:r>
            <a:r>
              <a:rPr lang="en-US" sz="1500" dirty="0"/>
              <a:t>, </a:t>
            </a:r>
            <a:r>
              <a:rPr lang="en-US" sz="1500" dirty="0" err="1"/>
              <a:t>attrReqOp</a:t>
            </a:r>
            <a:r>
              <a:rPr lang="en-US" sz="1500" dirty="0"/>
              <a:t>)</a:t>
            </a:r>
            <a:endParaRPr lang="en-US" dirty="0"/>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lstStyle/>
          <a:p>
            <a:r>
              <a:rPr lang="en-US" b="1" dirty="0"/>
              <a:t>Introduction to </a:t>
            </a:r>
            <a:r>
              <a:rPr lang="en-US" b="1" dirty="0" err="1"/>
              <a:t>AttributeAssignments</a:t>
            </a:r>
            <a:endParaRPr lang="en-US" dirty="0"/>
          </a:p>
        </p:txBody>
      </p:sp>
    </p:spTree>
    <p:extLst>
      <p:ext uri="{BB962C8B-B14F-4D97-AF65-F5344CB8AC3E}">
        <p14:creationId xmlns:p14="http://schemas.microsoft.com/office/powerpoint/2010/main" val="311396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a:bodyPr>
          <a:lstStyle/>
          <a:p>
            <a:endParaRPr lang="en-US" dirty="0"/>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lstStyle/>
          <a:p>
            <a:r>
              <a:rPr lang="en-US" b="1" dirty="0"/>
              <a:t>Anatomy of an </a:t>
            </a:r>
            <a:r>
              <a:rPr lang="en-US" b="1" dirty="0" err="1"/>
              <a:t>AttributeAssignment</a:t>
            </a:r>
            <a:endParaRPr lang="en-US" dirty="0"/>
          </a:p>
        </p:txBody>
      </p:sp>
      <p:pic>
        <p:nvPicPr>
          <p:cNvPr id="3" name="Picture 2">
            <a:extLst>
              <a:ext uri="{FF2B5EF4-FFF2-40B4-BE49-F238E27FC236}">
                <a16:creationId xmlns:a16="http://schemas.microsoft.com/office/drawing/2014/main" id="{A9E1B98C-5A4C-DFFC-DB2C-15F5BC737772}"/>
              </a:ext>
            </a:extLst>
          </p:cNvPr>
          <p:cNvPicPr>
            <a:picLocks noChangeAspect="1"/>
          </p:cNvPicPr>
          <p:nvPr/>
        </p:nvPicPr>
        <p:blipFill>
          <a:blip r:embed="rId2"/>
          <a:stretch>
            <a:fillRect/>
          </a:stretch>
        </p:blipFill>
        <p:spPr>
          <a:xfrm>
            <a:off x="299053" y="1484243"/>
            <a:ext cx="11593894" cy="4952241"/>
          </a:xfrm>
          <a:prstGeom prst="rect">
            <a:avLst/>
          </a:prstGeom>
        </p:spPr>
      </p:pic>
    </p:spTree>
    <p:extLst>
      <p:ext uri="{BB962C8B-B14F-4D97-AF65-F5344CB8AC3E}">
        <p14:creationId xmlns:p14="http://schemas.microsoft.com/office/powerpoint/2010/main" val="378556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fontScale="85000" lnSpcReduction="20000"/>
          </a:bodyPr>
          <a:lstStyle/>
          <a:p>
            <a:r>
              <a:rPr lang="en-US" sz="2400" u="sng" dirty="0"/>
              <a:t>Trace a specific entitlement’s existence on an account to either an Access Request or Access Review</a:t>
            </a:r>
          </a:p>
          <a:p>
            <a:pPr lvl="1"/>
            <a:r>
              <a:rPr lang="en-US" sz="2000" dirty="0"/>
              <a:t>Access Requests (</a:t>
            </a:r>
            <a:r>
              <a:rPr lang="en-US" sz="2000" dirty="0" err="1"/>
              <a:t>IdentityRequest</a:t>
            </a:r>
            <a:r>
              <a:rPr lang="en-US" sz="2000" dirty="0"/>
              <a:t> objects) and Access Reviews (Certification objects) are large</a:t>
            </a:r>
          </a:p>
          <a:p>
            <a:pPr lvl="2"/>
            <a:r>
              <a:rPr lang="en-US" sz="1600" dirty="0" err="1"/>
              <a:t>AttributeAssignments</a:t>
            </a:r>
            <a:r>
              <a:rPr lang="en-US" sz="1600" dirty="0"/>
              <a:t>, being natively attached to the Identity object in its entirety, can maintain a record of an action long after the Certification or </a:t>
            </a:r>
            <a:r>
              <a:rPr lang="en-US" sz="1600" dirty="0" err="1"/>
              <a:t>IdentityRequest</a:t>
            </a:r>
            <a:r>
              <a:rPr lang="en-US" sz="1600" dirty="0"/>
              <a:t> that created it is archived or pruned</a:t>
            </a:r>
          </a:p>
          <a:p>
            <a:pPr lvl="1"/>
            <a:r>
              <a:rPr lang="en-US" sz="2000" dirty="0"/>
              <a:t>Attempting to resolve a source </a:t>
            </a:r>
            <a:r>
              <a:rPr lang="en-US" sz="2000" dirty="0" err="1"/>
              <a:t>IdentityRequest</a:t>
            </a:r>
            <a:r>
              <a:rPr lang="en-US" sz="2000" dirty="0"/>
              <a:t> or Certification for a given Entitlement’s existence on an Identity would require significant computation to resolve</a:t>
            </a:r>
          </a:p>
          <a:p>
            <a:pPr lvl="2"/>
            <a:r>
              <a:rPr lang="en-US" sz="1600" dirty="0"/>
              <a:t>Maintaining this information in a single object entry on the Identity itself negates the need for any related object lookups in many cases as the information natively present in the </a:t>
            </a:r>
            <a:r>
              <a:rPr lang="en-US" sz="1600" dirty="0" err="1"/>
              <a:t>AttributeAssignment</a:t>
            </a:r>
            <a:r>
              <a:rPr lang="en-US" sz="1600" dirty="0"/>
              <a:t> itself is sufficient</a:t>
            </a:r>
          </a:p>
          <a:p>
            <a:pPr lvl="2"/>
            <a:r>
              <a:rPr lang="en-US" sz="1600" dirty="0"/>
              <a:t>Simplifies the related-object lookup and retrieval by maintaining object names/ids</a:t>
            </a:r>
          </a:p>
          <a:p>
            <a:r>
              <a:rPr lang="en-US" sz="2400" u="sng" dirty="0"/>
              <a:t>Intended to help reduce “Certification Fatigue”</a:t>
            </a:r>
          </a:p>
          <a:p>
            <a:pPr lvl="1"/>
            <a:r>
              <a:rPr lang="en-US" sz="2000" dirty="0"/>
              <a:t>Configuring certifications to exclude roles and “assigned” entitlements to focus only on “exception” entitlements would greatly reduce number of entitlements managers needed to review over time as more entitlements either get packaged into roles, or get passively “assigned” in reviews via the “Update [Entitlement] Assignments” option.</a:t>
            </a: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lstStyle/>
          <a:p>
            <a:r>
              <a:rPr lang="en-US" b="1" dirty="0"/>
              <a:t>Why were they created/why do they exist?</a:t>
            </a:r>
            <a:endParaRPr lang="en-US" dirty="0"/>
          </a:p>
        </p:txBody>
      </p:sp>
    </p:spTree>
    <p:extLst>
      <p:ext uri="{BB962C8B-B14F-4D97-AF65-F5344CB8AC3E}">
        <p14:creationId xmlns:p14="http://schemas.microsoft.com/office/powerpoint/2010/main" val="16567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fontScale="92500" lnSpcReduction="20000"/>
          </a:bodyPr>
          <a:lstStyle/>
          <a:p>
            <a:r>
              <a:rPr lang="en-US" sz="2000" dirty="0"/>
              <a:t>Some examples: </a:t>
            </a:r>
          </a:p>
          <a:p>
            <a:pPr lvl="1"/>
            <a:r>
              <a:rPr lang="en-US" sz="1800" dirty="0"/>
              <a:t>Deleted accounts being recreated for termed users</a:t>
            </a:r>
          </a:p>
          <a:p>
            <a:pPr lvl="1"/>
            <a:r>
              <a:rPr lang="en-US" sz="1800" dirty="0"/>
              <a:t>Duplicate accounts being created (or attempting and failing) after the original account has been moved</a:t>
            </a:r>
          </a:p>
          <a:p>
            <a:pPr lvl="1"/>
            <a:r>
              <a:rPr lang="en-US" sz="1800" dirty="0"/>
              <a:t>Attempting to provision a non-existent entitlement if the entitlement has been deleted, moved, or renamed in the target application</a:t>
            </a:r>
          </a:p>
          <a:p>
            <a:r>
              <a:rPr lang="en-US" sz="2000" dirty="0"/>
              <a:t>This happens because the </a:t>
            </a:r>
            <a:r>
              <a:rPr lang="en-US" sz="2000" dirty="0" err="1"/>
              <a:t>AttributeAssignment</a:t>
            </a:r>
            <a:r>
              <a:rPr lang="en-US" sz="2000" dirty="0"/>
              <a:t> contains explicit references to the target account and entitlement native identity.  </a:t>
            </a:r>
          </a:p>
          <a:p>
            <a:pPr lvl="1"/>
            <a:r>
              <a:rPr lang="en-US" sz="1600" dirty="0"/>
              <a:t>If either of those change in the target system, IIQ will attempt to provision the </a:t>
            </a:r>
            <a:r>
              <a:rPr lang="en-US" sz="1600" dirty="0" err="1"/>
              <a:t>AttributeAssignment</a:t>
            </a:r>
            <a:r>
              <a:rPr lang="en-US" sz="1600" dirty="0"/>
              <a:t> as-defined by what is contained in the </a:t>
            </a:r>
            <a:r>
              <a:rPr lang="en-US" sz="1600" dirty="0" err="1"/>
              <a:t>AttributeAssignment</a:t>
            </a:r>
            <a:r>
              <a:rPr lang="en-US" sz="1600" dirty="0"/>
              <a:t> itself.</a:t>
            </a:r>
          </a:p>
          <a:p>
            <a:r>
              <a:rPr lang="en-US" sz="2000" dirty="0"/>
              <a:t>In IIQ 8.3, “</a:t>
            </a:r>
            <a:r>
              <a:rPr lang="en-US" sz="2000" i="1" dirty="0"/>
              <a:t>Active Directory Native Move/Rename Support</a:t>
            </a:r>
            <a:r>
              <a:rPr lang="en-US" sz="2000" dirty="0"/>
              <a:t>” was added as a new feature.  This should help mitigate a significant part of this problem by propagating DN changes in AD to other IIQ objects, but it is yet to be seen how effective this will be in practice regarding </a:t>
            </a:r>
            <a:r>
              <a:rPr lang="en-US" sz="2000" dirty="0" err="1"/>
              <a:t>AttributeAssignments</a:t>
            </a:r>
            <a:r>
              <a:rPr lang="en-US" sz="2000" dirty="0"/>
              <a:t>, and AD is not the only integration type that can suffer these kinds of issues.</a:t>
            </a: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noAutofit/>
          </a:bodyPr>
          <a:lstStyle/>
          <a:p>
            <a:r>
              <a:rPr lang="en-US" sz="2800" b="1" dirty="0"/>
              <a:t>Could your provisioning woes be the result of </a:t>
            </a:r>
            <a:r>
              <a:rPr lang="en-US" sz="2800" b="1" dirty="0" err="1"/>
              <a:t>AttributeAssignments</a:t>
            </a:r>
            <a:r>
              <a:rPr lang="en-US" sz="2800" b="1" dirty="0"/>
              <a:t>?</a:t>
            </a:r>
            <a:endParaRPr lang="en-US" sz="2800" dirty="0"/>
          </a:p>
        </p:txBody>
      </p:sp>
    </p:spTree>
    <p:extLst>
      <p:ext uri="{BB962C8B-B14F-4D97-AF65-F5344CB8AC3E}">
        <p14:creationId xmlns:p14="http://schemas.microsoft.com/office/powerpoint/2010/main" val="2333702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fontScale="92500" lnSpcReduction="10000"/>
          </a:bodyPr>
          <a:lstStyle/>
          <a:p>
            <a:r>
              <a:rPr lang="en-US" sz="2000" dirty="0" err="1"/>
              <a:t>AttributeAssignments</a:t>
            </a:r>
            <a:r>
              <a:rPr lang="en-US" sz="2000" dirty="0"/>
              <a:t> are effectively static – Once they are created on an Identity, there are no pre-built system processes that periodically validate and update them based on system changes</a:t>
            </a:r>
          </a:p>
          <a:p>
            <a:pPr lvl="1"/>
            <a:r>
              <a:rPr lang="en-US" sz="1600" dirty="0"/>
              <a:t>Note: Many people assume that account/group aggregations and Identity refreshes will maintain these and update them when needed, but that is not OOB  </a:t>
            </a:r>
          </a:p>
          <a:p>
            <a:pPr lvl="1"/>
            <a:r>
              <a:rPr lang="en-US" sz="1600" dirty="0"/>
              <a:t>The Refresh (when “Provision Assignments” is enabled) essentially generates </a:t>
            </a:r>
            <a:r>
              <a:rPr lang="en-US" sz="1600" dirty="0" err="1"/>
              <a:t>AttributeRequests</a:t>
            </a:r>
            <a:r>
              <a:rPr lang="en-US" sz="1600" dirty="0"/>
              <a:t> for all </a:t>
            </a:r>
            <a:r>
              <a:rPr lang="en-US" sz="1600" dirty="0" err="1"/>
              <a:t>AttributeAssignments</a:t>
            </a:r>
            <a:r>
              <a:rPr lang="en-US" sz="1600" dirty="0"/>
              <a:t> and sends it to the provisioner for execution, and relies on the provisioner plan compiler to “filter out” any generated </a:t>
            </a:r>
            <a:r>
              <a:rPr lang="en-US" sz="1600" dirty="0" err="1"/>
              <a:t>AttributeRequests</a:t>
            </a:r>
            <a:r>
              <a:rPr lang="en-US" sz="1600" dirty="0"/>
              <a:t> that already exist on the associated account in the created </a:t>
            </a:r>
            <a:r>
              <a:rPr lang="en-US" sz="1600" dirty="0" err="1"/>
              <a:t>AccountRequest</a:t>
            </a:r>
            <a:endParaRPr lang="en-US" sz="1600" dirty="0"/>
          </a:p>
          <a:p>
            <a:r>
              <a:rPr lang="en-US" sz="2000" dirty="0" err="1"/>
              <a:t>AttributeAssignments</a:t>
            </a:r>
            <a:r>
              <a:rPr lang="en-US" sz="2000" dirty="0"/>
              <a:t> can technically come from virtually </a:t>
            </a:r>
            <a:r>
              <a:rPr lang="en-US" sz="2000" u="sng" dirty="0"/>
              <a:t>any</a:t>
            </a:r>
            <a:r>
              <a:rPr lang="en-US" sz="2000" dirty="0"/>
              <a:t> source that creates and executes a provisioning plan</a:t>
            </a:r>
          </a:p>
          <a:p>
            <a:pPr lvl="1"/>
            <a:r>
              <a:rPr lang="en-US" sz="1600" dirty="0"/>
              <a:t>The vast majority will generally come from either an Access Request or as the result of a Certification (as noted earlier)</a:t>
            </a:r>
          </a:p>
          <a:p>
            <a:r>
              <a:rPr lang="en-US" sz="2000" dirty="0" err="1"/>
              <a:t>AttributeAssignments</a:t>
            </a:r>
            <a:r>
              <a:rPr lang="en-US" sz="2000" dirty="0"/>
              <a:t> will often be left on an Identity, </a:t>
            </a:r>
            <a:r>
              <a:rPr lang="en-US" sz="2000" u="sng" dirty="0"/>
              <a:t>even after termination</a:t>
            </a:r>
            <a:r>
              <a:rPr lang="en-US" sz="2000" dirty="0"/>
              <a:t>, unless the Leaver workflow is designed and built to explicitly remove them upon termination</a:t>
            </a: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normAutofit fontScale="90000"/>
          </a:bodyPr>
          <a:lstStyle/>
          <a:p>
            <a:r>
              <a:rPr lang="en-US" sz="3100" b="1" dirty="0"/>
              <a:t>So what makes these </a:t>
            </a:r>
            <a:r>
              <a:rPr lang="en-US" sz="3100" b="1" dirty="0" err="1"/>
              <a:t>AttributeAssignments</a:t>
            </a:r>
            <a:r>
              <a:rPr lang="en-US" sz="3100" b="1" dirty="0"/>
              <a:t> “sticky”?</a:t>
            </a:r>
            <a:endParaRPr lang="en-US" dirty="0"/>
          </a:p>
        </p:txBody>
      </p:sp>
    </p:spTree>
    <p:extLst>
      <p:ext uri="{BB962C8B-B14F-4D97-AF65-F5344CB8AC3E}">
        <p14:creationId xmlns:p14="http://schemas.microsoft.com/office/powerpoint/2010/main" val="361424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a:xfrm>
            <a:off x="406400" y="1162879"/>
            <a:ext cx="11430000" cy="5112338"/>
          </a:xfrm>
        </p:spPr>
        <p:txBody>
          <a:bodyPr>
            <a:normAutofit fontScale="92500" lnSpcReduction="10000"/>
          </a:bodyPr>
          <a:lstStyle/>
          <a:p>
            <a:r>
              <a:rPr lang="en-US" sz="1400" b="1" u="sng" dirty="0"/>
              <a:t>Option 1</a:t>
            </a:r>
            <a:r>
              <a:rPr lang="en-US" sz="1400" dirty="0"/>
              <a:t>: </a:t>
            </a:r>
            <a:r>
              <a:rPr lang="en-US" sz="1400" i="1" dirty="0"/>
              <a:t>Ensure consistency is established and maintained</a:t>
            </a:r>
          </a:p>
          <a:p>
            <a:pPr marL="800100" lvl="1" indent="-342900">
              <a:buFont typeface="+mj-lt"/>
              <a:buAutoNum type="alphaUcPeriod"/>
            </a:pPr>
            <a:r>
              <a:rPr lang="en-US" sz="1400" dirty="0"/>
              <a:t>Ensure ALL certifications are configured with “Update Entitlement Assignments” enabled</a:t>
            </a:r>
          </a:p>
          <a:p>
            <a:pPr marL="800100" lvl="1" indent="-342900">
              <a:buFont typeface="+mj-lt"/>
              <a:buAutoNum type="alphaUcPeriod"/>
            </a:pPr>
            <a:r>
              <a:rPr lang="en-US" sz="1400" dirty="0"/>
              <a:t>Ensure that any custom code/processes that create and execute provisioning plans correctly set the “assignment” attribute to create/remove </a:t>
            </a:r>
            <a:r>
              <a:rPr lang="en-US" sz="1400" dirty="0" err="1"/>
              <a:t>AttributeAssignments</a:t>
            </a:r>
            <a:r>
              <a:rPr lang="en-US" sz="1400" dirty="0"/>
              <a:t> when the plan is executed</a:t>
            </a:r>
          </a:p>
          <a:p>
            <a:pPr marL="800100" lvl="1" indent="-342900">
              <a:buFont typeface="+mj-lt"/>
              <a:buAutoNum type="alphaUcPeriod"/>
            </a:pPr>
            <a:r>
              <a:rPr lang="en-US" sz="1400" dirty="0"/>
              <a:t>Build a custom Pre-Refresh Rule</a:t>
            </a:r>
            <a:r>
              <a:rPr lang="en-US" sz="1400" baseline="30000" dirty="0"/>
              <a:t>*</a:t>
            </a:r>
            <a:r>
              <a:rPr lang="en-US" sz="1400" dirty="0"/>
              <a:t> that will inspect and update </a:t>
            </a:r>
            <a:r>
              <a:rPr lang="en-US" sz="1400" dirty="0" err="1"/>
              <a:t>AttributeAssignments</a:t>
            </a:r>
            <a:r>
              <a:rPr lang="en-US" sz="1400" dirty="0"/>
              <a:t> on each Identity before the Refresh processing is executed</a:t>
            </a:r>
          </a:p>
          <a:p>
            <a:pPr lvl="2"/>
            <a:r>
              <a:rPr lang="en-US" sz="1200" b="1" u="sng" dirty="0"/>
              <a:t>Note</a:t>
            </a:r>
            <a:r>
              <a:rPr lang="en-US" sz="1200" dirty="0"/>
              <a:t>: This can have a significant impact on refresh task performance as it will run for every identity being refreshed on every refresh run.  An alternative could be a custom task that runs a rule to do the pre-validation of </a:t>
            </a:r>
            <a:r>
              <a:rPr lang="en-US" sz="1200" dirty="0" err="1"/>
              <a:t>AttributeAssignments</a:t>
            </a:r>
            <a:r>
              <a:rPr lang="en-US" sz="1200" dirty="0"/>
              <a:t> that runs before any refresh with Provision Assignments enabled</a:t>
            </a:r>
          </a:p>
          <a:p>
            <a:r>
              <a:rPr lang="en-US" sz="1400" b="1" u="sng" dirty="0"/>
              <a:t>Option 2</a:t>
            </a:r>
            <a:r>
              <a:rPr lang="en-US" sz="1400" dirty="0"/>
              <a:t>: </a:t>
            </a:r>
            <a:r>
              <a:rPr lang="en-US" sz="1400" i="1" dirty="0"/>
              <a:t>Prevent </a:t>
            </a:r>
            <a:r>
              <a:rPr lang="en-US" sz="1400" i="1" dirty="0" err="1"/>
              <a:t>AttributeAssignments</a:t>
            </a:r>
            <a:r>
              <a:rPr lang="en-US" sz="1400" i="1" dirty="0"/>
              <a:t> from getting created, and automatically remove any that might exist or get inadvertently created</a:t>
            </a:r>
          </a:p>
          <a:p>
            <a:pPr marL="800100" lvl="1" indent="-342900">
              <a:buFont typeface="+mj-lt"/>
              <a:buAutoNum type="alphaUcPeriod"/>
            </a:pPr>
            <a:r>
              <a:rPr lang="en-US" sz="1400" dirty="0"/>
              <a:t>Ensure ALL certifications are configured with “Update Entitlement Assignments” disabled</a:t>
            </a:r>
          </a:p>
          <a:p>
            <a:pPr marL="800100" lvl="1" indent="-342900">
              <a:buFont typeface="+mj-lt"/>
              <a:buAutoNum type="alphaUcPeriod"/>
            </a:pPr>
            <a:r>
              <a:rPr lang="en-US" sz="1400" dirty="0"/>
              <a:t>Add logic into </a:t>
            </a:r>
            <a:r>
              <a:rPr lang="en-US" sz="1400" dirty="0" err="1"/>
              <a:t>BeforeProvisioning</a:t>
            </a:r>
            <a:r>
              <a:rPr lang="en-US" sz="1400" dirty="0"/>
              <a:t> rules to ensure the “assignment” attribute is remove if was present on the original plan</a:t>
            </a:r>
          </a:p>
          <a:p>
            <a:pPr lvl="2"/>
            <a:r>
              <a:rPr lang="en-US" sz="1200" dirty="0"/>
              <a:t>Building this standardized pre-processing into a Rule Library is a great way to centralize the logic and make incorporating it into various </a:t>
            </a:r>
            <a:r>
              <a:rPr lang="en-US" sz="1200" dirty="0" err="1"/>
              <a:t>BeforeProvisioning</a:t>
            </a:r>
            <a:r>
              <a:rPr lang="en-US" sz="1200" dirty="0"/>
              <a:t> rules much easier</a:t>
            </a:r>
          </a:p>
          <a:p>
            <a:pPr marL="800100" lvl="1" indent="-342900">
              <a:buFont typeface="+mj-lt"/>
              <a:buAutoNum type="alphaUcPeriod"/>
            </a:pPr>
            <a:r>
              <a:rPr lang="en-US" sz="1400" dirty="0"/>
              <a:t>Build a custom Pre-Refresh Rule</a:t>
            </a:r>
            <a:r>
              <a:rPr lang="en-US" sz="1400" baseline="30000" dirty="0"/>
              <a:t>*</a:t>
            </a:r>
            <a:r>
              <a:rPr lang="en-US" sz="1400" dirty="0"/>
              <a:t> that will check for any </a:t>
            </a:r>
            <a:r>
              <a:rPr lang="en-US" sz="1400" dirty="0" err="1"/>
              <a:t>AttributeAssignments</a:t>
            </a:r>
            <a:r>
              <a:rPr lang="en-US" sz="1400" dirty="0"/>
              <a:t> on each Identity before the Refresh processing is executed, and remove them if any are found</a:t>
            </a:r>
          </a:p>
          <a:p>
            <a:pPr lvl="2"/>
            <a:r>
              <a:rPr lang="en-US" sz="1200" b="1" u="sng" dirty="0"/>
              <a:t>Note</a:t>
            </a:r>
            <a:r>
              <a:rPr lang="en-US" sz="1200" dirty="0"/>
              <a:t>: Like option 1.C. above, this can have a significant impact on refresh task performance as it will run for every identity being refreshed on every refresh run, but since logic required is far simpler, it can be executed in a far more efficient manner.  An alternative could be a custom task that runs a rule to do the pre-validation of </a:t>
            </a:r>
            <a:r>
              <a:rPr lang="en-US" sz="1200" dirty="0" err="1"/>
              <a:t>AttributeAssignments</a:t>
            </a:r>
            <a:r>
              <a:rPr lang="en-US" sz="1200" dirty="0"/>
              <a:t> that runs before any refresh with Provision Assignments enabled</a:t>
            </a:r>
          </a:p>
          <a:p>
            <a:pPr lvl="2"/>
            <a:r>
              <a:rPr lang="en-US" sz="1200" dirty="0"/>
              <a:t>This element could be omitted if desired – it is only included as an additional layer of safety to help ensure consistency should 2.A. and 2.B. not be consistently implemented.</a:t>
            </a: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noAutofit/>
          </a:bodyPr>
          <a:lstStyle/>
          <a:p>
            <a:r>
              <a:rPr lang="en-US" sz="2600" b="1" dirty="0"/>
              <a:t>So how can we manage </a:t>
            </a:r>
            <a:r>
              <a:rPr lang="en-US" sz="2600" b="1" dirty="0" err="1"/>
              <a:t>AttributeAssignments</a:t>
            </a:r>
            <a:r>
              <a:rPr lang="en-US" sz="2600" b="1" dirty="0"/>
              <a:t> effectively?</a:t>
            </a:r>
            <a:endParaRPr lang="en-US" sz="2600" dirty="0"/>
          </a:p>
        </p:txBody>
      </p:sp>
      <p:sp>
        <p:nvSpPr>
          <p:cNvPr id="3" name="TextBox 2">
            <a:extLst>
              <a:ext uri="{FF2B5EF4-FFF2-40B4-BE49-F238E27FC236}">
                <a16:creationId xmlns:a16="http://schemas.microsoft.com/office/drawing/2014/main" id="{21A7B2FC-A39F-7867-FD33-252841CC54D3}"/>
              </a:ext>
            </a:extLst>
          </p:cNvPr>
          <p:cNvSpPr txBox="1"/>
          <p:nvPr/>
        </p:nvSpPr>
        <p:spPr>
          <a:xfrm>
            <a:off x="429944" y="6161812"/>
            <a:ext cx="11429999" cy="215444"/>
          </a:xfrm>
          <a:prstGeom prst="rect">
            <a:avLst/>
          </a:prstGeom>
          <a:noFill/>
        </p:spPr>
        <p:txBody>
          <a:bodyPr wrap="square" rtlCol="0">
            <a:spAutoFit/>
          </a:bodyPr>
          <a:lstStyle/>
          <a:p>
            <a:r>
              <a:rPr lang="en-US" sz="800" dirty="0"/>
              <a:t>*Account Aggregation Data Flow - Phase 2: Identity-Driven Processing  (</a:t>
            </a:r>
            <a:r>
              <a:rPr lang="en-US" sz="800" dirty="0">
                <a:hlinkClick r:id="rId2"/>
              </a:rPr>
              <a:t>https://community.sailpoint.com/t5/Technical-White-Papers/Account-Aggregation-Data-Flow/ta-p/79914#toc-hId--901429007</a:t>
            </a:r>
            <a:r>
              <a:rPr lang="en-US" sz="800" dirty="0"/>
              <a:t>)</a:t>
            </a:r>
          </a:p>
        </p:txBody>
      </p:sp>
    </p:spTree>
    <p:extLst>
      <p:ext uri="{BB962C8B-B14F-4D97-AF65-F5344CB8AC3E}">
        <p14:creationId xmlns:p14="http://schemas.microsoft.com/office/powerpoint/2010/main" val="106094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a:bodyPr>
          <a:lstStyle/>
          <a:p>
            <a:endParaRPr lang="en-US" sz="2000" dirty="0"/>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noAutofit/>
          </a:bodyPr>
          <a:lstStyle/>
          <a:p>
            <a:r>
              <a:rPr lang="en-US" sz="2800" b="1" dirty="0"/>
              <a:t>Appendix A:</a:t>
            </a:r>
            <a:br>
              <a:rPr lang="en-US" sz="2800" b="1" dirty="0"/>
            </a:br>
            <a:r>
              <a:rPr lang="en-US" sz="2800" b="1" dirty="0"/>
              <a:t>Provisioning Plan that will create an </a:t>
            </a:r>
            <a:r>
              <a:rPr lang="en-US" sz="2800" b="1" dirty="0" err="1"/>
              <a:t>AttributeAssignment</a:t>
            </a:r>
            <a:endParaRPr lang="en-US" sz="2800" dirty="0"/>
          </a:p>
        </p:txBody>
      </p:sp>
      <p:pic>
        <p:nvPicPr>
          <p:cNvPr id="3" name="Content Placeholder 4">
            <a:extLst>
              <a:ext uri="{FF2B5EF4-FFF2-40B4-BE49-F238E27FC236}">
                <a16:creationId xmlns:a16="http://schemas.microsoft.com/office/drawing/2014/main" id="{F52F7644-3ADA-5211-B3F4-4B05671474E1}"/>
              </a:ext>
            </a:extLst>
          </p:cNvPr>
          <p:cNvPicPr>
            <a:picLocks noChangeAspect="1"/>
          </p:cNvPicPr>
          <p:nvPr/>
        </p:nvPicPr>
        <p:blipFill>
          <a:blip r:embed="rId2"/>
          <a:stretch>
            <a:fillRect/>
          </a:stretch>
        </p:blipFill>
        <p:spPr>
          <a:xfrm>
            <a:off x="409386" y="1314695"/>
            <a:ext cx="11373227" cy="4976220"/>
          </a:xfrm>
          <a:prstGeom prst="rect">
            <a:avLst/>
          </a:prstGeom>
        </p:spPr>
      </p:pic>
    </p:spTree>
    <p:extLst>
      <p:ext uri="{BB962C8B-B14F-4D97-AF65-F5344CB8AC3E}">
        <p14:creationId xmlns:p14="http://schemas.microsoft.com/office/powerpoint/2010/main" val="254394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D2152-1C30-894C-9781-951D3C9748DF}" type="slidenum">
              <a:rPr kumimoji="0" lang="en-US" sz="700" b="1" i="0" u="none" strike="noStrike" kern="1200" cap="none" spc="0" normalizeH="0" baseline="0" noProof="0" smtClean="0">
                <a:ln>
                  <a:noFill/>
                </a:ln>
                <a:solidFill>
                  <a:srgbClr val="0033A1"/>
                </a:solidFill>
                <a:effectLst/>
                <a:uLnTx/>
                <a:uFillTx/>
                <a:latin typeface="Poppins SemiBold" pitchFamily="2" charset="77"/>
                <a:ea typeface="+mn-ea"/>
                <a:cs typeface="Poppins SemiBold"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700" b="1" i="0" u="none" strike="noStrike" kern="1200" cap="none" spc="0" normalizeH="0" baseline="0" noProof="0">
              <a:ln>
                <a:noFill/>
              </a:ln>
              <a:solidFill>
                <a:srgbClr val="0033A1"/>
              </a:solidFill>
              <a:effectLst/>
              <a:uLnTx/>
              <a:uFillTx/>
              <a:latin typeface="Poppins SemiBold" pitchFamily="2" charset="77"/>
              <a:ea typeface="+mn-ea"/>
              <a:cs typeface="Poppins SemiBold" pitchFamily="2" charset="77"/>
            </a:endParaRPr>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415364">
                    <a:lumMod val="40000"/>
                    <a:lumOff val="60000"/>
                  </a:srgbClr>
                </a:solidFill>
                <a:effectLst/>
                <a:uLnTx/>
                <a:uFillTx/>
                <a:latin typeface="Poppins" pitchFamily="2" charset="77"/>
                <a:ea typeface="+mn-ea"/>
                <a:cs typeface="Poppins" pitchFamily="2" charset="77"/>
              </a:rPr>
              <a:t>© 2023 SailPoint Technologies, Inc. All rights reserved.</a:t>
            </a:r>
            <a:endParaRPr kumimoji="0" lang="en-US" altLang="en-US" sz="700" b="0" i="0" u="none" strike="noStrike" kern="1200" cap="none" spc="0" normalizeH="0" baseline="0" noProof="0" dirty="0">
              <a:ln>
                <a:noFill/>
              </a:ln>
              <a:solidFill>
                <a:srgbClr val="415364">
                  <a:lumMod val="40000"/>
                  <a:lumOff val="60000"/>
                </a:srgbClr>
              </a:solidFill>
              <a:effectLst/>
              <a:uLnTx/>
              <a:uFillTx/>
              <a:latin typeface="Poppins" pitchFamily="2" charset="77"/>
              <a:ea typeface="+mn-ea"/>
              <a:cs typeface="Poppins" pitchFamily="2" charset="77"/>
            </a:endParaRP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p:txBody>
          <a:bodyPr>
            <a:normAutofit/>
          </a:bodyPr>
          <a:lstStyle/>
          <a:p>
            <a:endParaRPr lang="en-US" sz="2000" dirty="0"/>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noAutofit/>
          </a:bodyPr>
          <a:lstStyle/>
          <a:p>
            <a:r>
              <a:rPr lang="en-US" sz="2800" b="1" dirty="0"/>
              <a:t>Appendix A:</a:t>
            </a:r>
            <a:br>
              <a:rPr lang="en-US" sz="2800" b="1" dirty="0"/>
            </a:br>
            <a:r>
              <a:rPr lang="en-US" sz="2800" b="1" dirty="0" err="1"/>
              <a:t>AttributeAssignment</a:t>
            </a:r>
            <a:r>
              <a:rPr lang="en-US" sz="2800" b="1" dirty="0"/>
              <a:t> created when plan is executed</a:t>
            </a:r>
            <a:endParaRPr lang="en-US" sz="2800" dirty="0"/>
          </a:p>
        </p:txBody>
      </p:sp>
      <p:pic>
        <p:nvPicPr>
          <p:cNvPr id="6" name="Content Placeholder 4">
            <a:extLst>
              <a:ext uri="{FF2B5EF4-FFF2-40B4-BE49-F238E27FC236}">
                <a16:creationId xmlns:a16="http://schemas.microsoft.com/office/drawing/2014/main" id="{8527C144-619A-0E18-EFBC-695C641AB373}"/>
              </a:ext>
            </a:extLst>
          </p:cNvPr>
          <p:cNvPicPr>
            <a:picLocks noChangeAspect="1"/>
          </p:cNvPicPr>
          <p:nvPr/>
        </p:nvPicPr>
        <p:blipFill>
          <a:blip r:embed="rId2"/>
          <a:stretch>
            <a:fillRect/>
          </a:stretch>
        </p:blipFill>
        <p:spPr>
          <a:xfrm>
            <a:off x="520700" y="1220508"/>
            <a:ext cx="11120967" cy="5125047"/>
          </a:xfrm>
          <a:prstGeom prst="rect">
            <a:avLst/>
          </a:prstGeom>
        </p:spPr>
      </p:pic>
    </p:spTree>
    <p:extLst>
      <p:ext uri="{BB962C8B-B14F-4D97-AF65-F5344CB8AC3E}">
        <p14:creationId xmlns:p14="http://schemas.microsoft.com/office/powerpoint/2010/main" val="662422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ailPoint Brand Refresh 2022">
      <a:dk1>
        <a:srgbClr val="0033A1"/>
      </a:dk1>
      <a:lt1>
        <a:srgbClr val="FFFFFF"/>
      </a:lt1>
      <a:dk2>
        <a:srgbClr val="415364"/>
      </a:dk2>
      <a:lt2>
        <a:srgbClr val="DAE1E9"/>
      </a:lt2>
      <a:accent1>
        <a:srgbClr val="0033A1"/>
      </a:accent1>
      <a:accent2>
        <a:srgbClr val="0071CE"/>
      </a:accent2>
      <a:accent3>
        <a:srgbClr val="CC27B0"/>
      </a:accent3>
      <a:accent4>
        <a:srgbClr val="54C0E8"/>
      </a:accent4>
      <a:accent5>
        <a:srgbClr val="93D500"/>
      </a:accent5>
      <a:accent6>
        <a:srgbClr val="415364"/>
      </a:accent6>
      <a:hlink>
        <a:srgbClr val="0563C1"/>
      </a:hlink>
      <a:folHlink>
        <a:srgbClr val="0071CE"/>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smtClean="0">
            <a:latin typeface="Poppins" pitchFamily="2" charset="77"/>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solidFill>
              <a:schemeClr val="accent6"/>
            </a:solidFill>
          </a:defRPr>
        </a:defPPr>
      </a:lstStyle>
    </a:txDef>
  </a:objectDefaults>
  <a:extraClrSchemeLst/>
  <a:extLst>
    <a:ext uri="{05A4C25C-085E-4340-85A3-A5531E510DB2}">
      <thm15:themeFamily xmlns:thm15="http://schemas.microsoft.com/office/thememl/2012/main" name="SailPoint-BrandRefresh-DeckTemplate-20230101" id="{26A88923-18C0-B943-A3DC-832467591790}" vid="{824338BD-429C-7848-B2D3-2CB2216404A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092b8ae9-9f3f-48ab-a647-7df8b3633c98" xsi:nil="true"/>
    <UniqueSourceRef xmlns="092b8ae9-9f3f-48ab-a647-7df8b3633c98" xsi:nil="true"/>
    <_activity xmlns="092b8ae9-9f3f-48ab-a647-7df8b3633c98" xsi:nil="true"/>
    <CloudMigratorOriginId xmlns="092b8ae9-9f3f-48ab-a647-7df8b3633c98" xsi:nil="true"/>
    <CloudMigratorVersion xmlns="092b8ae9-9f3f-48ab-a647-7df8b3633c9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A33C759FD0504D970428C2F1F18286" ma:contentTypeVersion="13" ma:contentTypeDescription="Create a new document." ma:contentTypeScope="" ma:versionID="56d9fb3e5d9fd9218d1962578dcff881">
  <xsd:schema xmlns:xsd="http://www.w3.org/2001/XMLSchema" xmlns:xs="http://www.w3.org/2001/XMLSchema" xmlns:p="http://schemas.microsoft.com/office/2006/metadata/properties" xmlns:ns3="092b8ae9-9f3f-48ab-a647-7df8b3633c98" xmlns:ns4="1a60b248-091b-4f85-9bc6-9dc3e58fc2a4" targetNamespace="http://schemas.microsoft.com/office/2006/metadata/properties" ma:root="true" ma:fieldsID="647cfb3a4f10dd6c42126bcce42b2d3d" ns3:_="" ns4:_="">
    <xsd:import namespace="092b8ae9-9f3f-48ab-a647-7df8b3633c98"/>
    <xsd:import namespace="1a60b248-091b-4f85-9bc6-9dc3e58fc2a4"/>
    <xsd:element name="properties">
      <xsd:complexType>
        <xsd:sequence>
          <xsd:element name="documentManagement">
            <xsd:complexType>
              <xsd:all>
                <xsd:element ref="ns3:CloudMigratorOriginId" minOccurs="0"/>
                <xsd:element ref="ns3:FileHash" minOccurs="0"/>
                <xsd:element ref="ns3:CloudMigratorVersion" minOccurs="0"/>
                <xsd:element ref="ns3:UniqueSourceRef"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LengthInSeconds" minOccurs="0"/>
                <xsd:element ref="ns3:_activity"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b8ae9-9f3f-48ab-a647-7df8b3633c98"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AutoTags" ma:index="20"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60b248-091b-4f85-9bc6-9dc3e58fc2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CBAB22-B487-40A2-B443-8AB7CCA6A19C}">
  <ds:schemaRefs>
    <ds:schemaRef ds:uri="http://schemas.openxmlformats.org/package/2006/metadata/core-properties"/>
    <ds:schemaRef ds:uri="http://schemas.microsoft.com/office/2006/metadata/properties"/>
    <ds:schemaRef ds:uri="http://schemas.microsoft.com/office/2006/documentManagement/types"/>
    <ds:schemaRef ds:uri="http://purl.org/dc/terms/"/>
    <ds:schemaRef ds:uri="092b8ae9-9f3f-48ab-a647-7df8b3633c98"/>
    <ds:schemaRef ds:uri="http://purl.org/dc/dcmitype/"/>
    <ds:schemaRef ds:uri="http://purl.org/dc/elements/1.1/"/>
    <ds:schemaRef ds:uri="http://schemas.microsoft.com/office/infopath/2007/PartnerControls"/>
    <ds:schemaRef ds:uri="1a60b248-091b-4f85-9bc6-9dc3e58fc2a4"/>
    <ds:schemaRef ds:uri="http://www.w3.org/XML/1998/namespace"/>
  </ds:schemaRefs>
</ds:datastoreItem>
</file>

<file path=customXml/itemProps2.xml><?xml version="1.0" encoding="utf-8"?>
<ds:datastoreItem xmlns:ds="http://schemas.openxmlformats.org/officeDocument/2006/customXml" ds:itemID="{3747FCF3-DCA1-4550-9927-2C8CC303B3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b8ae9-9f3f-48ab-a647-7df8b3633c98"/>
    <ds:schemaRef ds:uri="1a60b248-091b-4f85-9bc6-9dc3e58fc2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1E9560-F601-4E99-B23B-BEA6B7C25D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4237</TotalTime>
  <Words>1323</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Poppins</vt:lpstr>
      <vt:lpstr>Poppins SemiBold</vt:lpstr>
      <vt:lpstr>Office Theme</vt:lpstr>
      <vt:lpstr>1_Office Theme</vt:lpstr>
      <vt:lpstr>Ungluing Sticky AttributeAssignments</vt:lpstr>
      <vt:lpstr>Introduction to AttributeAssignments</vt:lpstr>
      <vt:lpstr>Anatomy of an AttributeAssignment</vt:lpstr>
      <vt:lpstr>Why were they created/why do they exist?</vt:lpstr>
      <vt:lpstr>Could your provisioning woes be the result of AttributeAssignments?</vt:lpstr>
      <vt:lpstr>So what makes these AttributeAssignments “sticky”?</vt:lpstr>
      <vt:lpstr>So how can we manage AttributeAssignments effectively?</vt:lpstr>
      <vt:lpstr>Appendix A: Provisioning Plan that will create an AttributeAssignment</vt:lpstr>
      <vt:lpstr>Appendix A: AttributeAssignment created when plan is executed</vt:lpstr>
      <vt:lpstr>Appendix B: Pseudo-code for a PreRefresh Rule for Option 1</vt:lpstr>
      <vt:lpstr>Appendix C: Pseudo-code for a BeforeProvisioning Rule for Option 2</vt:lpstr>
      <vt:lpstr>Appendix C: Pseudo-code for a BeforeProvisioning Rule for Option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Ungluing Sticky AttributeAssignments</dc:title>
  <dc:creator>Brian Weigel</dc:creator>
  <cp:lastModifiedBy>Brian Weigel</cp:lastModifiedBy>
  <cp:revision>3</cp:revision>
  <dcterms:created xsi:type="dcterms:W3CDTF">2023-01-25T19:59:37Z</dcterms:created>
  <dcterms:modified xsi:type="dcterms:W3CDTF">2023-03-08T17:43:01Z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03c5b4-cdb1-4af6-a3a7-6ba071b42a99_Enabled">
    <vt:lpwstr>true</vt:lpwstr>
  </property>
  <property fmtid="{D5CDD505-2E9C-101B-9397-08002B2CF9AE}" pid="3" name="MSIP_Label_8c03c5b4-cdb1-4af6-a3a7-6ba071b42a99_SetDate">
    <vt:lpwstr>2023-01-25T20:01:43Z</vt:lpwstr>
  </property>
  <property fmtid="{D5CDD505-2E9C-101B-9397-08002B2CF9AE}" pid="4" name="MSIP_Label_8c03c5b4-cdb1-4af6-a3a7-6ba071b42a99_Method">
    <vt:lpwstr>Standard</vt:lpwstr>
  </property>
  <property fmtid="{D5CDD505-2E9C-101B-9397-08002B2CF9AE}" pid="5" name="MSIP_Label_8c03c5b4-cdb1-4af6-a3a7-6ba071b42a99_Name">
    <vt:lpwstr>Public</vt:lpwstr>
  </property>
  <property fmtid="{D5CDD505-2E9C-101B-9397-08002B2CF9AE}" pid="6" name="MSIP_Label_8c03c5b4-cdb1-4af6-a3a7-6ba071b42a99_SiteId">
    <vt:lpwstr>3ac65224-61ae-43a3-b5af-f6da3cac486c</vt:lpwstr>
  </property>
  <property fmtid="{D5CDD505-2E9C-101B-9397-08002B2CF9AE}" pid="7" name="MSIP_Label_8c03c5b4-cdb1-4af6-a3a7-6ba071b42a99_ActionId">
    <vt:lpwstr>50e509f9-1640-4006-9555-e4263b38c36c</vt:lpwstr>
  </property>
  <property fmtid="{D5CDD505-2E9C-101B-9397-08002B2CF9AE}" pid="8" name="MSIP_Label_8c03c5b4-cdb1-4af6-a3a7-6ba071b42a99_ContentBits">
    <vt:lpwstr>0</vt:lpwstr>
  </property>
  <property fmtid="{D5CDD505-2E9C-101B-9397-08002B2CF9AE}" pid="9" name="ContentTypeId">
    <vt:lpwstr>0x0101009BA33C759FD0504D970428C2F1F18286</vt:lpwstr>
  </property>
</Properties>
</file>