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80" r:id="rId3"/>
    <p:sldId id="279" r:id="rId4"/>
    <p:sldId id="306" r:id="rId5"/>
    <p:sldId id="307" r:id="rId6"/>
    <p:sldId id="308" r:id="rId7"/>
    <p:sldId id="301" r:id="rId8"/>
    <p:sldId id="312" r:id="rId9"/>
    <p:sldId id="299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10" r:id="rId18"/>
    <p:sldId id="300" r:id="rId19"/>
    <p:sldId id="302" r:id="rId20"/>
    <p:sldId id="296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</p:embeddedFont>
    <p:embeddedFont>
      <p:font typeface="Poppins SemiBold" panose="00000700000000000000" pitchFamily="2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068"/>
    <a:srgbClr val="0033A1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AEB0B-87B6-4F3F-8742-A292CC5A76D7}" v="10" dt="2023-02-10T15:53:15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8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518" y="72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ovek" userId="bbab815f-feef-451a-942f-9c2295a6f55b" providerId="ADAL" clId="{01EAEB0B-87B6-4F3F-8742-A292CC5A76D7}"/>
    <pc:docChg chg="undo redo custSel modSld">
      <pc:chgData name="Michael Govek" userId="bbab815f-feef-451a-942f-9c2295a6f55b" providerId="ADAL" clId="{01EAEB0B-87B6-4F3F-8742-A292CC5A76D7}" dt="2023-02-10T16:01:40.903" v="1503" actId="20577"/>
      <pc:docMkLst>
        <pc:docMk/>
      </pc:docMkLst>
      <pc:sldChg chg="addSp delSp modSp mod">
        <pc:chgData name="Michael Govek" userId="bbab815f-feef-451a-942f-9c2295a6f55b" providerId="ADAL" clId="{01EAEB0B-87B6-4F3F-8742-A292CC5A76D7}" dt="2023-02-10T16:01:40.903" v="1503" actId="20577"/>
        <pc:sldMkLst>
          <pc:docMk/>
          <pc:sldMk cId="3539646920" sldId="267"/>
        </pc:sldMkLst>
        <pc:spChg chg="add mod">
          <ac:chgData name="Michael Govek" userId="bbab815f-feef-451a-942f-9c2295a6f55b" providerId="ADAL" clId="{01EAEB0B-87B6-4F3F-8742-A292CC5A76D7}" dt="2023-02-10T16:01:40.903" v="1503" actId="20577"/>
          <ac:spMkLst>
            <pc:docMk/>
            <pc:sldMk cId="3539646920" sldId="267"/>
            <ac:spMk id="2" creationId="{9C68C82C-9428-F63F-E7A6-A90DD964DD84}"/>
          </ac:spMkLst>
        </pc:spChg>
        <pc:spChg chg="add del mod">
          <ac:chgData name="Michael Govek" userId="bbab815f-feef-451a-942f-9c2295a6f55b" providerId="ADAL" clId="{01EAEB0B-87B6-4F3F-8742-A292CC5A76D7}" dt="2023-02-10T16:01:12.131" v="1498" actId="478"/>
          <ac:spMkLst>
            <pc:docMk/>
            <pc:sldMk cId="3539646920" sldId="267"/>
            <ac:spMk id="4" creationId="{A427E412-7479-5B37-4352-7E4634D44F08}"/>
          </ac:spMkLst>
        </pc:spChg>
        <pc:spChg chg="add del mod">
          <ac:chgData name="Michael Govek" userId="bbab815f-feef-451a-942f-9c2295a6f55b" providerId="ADAL" clId="{01EAEB0B-87B6-4F3F-8742-A292CC5A76D7}" dt="2023-02-10T16:01:26.146" v="1501" actId="478"/>
          <ac:spMkLst>
            <pc:docMk/>
            <pc:sldMk cId="3539646920" sldId="267"/>
            <ac:spMk id="6" creationId="{808E1A32-6429-3FE7-9DB5-D90C2DA759B7}"/>
          </ac:spMkLst>
        </pc:spChg>
        <pc:spChg chg="add del mod">
          <ac:chgData name="Michael Govek" userId="bbab815f-feef-451a-942f-9c2295a6f55b" providerId="ADAL" clId="{01EAEB0B-87B6-4F3F-8742-A292CC5A76D7}" dt="2023-02-10T16:01:14.668" v="1499" actId="478"/>
          <ac:spMkLst>
            <pc:docMk/>
            <pc:sldMk cId="3539646920" sldId="267"/>
            <ac:spMk id="8" creationId="{CD4D4348-DF4A-1D99-25F4-A5E1AFFE719A}"/>
          </ac:spMkLst>
        </pc:spChg>
      </pc:sldChg>
      <pc:sldChg chg="modSp mod">
        <pc:chgData name="Michael Govek" userId="bbab815f-feef-451a-942f-9c2295a6f55b" providerId="ADAL" clId="{01EAEB0B-87B6-4F3F-8742-A292CC5A76D7}" dt="2023-02-10T14:36:12.016" v="1085" actId="20577"/>
        <pc:sldMkLst>
          <pc:docMk/>
          <pc:sldMk cId="3321985542" sldId="279"/>
        </pc:sldMkLst>
        <pc:spChg chg="mod">
          <ac:chgData name="Michael Govek" userId="bbab815f-feef-451a-942f-9c2295a6f55b" providerId="ADAL" clId="{01EAEB0B-87B6-4F3F-8742-A292CC5A76D7}" dt="2023-02-09T18:26:09.546" v="999" actId="6549"/>
          <ac:spMkLst>
            <pc:docMk/>
            <pc:sldMk cId="3321985542" sldId="279"/>
            <ac:spMk id="6" creationId="{A8D55F36-846C-044E-8F97-EF500A1A776B}"/>
          </ac:spMkLst>
        </pc:spChg>
        <pc:graphicFrameChg chg="modGraphic">
          <ac:chgData name="Michael Govek" userId="bbab815f-feef-451a-942f-9c2295a6f55b" providerId="ADAL" clId="{01EAEB0B-87B6-4F3F-8742-A292CC5A76D7}" dt="2023-02-10T14:36:12.016" v="1085" actId="20577"/>
          <ac:graphicFrameMkLst>
            <pc:docMk/>
            <pc:sldMk cId="3321985542" sldId="279"/>
            <ac:graphicFrameMk id="8" creationId="{13ADC894-EC4D-CA48-B5A2-D445BD6AC6D1}"/>
          </ac:graphicFrameMkLst>
        </pc:graphicFrameChg>
      </pc:sldChg>
      <pc:sldChg chg="modSp mod">
        <pc:chgData name="Michael Govek" userId="bbab815f-feef-451a-942f-9c2295a6f55b" providerId="ADAL" clId="{01EAEB0B-87B6-4F3F-8742-A292CC5A76D7}" dt="2023-02-09T18:26:00.154" v="998" actId="20577"/>
        <pc:sldMkLst>
          <pc:docMk/>
          <pc:sldMk cId="721715842" sldId="280"/>
        </pc:sldMkLst>
        <pc:spChg chg="mod">
          <ac:chgData name="Michael Govek" userId="bbab815f-feef-451a-942f-9c2295a6f55b" providerId="ADAL" clId="{01EAEB0B-87B6-4F3F-8742-A292CC5A76D7}" dt="2023-02-09T18:21:54.043" v="103" actId="1076"/>
          <ac:spMkLst>
            <pc:docMk/>
            <pc:sldMk cId="721715842" sldId="280"/>
            <ac:spMk id="2" creationId="{CCF12E6C-8379-DF48-B471-C94198E5D065}"/>
          </ac:spMkLst>
        </pc:spChg>
        <pc:spChg chg="mod">
          <ac:chgData name="Michael Govek" userId="bbab815f-feef-451a-942f-9c2295a6f55b" providerId="ADAL" clId="{01EAEB0B-87B6-4F3F-8742-A292CC5A76D7}" dt="2023-02-09T18:25:54.985" v="997" actId="6549"/>
          <ac:spMkLst>
            <pc:docMk/>
            <pc:sldMk cId="721715842" sldId="280"/>
            <ac:spMk id="3" creationId="{A285D0C9-5785-B241-BE84-26D206325D20}"/>
          </ac:spMkLst>
        </pc:spChg>
        <pc:spChg chg="mod">
          <ac:chgData name="Michael Govek" userId="bbab815f-feef-451a-942f-9c2295a6f55b" providerId="ADAL" clId="{01EAEB0B-87B6-4F3F-8742-A292CC5A76D7}" dt="2023-02-09T18:22:56.268" v="653" actId="1076"/>
          <ac:spMkLst>
            <pc:docMk/>
            <pc:sldMk cId="721715842" sldId="280"/>
            <ac:spMk id="7" creationId="{0FA399E4-3DA2-7A45-A856-B38AF481DDF0}"/>
          </ac:spMkLst>
        </pc:spChg>
        <pc:spChg chg="mod">
          <ac:chgData name="Michael Govek" userId="bbab815f-feef-451a-942f-9c2295a6f55b" providerId="ADAL" clId="{01EAEB0B-87B6-4F3F-8742-A292CC5A76D7}" dt="2023-02-09T18:26:00.154" v="998" actId="20577"/>
          <ac:spMkLst>
            <pc:docMk/>
            <pc:sldMk cId="721715842" sldId="280"/>
            <ac:spMk id="8" creationId="{217974FA-5C16-7A43-B160-F2520154F9D6}"/>
          </ac:spMkLst>
        </pc:spChg>
        <pc:spChg chg="mod">
          <ac:chgData name="Michael Govek" userId="bbab815f-feef-451a-942f-9c2295a6f55b" providerId="ADAL" clId="{01EAEB0B-87B6-4F3F-8742-A292CC5A76D7}" dt="2023-02-09T18:23:26.716" v="903" actId="1076"/>
          <ac:spMkLst>
            <pc:docMk/>
            <pc:sldMk cId="721715842" sldId="280"/>
            <ac:spMk id="9" creationId="{323E54C1-27AD-5942-88F6-9B2D16ACD122}"/>
          </ac:spMkLst>
        </pc:spChg>
        <pc:spChg chg="mod">
          <ac:chgData name="Michael Govek" userId="bbab815f-feef-451a-942f-9c2295a6f55b" providerId="ADAL" clId="{01EAEB0B-87B6-4F3F-8742-A292CC5A76D7}" dt="2023-02-09T18:24:23.125" v="978" actId="1076"/>
          <ac:spMkLst>
            <pc:docMk/>
            <pc:sldMk cId="721715842" sldId="280"/>
            <ac:spMk id="10" creationId="{BF4048EA-CA1D-4542-89D2-273A31DCE06E}"/>
          </ac:spMkLst>
        </pc:spChg>
      </pc:sldChg>
      <pc:sldChg chg="addSp delSp modSp mod">
        <pc:chgData name="Michael Govek" userId="bbab815f-feef-451a-942f-9c2295a6f55b" providerId="ADAL" clId="{01EAEB0B-87B6-4F3F-8742-A292CC5A76D7}" dt="2023-02-10T15:47:01.888" v="1319" actId="1076"/>
        <pc:sldMkLst>
          <pc:docMk/>
          <pc:sldMk cId="4056916122" sldId="299"/>
        </pc:sldMkLst>
        <pc:spChg chg="mod">
          <ac:chgData name="Michael Govek" userId="bbab815f-feef-451a-942f-9c2295a6f55b" providerId="ADAL" clId="{01EAEB0B-87B6-4F3F-8742-A292CC5A76D7}" dt="2023-02-10T14:41:24.145" v="1117" actId="14100"/>
          <ac:spMkLst>
            <pc:docMk/>
            <pc:sldMk cId="4056916122" sldId="299"/>
            <ac:spMk id="2" creationId="{B8DE3B3D-C560-4D25-4C6C-9B931E0E8A1A}"/>
          </ac:spMkLst>
        </pc:spChg>
        <pc:spChg chg="del">
          <ac:chgData name="Michael Govek" userId="bbab815f-feef-451a-942f-9c2295a6f55b" providerId="ADAL" clId="{01EAEB0B-87B6-4F3F-8742-A292CC5A76D7}" dt="2023-02-10T14:38:32.239" v="1102" actId="478"/>
          <ac:spMkLst>
            <pc:docMk/>
            <pc:sldMk cId="4056916122" sldId="299"/>
            <ac:spMk id="3" creationId="{A72970F7-CA34-6AAF-B9E4-BD4FB4729FF0}"/>
          </ac:spMkLst>
        </pc:spChg>
        <pc:spChg chg="add mod">
          <ac:chgData name="Michael Govek" userId="bbab815f-feef-451a-942f-9c2295a6f55b" providerId="ADAL" clId="{01EAEB0B-87B6-4F3F-8742-A292CC5A76D7}" dt="2023-02-10T15:47:01.888" v="1319" actId="1076"/>
          <ac:spMkLst>
            <pc:docMk/>
            <pc:sldMk cId="4056916122" sldId="299"/>
            <ac:spMk id="7" creationId="{104A2D13-1B96-B67C-2017-0BA0166E0F4A}"/>
          </ac:spMkLst>
        </pc:spChg>
      </pc:sldChg>
      <pc:sldChg chg="delSp modSp mod">
        <pc:chgData name="Michael Govek" userId="bbab815f-feef-451a-942f-9c2295a6f55b" providerId="ADAL" clId="{01EAEB0B-87B6-4F3F-8742-A292CC5A76D7}" dt="2023-02-10T15:57:27.362" v="1496" actId="1076"/>
        <pc:sldMkLst>
          <pc:docMk/>
          <pc:sldMk cId="2666211879" sldId="300"/>
        </pc:sldMkLst>
        <pc:spChg chg="mod">
          <ac:chgData name="Michael Govek" userId="bbab815f-feef-451a-942f-9c2295a6f55b" providerId="ADAL" clId="{01EAEB0B-87B6-4F3F-8742-A292CC5A76D7}" dt="2023-02-10T15:57:27.362" v="1496" actId="1076"/>
          <ac:spMkLst>
            <pc:docMk/>
            <pc:sldMk cId="2666211879" sldId="300"/>
            <ac:spMk id="2" creationId="{FF1E4962-8095-2F89-EF8A-EBB45BC8FB80}"/>
          </ac:spMkLst>
        </pc:spChg>
        <pc:spChg chg="del">
          <ac:chgData name="Michael Govek" userId="bbab815f-feef-451a-942f-9c2295a6f55b" providerId="ADAL" clId="{01EAEB0B-87B6-4F3F-8742-A292CC5A76D7}" dt="2023-02-10T15:53:39.401" v="1438" actId="478"/>
          <ac:spMkLst>
            <pc:docMk/>
            <pc:sldMk cId="2666211879" sldId="300"/>
            <ac:spMk id="3" creationId="{6401461A-6C42-946B-3DD1-D548978D03E8}"/>
          </ac:spMkLst>
        </pc:spChg>
      </pc:sldChg>
      <pc:sldChg chg="modSp mod">
        <pc:chgData name="Michael Govek" userId="bbab815f-feef-451a-942f-9c2295a6f55b" providerId="ADAL" clId="{01EAEB0B-87B6-4F3F-8742-A292CC5A76D7}" dt="2023-02-10T15:55:25.408" v="1473" actId="1076"/>
        <pc:sldMkLst>
          <pc:docMk/>
          <pc:sldMk cId="808666528" sldId="306"/>
        </pc:sldMkLst>
        <pc:spChg chg="mod">
          <ac:chgData name="Michael Govek" userId="bbab815f-feef-451a-942f-9c2295a6f55b" providerId="ADAL" clId="{01EAEB0B-87B6-4F3F-8742-A292CC5A76D7}" dt="2023-02-10T14:37:50.025" v="1100" actId="20577"/>
          <ac:spMkLst>
            <pc:docMk/>
            <pc:sldMk cId="808666528" sldId="306"/>
            <ac:spMk id="6" creationId="{A8D55F36-846C-044E-8F97-EF500A1A776B}"/>
          </ac:spMkLst>
        </pc:spChg>
        <pc:spChg chg="mod">
          <ac:chgData name="Michael Govek" userId="bbab815f-feef-451a-942f-9c2295a6f55b" providerId="ADAL" clId="{01EAEB0B-87B6-4F3F-8742-A292CC5A76D7}" dt="2023-02-10T14:36:46.545" v="1089" actId="1076"/>
          <ac:spMkLst>
            <pc:docMk/>
            <pc:sldMk cId="808666528" sldId="306"/>
            <ac:spMk id="14" creationId="{80D03F06-625E-1B58-2816-2C585A18EE63}"/>
          </ac:spMkLst>
        </pc:spChg>
        <pc:spChg chg="mod">
          <ac:chgData name="Michael Govek" userId="bbab815f-feef-451a-942f-9c2295a6f55b" providerId="ADAL" clId="{01EAEB0B-87B6-4F3F-8742-A292CC5A76D7}" dt="2023-02-10T14:36:50.681" v="1090" actId="1076"/>
          <ac:spMkLst>
            <pc:docMk/>
            <pc:sldMk cId="808666528" sldId="306"/>
            <ac:spMk id="20" creationId="{95BC49FC-EAE6-03D6-9D51-97F57B509529}"/>
          </ac:spMkLst>
        </pc:spChg>
        <pc:spChg chg="mod">
          <ac:chgData name="Michael Govek" userId="bbab815f-feef-451a-942f-9c2295a6f55b" providerId="ADAL" clId="{01EAEB0B-87B6-4F3F-8742-A292CC5A76D7}" dt="2023-02-10T15:55:25.408" v="1473" actId="1076"/>
          <ac:spMkLst>
            <pc:docMk/>
            <pc:sldMk cId="808666528" sldId="306"/>
            <ac:spMk id="29" creationId="{10FB9D59-D724-4966-4618-06F56F8E4D0F}"/>
          </ac:spMkLst>
        </pc:spChg>
      </pc:sldChg>
      <pc:sldChg chg="modSp mod">
        <pc:chgData name="Michael Govek" userId="bbab815f-feef-451a-942f-9c2295a6f55b" providerId="ADAL" clId="{01EAEB0B-87B6-4F3F-8742-A292CC5A76D7}" dt="2023-02-10T15:55:41.952" v="1476" actId="1076"/>
        <pc:sldMkLst>
          <pc:docMk/>
          <pc:sldMk cId="4083206862" sldId="307"/>
        </pc:sldMkLst>
        <pc:spChg chg="mod">
          <ac:chgData name="Michael Govek" userId="bbab815f-feef-451a-942f-9c2295a6f55b" providerId="ADAL" clId="{01EAEB0B-87B6-4F3F-8742-A292CC5A76D7}" dt="2023-02-10T15:55:02.416" v="1472" actId="1036"/>
          <ac:spMkLst>
            <pc:docMk/>
            <pc:sldMk cId="4083206862" sldId="307"/>
            <ac:spMk id="2" creationId="{7DC901F8-E013-DDE1-F49E-000B5EBF4137}"/>
          </ac:spMkLst>
        </pc:spChg>
        <pc:spChg chg="mod">
          <ac:chgData name="Michael Govek" userId="bbab815f-feef-451a-942f-9c2295a6f55b" providerId="ADAL" clId="{01EAEB0B-87B6-4F3F-8742-A292CC5A76D7}" dt="2023-02-10T14:37:35.260" v="1096" actId="20577"/>
          <ac:spMkLst>
            <pc:docMk/>
            <pc:sldMk cId="4083206862" sldId="307"/>
            <ac:spMk id="6" creationId="{A8D55F36-846C-044E-8F97-EF500A1A776B}"/>
          </ac:spMkLst>
        </pc:spChg>
        <pc:spChg chg="mod">
          <ac:chgData name="Michael Govek" userId="bbab815f-feef-451a-942f-9c2295a6f55b" providerId="ADAL" clId="{01EAEB0B-87B6-4F3F-8742-A292CC5A76D7}" dt="2023-02-10T15:55:41.952" v="1476" actId="1076"/>
          <ac:spMkLst>
            <pc:docMk/>
            <pc:sldMk cId="4083206862" sldId="307"/>
            <ac:spMk id="9" creationId="{4DD75722-8DC3-7447-7B77-E0553D9F77A0}"/>
          </ac:spMkLst>
        </pc:spChg>
        <pc:spChg chg="mod">
          <ac:chgData name="Michael Govek" userId="bbab815f-feef-451a-942f-9c2295a6f55b" providerId="ADAL" clId="{01EAEB0B-87B6-4F3F-8742-A292CC5A76D7}" dt="2023-02-10T15:55:02.416" v="1472" actId="1036"/>
          <ac:spMkLst>
            <pc:docMk/>
            <pc:sldMk cId="4083206862" sldId="307"/>
            <ac:spMk id="20" creationId="{95BC49FC-EAE6-03D6-9D51-97F57B509529}"/>
          </ac:spMkLst>
        </pc:spChg>
      </pc:sldChg>
      <pc:sldChg chg="modSp mod">
        <pc:chgData name="Michael Govek" userId="bbab815f-feef-451a-942f-9c2295a6f55b" providerId="ADAL" clId="{01EAEB0B-87B6-4F3F-8742-A292CC5A76D7}" dt="2023-02-10T15:55:48.018" v="1477" actId="255"/>
        <pc:sldMkLst>
          <pc:docMk/>
          <pc:sldMk cId="207417947" sldId="308"/>
        </pc:sldMkLst>
        <pc:spChg chg="mod">
          <ac:chgData name="Michael Govek" userId="bbab815f-feef-451a-942f-9c2295a6f55b" providerId="ADAL" clId="{01EAEB0B-87B6-4F3F-8742-A292CC5A76D7}" dt="2023-02-10T15:55:48.018" v="1477" actId="255"/>
          <ac:spMkLst>
            <pc:docMk/>
            <pc:sldMk cId="207417947" sldId="308"/>
            <ac:spMk id="7" creationId="{8F3665E6-9DD4-18D9-C61D-48D2E0C5C8EF}"/>
          </ac:spMkLst>
        </pc:spChg>
      </pc:sldChg>
      <pc:sldChg chg="addSp delSp modSp mod">
        <pc:chgData name="Michael Govek" userId="bbab815f-feef-451a-942f-9c2295a6f55b" providerId="ADAL" clId="{01EAEB0B-87B6-4F3F-8742-A292CC5A76D7}" dt="2023-02-10T15:47:06.204" v="1320" actId="113"/>
        <pc:sldMkLst>
          <pc:docMk/>
          <pc:sldMk cId="3814945551" sldId="313"/>
        </pc:sldMkLst>
        <pc:spChg chg="mod">
          <ac:chgData name="Michael Govek" userId="bbab815f-feef-451a-942f-9c2295a6f55b" providerId="ADAL" clId="{01EAEB0B-87B6-4F3F-8742-A292CC5A76D7}" dt="2023-02-10T14:43:19.816" v="1185" actId="20577"/>
          <ac:spMkLst>
            <pc:docMk/>
            <pc:sldMk cId="3814945551" sldId="313"/>
            <ac:spMk id="2" creationId="{B8DE3B3D-C560-4D25-4C6C-9B931E0E8A1A}"/>
          </ac:spMkLst>
        </pc:spChg>
        <pc:spChg chg="add del">
          <ac:chgData name="Michael Govek" userId="bbab815f-feef-451a-942f-9c2295a6f55b" providerId="ADAL" clId="{01EAEB0B-87B6-4F3F-8742-A292CC5A76D7}" dt="2023-02-10T14:42:01.977" v="1167" actId="478"/>
          <ac:spMkLst>
            <pc:docMk/>
            <pc:sldMk cId="3814945551" sldId="313"/>
            <ac:spMk id="3" creationId="{A72970F7-CA34-6AAF-B9E4-BD4FB4729FF0}"/>
          </ac:spMkLst>
        </pc:spChg>
        <pc:spChg chg="mod">
          <ac:chgData name="Michael Govek" userId="bbab815f-feef-451a-942f-9c2295a6f55b" providerId="ADAL" clId="{01EAEB0B-87B6-4F3F-8742-A292CC5A76D7}" dt="2023-02-10T14:42:25.921" v="1175" actId="1076"/>
          <ac:spMkLst>
            <pc:docMk/>
            <pc:sldMk cId="3814945551" sldId="313"/>
            <ac:spMk id="7" creationId="{7DFB0387-9B42-D374-7D8D-AFAA03635B0F}"/>
          </ac:spMkLst>
        </pc:spChg>
        <pc:spChg chg="add del mod">
          <ac:chgData name="Michael Govek" userId="bbab815f-feef-451a-942f-9c2295a6f55b" providerId="ADAL" clId="{01EAEB0B-87B6-4F3F-8742-A292CC5A76D7}" dt="2023-02-10T15:47:06.204" v="1320" actId="113"/>
          <ac:spMkLst>
            <pc:docMk/>
            <pc:sldMk cId="3814945551" sldId="313"/>
            <ac:spMk id="8" creationId="{825256DA-44F6-507C-3077-F6EF23C48815}"/>
          </ac:spMkLst>
        </pc:spChg>
      </pc:sldChg>
      <pc:sldChg chg="modSp mod">
        <pc:chgData name="Michael Govek" userId="bbab815f-feef-451a-942f-9c2295a6f55b" providerId="ADAL" clId="{01EAEB0B-87B6-4F3F-8742-A292CC5A76D7}" dt="2023-02-10T15:56:20.766" v="1481" actId="1076"/>
        <pc:sldMkLst>
          <pc:docMk/>
          <pc:sldMk cId="2535380218" sldId="314"/>
        </pc:sldMkLst>
        <pc:spChg chg="mod">
          <ac:chgData name="Michael Govek" userId="bbab815f-feef-451a-942f-9c2295a6f55b" providerId="ADAL" clId="{01EAEB0B-87B6-4F3F-8742-A292CC5A76D7}" dt="2023-02-10T15:56:20.766" v="1481" actId="1076"/>
          <ac:spMkLst>
            <pc:docMk/>
            <pc:sldMk cId="2535380218" sldId="314"/>
            <ac:spMk id="3" creationId="{A72970F7-CA34-6AAF-B9E4-BD4FB4729FF0}"/>
          </ac:spMkLst>
        </pc:spChg>
      </pc:sldChg>
      <pc:sldChg chg="addSp modSp mod">
        <pc:chgData name="Michael Govek" userId="bbab815f-feef-451a-942f-9c2295a6f55b" providerId="ADAL" clId="{01EAEB0B-87B6-4F3F-8742-A292CC5A76D7}" dt="2023-02-10T15:56:36.676" v="1484" actId="1076"/>
        <pc:sldMkLst>
          <pc:docMk/>
          <pc:sldMk cId="1109710425" sldId="315"/>
        </pc:sldMkLst>
        <pc:spChg chg="mod">
          <ac:chgData name="Michael Govek" userId="bbab815f-feef-451a-942f-9c2295a6f55b" providerId="ADAL" clId="{01EAEB0B-87B6-4F3F-8742-A292CC5A76D7}" dt="2023-02-10T15:56:36.676" v="1484" actId="1076"/>
          <ac:spMkLst>
            <pc:docMk/>
            <pc:sldMk cId="1109710425" sldId="315"/>
            <ac:spMk id="3" creationId="{A72970F7-CA34-6AAF-B9E4-BD4FB4729FF0}"/>
          </ac:spMkLst>
        </pc:spChg>
        <pc:picChg chg="add mod">
          <ac:chgData name="Michael Govek" userId="bbab815f-feef-451a-942f-9c2295a6f55b" providerId="ADAL" clId="{01EAEB0B-87B6-4F3F-8742-A292CC5A76D7}" dt="2023-02-10T15:48:10.728" v="1321"/>
          <ac:picMkLst>
            <pc:docMk/>
            <pc:sldMk cId="1109710425" sldId="315"/>
            <ac:picMk id="2" creationId="{30E8F6C6-A3BE-4AA5-56C5-632FA02D2A19}"/>
          </ac:picMkLst>
        </pc:picChg>
      </pc:sldChg>
      <pc:sldChg chg="addSp modSp mod">
        <pc:chgData name="Michael Govek" userId="bbab815f-feef-451a-942f-9c2295a6f55b" providerId="ADAL" clId="{01EAEB0B-87B6-4F3F-8742-A292CC5A76D7}" dt="2023-02-10T15:56:52.191" v="1487" actId="1076"/>
        <pc:sldMkLst>
          <pc:docMk/>
          <pc:sldMk cId="1501853561" sldId="316"/>
        </pc:sldMkLst>
        <pc:spChg chg="mod">
          <ac:chgData name="Michael Govek" userId="bbab815f-feef-451a-942f-9c2295a6f55b" providerId="ADAL" clId="{01EAEB0B-87B6-4F3F-8742-A292CC5A76D7}" dt="2023-02-10T15:56:52.191" v="1487" actId="1076"/>
          <ac:spMkLst>
            <pc:docMk/>
            <pc:sldMk cId="1501853561" sldId="316"/>
            <ac:spMk id="3" creationId="{A72970F7-CA34-6AAF-B9E4-BD4FB4729FF0}"/>
          </ac:spMkLst>
        </pc:spChg>
        <pc:picChg chg="add mod">
          <ac:chgData name="Michael Govek" userId="bbab815f-feef-451a-942f-9c2295a6f55b" providerId="ADAL" clId="{01EAEB0B-87B6-4F3F-8742-A292CC5A76D7}" dt="2023-02-10T15:50:33.094" v="1367"/>
          <ac:picMkLst>
            <pc:docMk/>
            <pc:sldMk cId="1501853561" sldId="316"/>
            <ac:picMk id="2" creationId="{697AE751-2B84-FC4C-7C4E-5D8870C7772A}"/>
          </ac:picMkLst>
        </pc:picChg>
      </pc:sldChg>
      <pc:sldChg chg="addSp modSp mod">
        <pc:chgData name="Michael Govek" userId="bbab815f-feef-451a-942f-9c2295a6f55b" providerId="ADAL" clId="{01EAEB0B-87B6-4F3F-8742-A292CC5A76D7}" dt="2023-02-10T15:57:06.649" v="1490" actId="1076"/>
        <pc:sldMkLst>
          <pc:docMk/>
          <pc:sldMk cId="233761524" sldId="317"/>
        </pc:sldMkLst>
        <pc:spChg chg="mod">
          <ac:chgData name="Michael Govek" userId="bbab815f-feef-451a-942f-9c2295a6f55b" providerId="ADAL" clId="{01EAEB0B-87B6-4F3F-8742-A292CC5A76D7}" dt="2023-02-10T15:57:06.649" v="1490" actId="1076"/>
          <ac:spMkLst>
            <pc:docMk/>
            <pc:sldMk cId="233761524" sldId="317"/>
            <ac:spMk id="3" creationId="{A72970F7-CA34-6AAF-B9E4-BD4FB4729FF0}"/>
          </ac:spMkLst>
        </pc:spChg>
        <pc:picChg chg="add mod">
          <ac:chgData name="Michael Govek" userId="bbab815f-feef-451a-942f-9c2295a6f55b" providerId="ADAL" clId="{01EAEB0B-87B6-4F3F-8742-A292CC5A76D7}" dt="2023-02-10T15:52:06.107" v="1417" actId="1076"/>
          <ac:picMkLst>
            <pc:docMk/>
            <pc:sldMk cId="233761524" sldId="317"/>
            <ac:picMk id="2" creationId="{40BB0A0C-110D-10A7-F497-36BA762FF6B9}"/>
          </ac:picMkLst>
        </pc:picChg>
      </pc:sldChg>
      <pc:sldChg chg="addSp modSp mod">
        <pc:chgData name="Michael Govek" userId="bbab815f-feef-451a-942f-9c2295a6f55b" providerId="ADAL" clId="{01EAEB0B-87B6-4F3F-8742-A292CC5A76D7}" dt="2023-02-10T15:52:39.845" v="1425" actId="1076"/>
        <pc:sldMkLst>
          <pc:docMk/>
          <pc:sldMk cId="86841886" sldId="318"/>
        </pc:sldMkLst>
        <pc:spChg chg="mod">
          <ac:chgData name="Michael Govek" userId="bbab815f-feef-451a-942f-9c2295a6f55b" providerId="ADAL" clId="{01EAEB0B-87B6-4F3F-8742-A292CC5A76D7}" dt="2023-02-10T15:52:39.845" v="1425" actId="1076"/>
          <ac:spMkLst>
            <pc:docMk/>
            <pc:sldMk cId="86841886" sldId="318"/>
            <ac:spMk id="3" creationId="{A72970F7-CA34-6AAF-B9E4-BD4FB4729FF0}"/>
          </ac:spMkLst>
        </pc:spChg>
        <pc:picChg chg="add mod">
          <ac:chgData name="Michael Govek" userId="bbab815f-feef-451a-942f-9c2295a6f55b" providerId="ADAL" clId="{01EAEB0B-87B6-4F3F-8742-A292CC5A76D7}" dt="2023-02-10T15:52:17.749" v="1418"/>
          <ac:picMkLst>
            <pc:docMk/>
            <pc:sldMk cId="86841886" sldId="318"/>
            <ac:picMk id="2" creationId="{2C04E671-F5F4-0B07-04B4-2D11912F0321}"/>
          </ac:picMkLst>
        </pc:picChg>
      </pc:sldChg>
      <pc:sldChg chg="addSp modSp mod">
        <pc:chgData name="Michael Govek" userId="bbab815f-feef-451a-942f-9c2295a6f55b" providerId="ADAL" clId="{01EAEB0B-87B6-4F3F-8742-A292CC5A76D7}" dt="2023-02-10T15:57:16.369" v="1493" actId="1076"/>
        <pc:sldMkLst>
          <pc:docMk/>
          <pc:sldMk cId="141012797" sldId="319"/>
        </pc:sldMkLst>
        <pc:spChg chg="mod">
          <ac:chgData name="Michael Govek" userId="bbab815f-feef-451a-942f-9c2295a6f55b" providerId="ADAL" clId="{01EAEB0B-87B6-4F3F-8742-A292CC5A76D7}" dt="2023-02-10T15:57:16.369" v="1493" actId="1076"/>
          <ac:spMkLst>
            <pc:docMk/>
            <pc:sldMk cId="141012797" sldId="319"/>
            <ac:spMk id="3" creationId="{A72970F7-CA34-6AAF-B9E4-BD4FB4729FF0}"/>
          </ac:spMkLst>
        </pc:spChg>
        <pc:picChg chg="add mod">
          <ac:chgData name="Michael Govek" userId="bbab815f-feef-451a-942f-9c2295a6f55b" providerId="ADAL" clId="{01EAEB0B-87B6-4F3F-8742-A292CC5A76D7}" dt="2023-02-10T15:53:15.525" v="1436"/>
          <ac:picMkLst>
            <pc:docMk/>
            <pc:sldMk cId="141012797" sldId="319"/>
            <ac:picMk id="2" creationId="{57FC9AE4-921D-8689-05CF-14A712E693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2/10/2023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ailpoint.com/t5/IdentityNow-Wiki/How-to-Search-Non-Indexed-Account-Attributes-in-IDN-Rules-for/ta-p/205863" TargetMode="External"/><Relationship Id="rId2" Type="http://schemas.openxmlformats.org/officeDocument/2006/relationships/hyperlink" Target="https://community.sailpoint.com/t5/IdentityNow-Wiki/Using-IDNRuleUtil-as-a-Wrapper-for-Common-Rule-Operations/ta-p/201496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hyperlink" Target="https://community.sailpoint.com/t5/Professional-Services/IdentityNow-Rule-Validator/ta-p/166116" TargetMode="External"/><Relationship Id="rId4" Type="http://schemas.openxmlformats.org/officeDocument/2006/relationships/hyperlink" Target="https://community.sailpoint.com/t5/IdentityNow-Articles/IdentityNow-Rule-Guide-Account-Profile-Attribute-Generator/ta-p/7734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sailpoint.com/t5/IdentityNow-Wiki/Using-IDNRuleUtil-as-a-Wrapper-for-Common-Rule-Operations/ta-p/20149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5B1D35-D3A6-8211-7605-E78E50D28F74}"/>
              </a:ext>
            </a:extLst>
          </p:cNvPr>
          <p:cNvSpPr txBox="1">
            <a:spLocks/>
          </p:cNvSpPr>
          <p:nvPr/>
        </p:nvSpPr>
        <p:spPr>
          <a:xfrm>
            <a:off x="3497344" y="2141878"/>
            <a:ext cx="8186139" cy="19605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Solving the Uniqueness Challenge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C68C82C-9428-F63F-E7A6-A90DD964DD84}"/>
              </a:ext>
            </a:extLst>
          </p:cNvPr>
          <p:cNvSpPr txBox="1">
            <a:spLocks/>
          </p:cNvSpPr>
          <p:nvPr/>
        </p:nvSpPr>
        <p:spPr>
          <a:xfrm>
            <a:off x="4019894" y="5295031"/>
            <a:ext cx="1768196" cy="119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Julian Agbeke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Engineer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iC</a:t>
            </a:r>
            <a:r>
              <a:rPr lang="en-US" dirty="0">
                <a:solidFill>
                  <a:schemeClr val="bg1"/>
                </a:solidFill>
              </a:rPr>
              <a:t>-Consult</a:t>
            </a:r>
          </a:p>
        </p:txBody>
      </p:sp>
    </p:spTree>
    <p:extLst>
      <p:ext uri="{BB962C8B-B14F-4D97-AF65-F5344CB8AC3E}">
        <p14:creationId xmlns:p14="http://schemas.microsoft.com/office/powerpoint/2010/main" val="353964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E3B3D-C560-4D25-4C6C-9B931E0E8A1A}"/>
              </a:ext>
            </a:extLst>
          </p:cNvPr>
          <p:cNvSpPr txBox="1"/>
          <p:nvPr/>
        </p:nvSpPr>
        <p:spPr>
          <a:xfrm>
            <a:off x="4379672" y="1870819"/>
            <a:ext cx="34326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accent6"/>
                </a:solidFill>
              </a:rPr>
              <a:t>Pros: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JUnit test and results serve as measurable, repeatable evidence to support rule has met specifications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Use of IDE can determine code coverage from unit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Able to pinpoint (with some level of accuracy) syntax issues between </a:t>
            </a:r>
            <a:r>
              <a:rPr lang="en-US" sz="1400" dirty="0" err="1">
                <a:solidFill>
                  <a:schemeClr val="accent6"/>
                </a:solidFill>
              </a:rPr>
              <a:t>beanshell</a:t>
            </a:r>
            <a:r>
              <a:rPr lang="en-US" sz="1400" dirty="0">
                <a:solidFill>
                  <a:schemeClr val="accent6"/>
                </a:solidFill>
              </a:rPr>
              <a:t> and various versions of java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B0387-9B42-D374-7D8D-AFAA03635B0F}"/>
              </a:ext>
            </a:extLst>
          </p:cNvPr>
          <p:cNvSpPr txBox="1"/>
          <p:nvPr/>
        </p:nvSpPr>
        <p:spPr>
          <a:xfrm>
            <a:off x="7847373" y="1870819"/>
            <a:ext cx="3336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accent6"/>
                </a:solidFill>
              </a:rPr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Transposition of code from Java to XML introduces room for errors on the final iteration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Unable to test IDN specific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256DA-44F6-507C-3077-F6EF23C48815}"/>
              </a:ext>
            </a:extLst>
          </p:cNvPr>
          <p:cNvSpPr txBox="1"/>
          <p:nvPr/>
        </p:nvSpPr>
        <p:spPr>
          <a:xfrm>
            <a:off x="5135344" y="1339262"/>
            <a:ext cx="54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6"/>
                </a:solidFill>
              </a:rPr>
              <a:t>Suggested Standard Work for Developing</a:t>
            </a:r>
          </a:p>
        </p:txBody>
      </p:sp>
    </p:spTree>
    <p:extLst>
      <p:ext uri="{BB962C8B-B14F-4D97-AF65-F5344CB8AC3E}">
        <p14:creationId xmlns:p14="http://schemas.microsoft.com/office/powerpoint/2010/main" val="381494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970F7-CA34-6AAF-B9E4-BD4FB4729FF0}"/>
              </a:ext>
            </a:extLst>
          </p:cNvPr>
          <p:cNvSpPr txBox="1"/>
          <p:nvPr/>
        </p:nvSpPr>
        <p:spPr>
          <a:xfrm>
            <a:off x="3833220" y="929724"/>
            <a:ext cx="74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accent6"/>
                </a:solidFill>
              </a:rPr>
              <a:t>Create JUnit Tests to Represent Requirements in Java 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30905-910C-A640-ECBA-443DCF60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34" y="1383727"/>
            <a:ext cx="6483653" cy="440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970F7-CA34-6AAF-B9E4-BD4FB4729FF0}"/>
              </a:ext>
            </a:extLst>
          </p:cNvPr>
          <p:cNvSpPr txBox="1"/>
          <p:nvPr/>
        </p:nvSpPr>
        <p:spPr>
          <a:xfrm>
            <a:off x="3784990" y="1050827"/>
            <a:ext cx="737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b="1" dirty="0">
                <a:solidFill>
                  <a:schemeClr val="accent6"/>
                </a:solidFill>
              </a:rPr>
              <a:t>Create Java Class Equivalent of </a:t>
            </a:r>
            <a:r>
              <a:rPr lang="en-US" b="1" dirty="0" err="1">
                <a:solidFill>
                  <a:schemeClr val="accent6"/>
                </a:solidFill>
              </a:rPr>
              <a:t>Beanshell</a:t>
            </a:r>
            <a:r>
              <a:rPr lang="en-US" b="1" dirty="0">
                <a:solidFill>
                  <a:schemeClr val="accent6"/>
                </a:solidFill>
              </a:rPr>
              <a:t> Script to Run Against Unit Tests	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E8F6C6-A3BE-4AA5-56C5-632FA02D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55" y="1693460"/>
            <a:ext cx="6514125" cy="40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1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970F7-CA34-6AAF-B9E4-BD4FB4729FF0}"/>
              </a:ext>
            </a:extLst>
          </p:cNvPr>
          <p:cNvSpPr txBox="1"/>
          <p:nvPr/>
        </p:nvSpPr>
        <p:spPr>
          <a:xfrm>
            <a:off x="4070075" y="1115230"/>
            <a:ext cx="703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accent6"/>
                </a:solidFill>
              </a:rPr>
              <a:t>Ensure all Tests Pass and Have a High Code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AE751-2B84-FC4C-7C4E-5D8870C7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96" y="1645337"/>
            <a:ext cx="7086128" cy="34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970F7-CA34-6AAF-B9E4-BD4FB4729FF0}"/>
              </a:ext>
            </a:extLst>
          </p:cNvPr>
          <p:cNvSpPr txBox="1"/>
          <p:nvPr/>
        </p:nvSpPr>
        <p:spPr>
          <a:xfrm>
            <a:off x="4897617" y="1119202"/>
            <a:ext cx="576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b="1" dirty="0">
                <a:solidFill>
                  <a:schemeClr val="accent6"/>
                </a:solidFill>
              </a:rPr>
              <a:t>Validate Java Equivalent Class Syntax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BB0A0C-110D-10A7-F497-36BA762F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598" y="1762218"/>
            <a:ext cx="6854326" cy="33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970F7-CA34-6AAF-B9E4-BD4FB4729FF0}"/>
              </a:ext>
            </a:extLst>
          </p:cNvPr>
          <p:cNvSpPr txBox="1"/>
          <p:nvPr/>
        </p:nvSpPr>
        <p:spPr>
          <a:xfrm>
            <a:off x="4908396" y="1118819"/>
            <a:ext cx="504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b="1" dirty="0">
                <a:solidFill>
                  <a:schemeClr val="accent6"/>
                </a:solidFill>
              </a:rPr>
              <a:t>Transpose Java Class to </a:t>
            </a:r>
            <a:r>
              <a:rPr lang="en-US" sz="1400" b="1" dirty="0" err="1">
                <a:solidFill>
                  <a:schemeClr val="accent6"/>
                </a:solidFill>
              </a:rPr>
              <a:t>Beanshell</a:t>
            </a:r>
            <a:r>
              <a:rPr lang="en-US" sz="1400" b="1" dirty="0">
                <a:solidFill>
                  <a:schemeClr val="accent6"/>
                </a:solidFill>
              </a:rPr>
              <a:t> Script in XML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4E671-F5F4-0B07-04B4-2D11912F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98" y="1488829"/>
            <a:ext cx="6696415" cy="41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970F7-CA34-6AAF-B9E4-BD4FB4729FF0}"/>
              </a:ext>
            </a:extLst>
          </p:cNvPr>
          <p:cNvSpPr txBox="1"/>
          <p:nvPr/>
        </p:nvSpPr>
        <p:spPr>
          <a:xfrm>
            <a:off x="4632577" y="1067066"/>
            <a:ext cx="615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accent6"/>
                </a:solidFill>
              </a:rPr>
              <a:t>Run Script Against </a:t>
            </a:r>
            <a:r>
              <a:rPr lang="en-US" b="1" dirty="0" err="1">
                <a:solidFill>
                  <a:schemeClr val="accent6"/>
                </a:solidFill>
              </a:rPr>
              <a:t>Sailpoint</a:t>
            </a:r>
            <a:r>
              <a:rPr lang="en-US" b="1" dirty="0">
                <a:solidFill>
                  <a:schemeClr val="accent6"/>
                </a:solidFill>
              </a:rPr>
              <a:t> Validator JAR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C9AE4-921D-8689-05CF-14A712E6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537" y="1572185"/>
            <a:ext cx="6354920" cy="42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D26FA38-BB08-1B49-9D5B-30D23294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6167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1E4962-8095-2F89-EF8A-EBB45BC8FB80}"/>
              </a:ext>
            </a:extLst>
          </p:cNvPr>
          <p:cNvSpPr txBox="1"/>
          <p:nvPr/>
        </p:nvSpPr>
        <p:spPr>
          <a:xfrm>
            <a:off x="5900621" y="1232964"/>
            <a:ext cx="36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accent6"/>
                </a:solidFill>
              </a:rPr>
              <a:t>Email Generation Rule</a:t>
            </a:r>
          </a:p>
        </p:txBody>
      </p:sp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D00B0BA-9B13-BE64-DA22-56F73311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77" y="2045448"/>
            <a:ext cx="3210256" cy="32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C671C-B073-F7E1-1459-C0D39C47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BB6D1-5B99-1F8E-6929-B87C4B764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0070D4-CDCB-A7C7-197C-3FC317A3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490B9-229A-450D-0F07-58BB8D1D3859}"/>
              </a:ext>
            </a:extLst>
          </p:cNvPr>
          <p:cNvSpPr txBox="1"/>
          <p:nvPr/>
        </p:nvSpPr>
        <p:spPr>
          <a:xfrm>
            <a:off x="1854446" y="4091762"/>
            <a:ext cx="7918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</a:t>
            </a:r>
            <a:r>
              <a:rPr lang="en-US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IDNRuleUtil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as a Wrapper for Common Rule Operations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Search Non-Indexed Account Attributes in IDN Rules for Uniqueness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IdentityNow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Rule Guide - Account Profile Attribute Generator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IdentityNow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Rule Validator 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SailPoint Community Logo">
            <a:extLst>
              <a:ext uri="{FF2B5EF4-FFF2-40B4-BE49-F238E27FC236}">
                <a16:creationId xmlns:a16="http://schemas.microsoft.com/office/drawing/2014/main" id="{C3FB35C6-EB7D-83BC-8230-6D082CC4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78" y="3282137"/>
            <a:ext cx="76771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6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1B72F-ED42-4849-AE96-D0FE1E28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2622-0262-BA49-B77B-D5F38B1E91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4048EA-CA1D-4542-89D2-273A31DCE06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272474" y="2857951"/>
            <a:ext cx="3849305" cy="70669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See all components in 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3E54C1-27AD-5942-88F6-9B2D16ACD12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93878" y="2211355"/>
            <a:ext cx="3715224" cy="4074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7974FA-5C16-7A43-B160-F2520154F9D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880116" y="2857951"/>
            <a:ext cx="4420420" cy="296156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Rule creation to leverage </a:t>
            </a:r>
            <a:r>
              <a:rPr lang="en-US" dirty="0" err="1"/>
              <a:t>IDNRuleUtil</a:t>
            </a:r>
            <a:r>
              <a:rPr lang="en-US" dirty="0"/>
              <a:t> in a test environment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Unit testing Rules to an acceptable degree of coverage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A399E4-3DA2-7A45-A856-B38AF481D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29819" y="2101586"/>
            <a:ext cx="4104334" cy="50638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pic>
        <p:nvPicPr>
          <p:cNvPr id="43" name="Graphic 42" descr="Eye">
            <a:extLst>
              <a:ext uri="{FF2B5EF4-FFF2-40B4-BE49-F238E27FC236}">
                <a16:creationId xmlns:a16="http://schemas.microsoft.com/office/drawing/2014/main" id="{67680F71-7F2B-CB46-8200-83580B6D1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6444" y="1507157"/>
            <a:ext cx="570094" cy="5700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5D0C9-5785-B241-BE84-26D206325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286" y="2827927"/>
            <a:ext cx="3715224" cy="296156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Purpose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How can it be utilized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Commonly used methods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12E6C-8379-DF48-B471-C94198E5D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98" y="2030025"/>
            <a:ext cx="3715224" cy="577949"/>
          </a:xfrm>
        </p:spPr>
        <p:txBody>
          <a:bodyPr/>
          <a:lstStyle/>
          <a:p>
            <a:r>
              <a:rPr lang="en-US" dirty="0" err="1"/>
              <a:t>IDNRuleUtil</a:t>
            </a:r>
            <a:endParaRPr lang="en-US" dirty="0"/>
          </a:p>
        </p:txBody>
      </p:sp>
      <p:pic>
        <p:nvPicPr>
          <p:cNvPr id="33" name="Graphic 32" descr="Boxes">
            <a:extLst>
              <a:ext uri="{FF2B5EF4-FFF2-40B4-BE49-F238E27FC236}">
                <a16:creationId xmlns:a16="http://schemas.microsoft.com/office/drawing/2014/main" id="{BD1D8EA2-E607-AD4F-A4B3-D1C209B49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1670" y="1514560"/>
            <a:ext cx="570093" cy="5700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83E916-32D4-C543-BAF1-48592FA2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1" name="Graphic 10" descr="Computer">
            <a:extLst>
              <a:ext uri="{FF2B5EF4-FFF2-40B4-BE49-F238E27FC236}">
                <a16:creationId xmlns:a16="http://schemas.microsoft.com/office/drawing/2014/main" id="{5FC10C50-8CB8-2E83-3F4C-CD15AD06E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1986" y="1507621"/>
            <a:ext cx="570093" cy="5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97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" y="2610946"/>
            <a:ext cx="3870085" cy="1636108"/>
          </a:xfrm>
        </p:spPr>
        <p:txBody>
          <a:bodyPr/>
          <a:lstStyle/>
          <a:p>
            <a:r>
              <a:rPr lang="en-US" sz="3200" dirty="0" err="1"/>
              <a:t>IDNRuleUtil</a:t>
            </a:r>
            <a:br>
              <a:rPr lang="en-US" sz="3200" dirty="0"/>
            </a:br>
            <a:r>
              <a:rPr lang="en-US" sz="3200" dirty="0"/>
              <a:t>(What is it?)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3ADC894-EC4D-CA48-B5A2-D445BD6A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45633"/>
              </p:ext>
            </p:extLst>
          </p:nvPr>
        </p:nvGraphicFramePr>
        <p:xfrm>
          <a:off x="4449170" y="1070296"/>
          <a:ext cx="6591868" cy="731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1019">
                  <a:extLst>
                    <a:ext uri="{9D8B030D-6E8A-4147-A177-3AD203B41FA5}">
                      <a16:colId xmlns:a16="http://schemas.microsoft.com/office/drawing/2014/main" val="3482971295"/>
                    </a:ext>
                  </a:extLst>
                </a:gridCol>
                <a:gridCol w="3240849">
                  <a:extLst>
                    <a:ext uri="{9D8B030D-6E8A-4147-A177-3AD203B41FA5}">
                      <a16:colId xmlns:a16="http://schemas.microsoft.com/office/drawing/2014/main" val="245915264"/>
                    </a:ext>
                  </a:extLst>
                </a:gridCol>
              </a:tblGrid>
              <a:tr h="309331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i="0" dirty="0">
                        <a:solidFill>
                          <a:schemeClr val="accent6"/>
                        </a:solidFill>
                        <a:latin typeface="Poppins (Body)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accent6"/>
                          </a:solidFill>
                          <a:latin typeface="Poppins (Body)"/>
                          <a:cs typeface="Poppins" panose="00000500000000000000" pitchFamily="2" charset="0"/>
                        </a:rPr>
                        <a:t>Primarily used to generate unique account attributes (using Identity attributes) for account creation usage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i="0" dirty="0">
                        <a:solidFill>
                          <a:schemeClr val="accent6"/>
                        </a:solidFill>
                        <a:latin typeface="Poppins (Body)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accent6"/>
                          </a:solidFill>
                          <a:latin typeface="Poppins (Body)"/>
                          <a:cs typeface="Poppins" panose="00000500000000000000" pitchFamily="2" charset="0"/>
                        </a:rPr>
                        <a:t>Set of methods that can be used to search account attributes for uniqueness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i="0" dirty="0">
                        <a:solidFill>
                          <a:schemeClr val="accent6"/>
                        </a:solidFill>
                        <a:latin typeface="Poppins (Body)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accent6"/>
                          </a:solidFill>
                          <a:latin typeface="Poppins (Body)"/>
                          <a:cs typeface="Poppins" panose="00000500000000000000" pitchFamily="2" charset="0"/>
                        </a:rPr>
                        <a:t>Can be utilized for a single, or extended across multiple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57309"/>
                  </a:ext>
                </a:extLst>
              </a:tr>
              <a:tr h="334412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718128"/>
                  </a:ext>
                </a:extLst>
              </a:tr>
              <a:tr h="334412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531433"/>
                  </a:ext>
                </a:extLst>
              </a:tr>
              <a:tr h="334412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622095"/>
                  </a:ext>
                </a:extLst>
              </a:tr>
              <a:tr h="334412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5174392"/>
                  </a:ext>
                </a:extLst>
              </a:tr>
              <a:tr h="334412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298539"/>
                  </a:ext>
                </a:extLst>
              </a:tr>
              <a:tr h="334412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822824"/>
                  </a:ext>
                </a:extLst>
              </a:tr>
              <a:tr h="334412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841181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504EA0F-D409-0DF7-DDAE-F60C577C7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890" y="3406163"/>
            <a:ext cx="937612" cy="93761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E6EF0F9-C6D9-2D18-5CE6-43C36026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242" y="3320229"/>
            <a:ext cx="937612" cy="937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C21C29-6269-BE11-665E-30F15B29B6F2}"/>
              </a:ext>
            </a:extLst>
          </p:cNvPr>
          <p:cNvSpPr txBox="1"/>
          <p:nvPr/>
        </p:nvSpPr>
        <p:spPr>
          <a:xfrm>
            <a:off x="9711495" y="4314792"/>
            <a:ext cx="15782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u="sng" dirty="0">
                <a:solidFill>
                  <a:schemeClr val="accent6"/>
                </a:solidFill>
              </a:rPr>
              <a:t>Account </a:t>
            </a:r>
            <a:r>
              <a:rPr lang="en-US" sz="900" b="1" u="sng" dirty="0" err="1">
                <a:solidFill>
                  <a:schemeClr val="accent6"/>
                </a:solidFill>
              </a:rPr>
              <a:t>Samaccountnames</a:t>
            </a:r>
            <a:r>
              <a:rPr lang="en-US" sz="900" dirty="0">
                <a:solidFill>
                  <a:schemeClr val="accent6"/>
                </a:solidFill>
              </a:rPr>
              <a:t>:</a:t>
            </a:r>
            <a:br>
              <a:rPr lang="en-US" sz="900" dirty="0">
                <a:solidFill>
                  <a:schemeClr val="accent6"/>
                </a:solidFill>
              </a:rPr>
            </a:br>
            <a:r>
              <a:rPr lang="en-US" sz="900" dirty="0" err="1">
                <a:solidFill>
                  <a:schemeClr val="accent6"/>
                </a:solidFill>
              </a:rPr>
              <a:t>toford</a:t>
            </a:r>
            <a:br>
              <a:rPr lang="en-US" sz="900" dirty="0">
                <a:solidFill>
                  <a:schemeClr val="accent6"/>
                </a:solidFill>
              </a:rPr>
            </a:br>
            <a:br>
              <a:rPr lang="en-US" sz="900" dirty="0">
                <a:solidFill>
                  <a:schemeClr val="accent6"/>
                </a:solidFill>
              </a:rPr>
            </a:br>
            <a:endParaRPr lang="en-US" sz="900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7DAA9-2840-58F8-47DE-85FBB334C6E4}"/>
              </a:ext>
            </a:extLst>
          </p:cNvPr>
          <p:cNvSpPr txBox="1"/>
          <p:nvPr/>
        </p:nvSpPr>
        <p:spPr>
          <a:xfrm>
            <a:off x="7653107" y="4343775"/>
            <a:ext cx="15782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u="sng" dirty="0">
                <a:solidFill>
                  <a:schemeClr val="accent6"/>
                </a:solidFill>
              </a:rPr>
              <a:t>Account </a:t>
            </a:r>
            <a:r>
              <a:rPr lang="en-US" sz="900" b="1" u="sng" dirty="0" err="1">
                <a:solidFill>
                  <a:schemeClr val="accent6"/>
                </a:solidFill>
              </a:rPr>
              <a:t>Samaccountnames</a:t>
            </a:r>
            <a:r>
              <a:rPr lang="en-US" sz="900" dirty="0">
                <a:solidFill>
                  <a:schemeClr val="accent6"/>
                </a:solidFill>
              </a:rPr>
              <a:t>:</a:t>
            </a:r>
            <a:br>
              <a:rPr lang="en-US" sz="900" dirty="0">
                <a:solidFill>
                  <a:schemeClr val="accent6"/>
                </a:solidFill>
              </a:rPr>
            </a:br>
            <a:r>
              <a:rPr lang="en-US" sz="900" dirty="0" err="1">
                <a:solidFill>
                  <a:schemeClr val="accent6"/>
                </a:solidFill>
              </a:rPr>
              <a:t>tford</a:t>
            </a:r>
            <a:br>
              <a:rPr lang="en-US" sz="900" dirty="0">
                <a:solidFill>
                  <a:schemeClr val="accent6"/>
                </a:solidFill>
              </a:rPr>
            </a:br>
            <a:br>
              <a:rPr lang="en-US" sz="900" dirty="0">
                <a:solidFill>
                  <a:schemeClr val="accent6"/>
                </a:solidFill>
              </a:rPr>
            </a:br>
            <a:endParaRPr lang="en-US" sz="900" dirty="0">
              <a:solidFill>
                <a:schemeClr val="accent6"/>
              </a:solidFill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72FE61-8152-7989-8D48-5B318046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252" y="641160"/>
            <a:ext cx="1473016" cy="1473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B33534-73B4-852E-9020-08B4A5405455}"/>
              </a:ext>
            </a:extLst>
          </p:cNvPr>
          <p:cNvSpPr txBox="1"/>
          <p:nvPr/>
        </p:nvSpPr>
        <p:spPr>
          <a:xfrm>
            <a:off x="8150165" y="3204813"/>
            <a:ext cx="355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u="sng" dirty="0">
                <a:solidFill>
                  <a:schemeClr val="accent6"/>
                </a:solidFill>
              </a:rPr>
              <a:t>AD</a:t>
            </a:r>
            <a:endParaRPr lang="en-US" sz="900" dirty="0">
              <a:solidFill>
                <a:schemeClr val="accent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9DDC5F-044F-2DCF-49CE-1D1C911810F8}"/>
              </a:ext>
            </a:extLst>
          </p:cNvPr>
          <p:cNvSpPr txBox="1"/>
          <p:nvPr/>
        </p:nvSpPr>
        <p:spPr>
          <a:xfrm>
            <a:off x="9935144" y="3111626"/>
            <a:ext cx="714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u="sng" dirty="0">
                <a:solidFill>
                  <a:schemeClr val="accent6"/>
                </a:solidFill>
              </a:rPr>
              <a:t>Azure AD</a:t>
            </a:r>
            <a:endParaRPr lang="en-US" sz="900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98257-354C-98AE-946D-819A0595F4A4}"/>
              </a:ext>
            </a:extLst>
          </p:cNvPr>
          <p:cNvSpPr txBox="1"/>
          <p:nvPr/>
        </p:nvSpPr>
        <p:spPr>
          <a:xfrm>
            <a:off x="7876623" y="1896878"/>
            <a:ext cx="2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 err="1">
                <a:solidFill>
                  <a:schemeClr val="accent6"/>
                </a:solidFill>
              </a:rPr>
              <a:t>IDNRul</a:t>
            </a:r>
            <a:r>
              <a:rPr lang="en-US" sz="900" b="1" u="sng" dirty="0">
                <a:solidFill>
                  <a:schemeClr val="accent6"/>
                </a:solidFill>
              </a:rPr>
              <a:t> Util Rule  AD account: User: Tom Ford</a:t>
            </a:r>
          </a:p>
          <a:p>
            <a:r>
              <a:rPr lang="en-US" sz="900" dirty="0" err="1">
                <a:solidFill>
                  <a:schemeClr val="accent6"/>
                </a:solidFill>
              </a:rPr>
              <a:t>Iter</a:t>
            </a:r>
            <a:r>
              <a:rPr lang="en-US" sz="900" dirty="0">
                <a:solidFill>
                  <a:schemeClr val="accent6"/>
                </a:solidFill>
              </a:rPr>
              <a:t> 1: </a:t>
            </a:r>
            <a:r>
              <a:rPr lang="en-US" sz="900" strike="sngStrike" dirty="0" err="1">
                <a:solidFill>
                  <a:schemeClr val="accent6"/>
                </a:solidFill>
              </a:rPr>
              <a:t>tford</a:t>
            </a:r>
            <a:r>
              <a:rPr lang="en-US" sz="900" dirty="0">
                <a:solidFill>
                  <a:schemeClr val="accent6"/>
                </a:solidFill>
              </a:rPr>
              <a:t> (collision from AD)</a:t>
            </a:r>
          </a:p>
          <a:p>
            <a:r>
              <a:rPr lang="en-US" sz="900" dirty="0">
                <a:solidFill>
                  <a:schemeClr val="accent6"/>
                </a:solidFill>
              </a:rPr>
              <a:t>Iter2: </a:t>
            </a:r>
            <a:r>
              <a:rPr lang="en-US" sz="900" strike="sngStrike" dirty="0" err="1">
                <a:solidFill>
                  <a:schemeClr val="accent6"/>
                </a:solidFill>
              </a:rPr>
              <a:t>toford</a:t>
            </a:r>
            <a:r>
              <a:rPr lang="en-US" sz="900" dirty="0">
                <a:solidFill>
                  <a:schemeClr val="accent6"/>
                </a:solidFill>
              </a:rPr>
              <a:t> (collision from Azure)</a:t>
            </a:r>
          </a:p>
          <a:p>
            <a:r>
              <a:rPr lang="en-US" sz="900" dirty="0">
                <a:solidFill>
                  <a:schemeClr val="accent6"/>
                </a:solidFill>
              </a:rPr>
              <a:t>Iter3: </a:t>
            </a:r>
            <a:r>
              <a:rPr lang="en-US" sz="900" dirty="0" err="1">
                <a:solidFill>
                  <a:schemeClr val="accent6"/>
                </a:solidFill>
              </a:rPr>
              <a:t>tomford</a:t>
            </a:r>
            <a:r>
              <a:rPr lang="en-US" sz="900" dirty="0">
                <a:solidFill>
                  <a:schemeClr val="accent6"/>
                </a:solidFill>
              </a:rPr>
              <a:t>  (no collision in either source)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674A35-F776-054F-A8AB-5C5731814D05}"/>
              </a:ext>
            </a:extLst>
          </p:cNvPr>
          <p:cNvCxnSpPr>
            <a:cxnSpLocks/>
          </p:cNvCxnSpPr>
          <p:nvPr/>
        </p:nvCxnSpPr>
        <p:spPr>
          <a:xfrm>
            <a:off x="9338587" y="2478555"/>
            <a:ext cx="0" cy="23452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7F4C0-9793-335C-40ED-DA49A3FE6A27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9089844" y="4823826"/>
            <a:ext cx="248743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42861D6-E5FA-A2C3-1C4D-066934BE4264}"/>
              </a:ext>
            </a:extLst>
          </p:cNvPr>
          <p:cNvSpPr txBox="1"/>
          <p:nvPr/>
        </p:nvSpPr>
        <p:spPr>
          <a:xfrm>
            <a:off x="8336346" y="4708410"/>
            <a:ext cx="753498" cy="230832"/>
          </a:xfrm>
          <a:prstGeom prst="rect">
            <a:avLst/>
          </a:prstGeom>
          <a:noFill/>
          <a:ln>
            <a:solidFill>
              <a:srgbClr val="01206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err="1">
                <a:solidFill>
                  <a:schemeClr val="accent6"/>
                </a:solidFill>
              </a:rPr>
              <a:t>tomford</a:t>
            </a:r>
            <a:endParaRPr lang="en-US" sz="900" dirty="0">
              <a:solidFill>
                <a:schemeClr val="accent6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7E4EEF-0D37-71B8-3379-4CC7804B7C7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8713095" y="2543209"/>
            <a:ext cx="625492" cy="60951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27B91B-94C2-0E47-0EDB-D79399A9787C}"/>
              </a:ext>
            </a:extLst>
          </p:cNvPr>
          <p:cNvCxnSpPr>
            <a:cxnSpLocks/>
          </p:cNvCxnSpPr>
          <p:nvPr/>
        </p:nvCxnSpPr>
        <p:spPr>
          <a:xfrm>
            <a:off x="9338587" y="2543209"/>
            <a:ext cx="596557" cy="568417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98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" y="2610946"/>
            <a:ext cx="3870085" cy="1636108"/>
          </a:xfrm>
        </p:spPr>
        <p:txBody>
          <a:bodyPr/>
          <a:lstStyle/>
          <a:p>
            <a:r>
              <a:rPr lang="en-US" sz="2400" dirty="0" err="1"/>
              <a:t>IDNRuleUtil</a:t>
            </a:r>
            <a:br>
              <a:rPr lang="en-US" sz="2400" dirty="0"/>
            </a:br>
            <a:r>
              <a:rPr lang="en-US" sz="2400" dirty="0"/>
              <a:t>(Methods of Interest)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3F06-625E-1B58-2816-2C585A18EE63}"/>
              </a:ext>
            </a:extLst>
          </p:cNvPr>
          <p:cNvSpPr txBox="1"/>
          <p:nvPr/>
        </p:nvSpPr>
        <p:spPr>
          <a:xfrm>
            <a:off x="4409684" y="1377592"/>
            <a:ext cx="3268153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/**</a:t>
            </a:r>
          </a:p>
          <a:p>
            <a:r>
              <a:rPr lang="en-US" sz="1100" dirty="0"/>
              <a:t>* Get the display name of the identity</a:t>
            </a:r>
          </a:p>
          <a:p>
            <a:r>
              <a:rPr lang="en-US" sz="1100" dirty="0"/>
              <a:t>* @return The </a:t>
            </a:r>
            <a:r>
              <a:rPr lang="en-US" sz="1100" dirty="0" err="1"/>
              <a:t>displayName</a:t>
            </a:r>
            <a:endParaRPr lang="en-US" sz="1100" dirty="0"/>
          </a:p>
          <a:p>
            <a:r>
              <a:rPr lang="en-US" sz="1100" dirty="0"/>
              <a:t>*/</a:t>
            </a:r>
          </a:p>
          <a:p>
            <a:r>
              <a:rPr lang="en-US" sz="1100" b="1" dirty="0"/>
              <a:t>public String </a:t>
            </a:r>
            <a:r>
              <a:rPr lang="en-US" sz="1100" b="1" dirty="0" err="1"/>
              <a:t>getDisplayName</a:t>
            </a:r>
            <a:r>
              <a:rPr lang="en-US" sz="1100" b="1" dirty="0"/>
              <a:t>()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/**</a:t>
            </a:r>
          </a:p>
          <a:p>
            <a:r>
              <a:rPr lang="en-US" sz="1100" dirty="0"/>
              <a:t>* Get the internal unique identifier.</a:t>
            </a:r>
          </a:p>
          <a:p>
            <a:r>
              <a:rPr lang="en-US" sz="1100" dirty="0"/>
              <a:t>* @return The id</a:t>
            </a:r>
          </a:p>
          <a:p>
            <a:r>
              <a:rPr lang="en-US" sz="1100" dirty="0"/>
              <a:t>*/</a:t>
            </a:r>
          </a:p>
          <a:p>
            <a:r>
              <a:rPr lang="en-US" sz="1100" b="1" dirty="0"/>
              <a:t>public String </a:t>
            </a:r>
            <a:r>
              <a:rPr lang="en-US" sz="1100" b="1" dirty="0" err="1"/>
              <a:t>getId</a:t>
            </a:r>
            <a:r>
              <a:rPr lang="en-US" sz="1100" b="1" dirty="0"/>
              <a:t>()</a:t>
            </a:r>
          </a:p>
          <a:p>
            <a:endParaRPr lang="en-US" sz="1100" dirty="0"/>
          </a:p>
          <a:p>
            <a:r>
              <a:rPr lang="en-US" sz="1100" dirty="0"/>
              <a:t>/**</a:t>
            </a:r>
          </a:p>
          <a:p>
            <a:r>
              <a:rPr lang="en-US" sz="1100" dirty="0"/>
              <a:t>* Get the first name of the Identity.</a:t>
            </a:r>
          </a:p>
          <a:p>
            <a:r>
              <a:rPr lang="en-US" sz="1100" dirty="0"/>
              <a:t>* @return The FirstName</a:t>
            </a:r>
          </a:p>
          <a:p>
            <a:r>
              <a:rPr lang="en-US" sz="1100" dirty="0"/>
              <a:t>*/</a:t>
            </a:r>
          </a:p>
          <a:p>
            <a:r>
              <a:rPr lang="en-US" sz="1100" b="1" dirty="0"/>
              <a:t>public String </a:t>
            </a:r>
            <a:r>
              <a:rPr lang="en-US" sz="1100" b="1" dirty="0" err="1"/>
              <a:t>getFirstName</a:t>
            </a:r>
            <a:r>
              <a:rPr lang="en-US" sz="1100" b="1" dirty="0"/>
              <a:t>()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C49FC-EAE6-03D6-9D51-97F57B509529}"/>
              </a:ext>
            </a:extLst>
          </p:cNvPr>
          <p:cNvSpPr txBox="1"/>
          <p:nvPr/>
        </p:nvSpPr>
        <p:spPr>
          <a:xfrm>
            <a:off x="7677495" y="1377592"/>
            <a:ext cx="358177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/**</a:t>
            </a:r>
          </a:p>
          <a:p>
            <a:r>
              <a:rPr lang="en-US" sz="1100" dirty="0"/>
              <a:t>* Get the last name of the Identity.</a:t>
            </a:r>
          </a:p>
          <a:p>
            <a:r>
              <a:rPr lang="en-US" sz="1100" dirty="0"/>
              <a:t>* @return The </a:t>
            </a:r>
            <a:r>
              <a:rPr lang="en-US" sz="1100" dirty="0" err="1"/>
              <a:t>LastName</a:t>
            </a:r>
            <a:endParaRPr lang="en-US" sz="1100" dirty="0"/>
          </a:p>
          <a:p>
            <a:r>
              <a:rPr lang="en-US" sz="1100" dirty="0"/>
              <a:t>*/</a:t>
            </a:r>
          </a:p>
          <a:p>
            <a:r>
              <a:rPr lang="en-US" sz="1100" b="1" dirty="0"/>
              <a:t>public String </a:t>
            </a:r>
            <a:r>
              <a:rPr lang="en-US" sz="1100" b="1" dirty="0" err="1"/>
              <a:t>getLastName</a:t>
            </a:r>
            <a:r>
              <a:rPr lang="en-US" sz="1100" b="1" dirty="0"/>
              <a:t>()</a:t>
            </a:r>
          </a:p>
          <a:p>
            <a:endParaRPr lang="en-US" sz="1100" dirty="0"/>
          </a:p>
          <a:p>
            <a:r>
              <a:rPr lang="en-US" sz="1100" dirty="0"/>
              <a:t>/**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Get the specified value of the Identity using the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technical name.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@param </a:t>
            </a:r>
            <a:r>
              <a:rPr lang="en-US" sz="1100" dirty="0" err="1"/>
              <a:t>attributeName</a:t>
            </a:r>
            <a:r>
              <a:rPr lang="en-US" sz="1100" dirty="0"/>
              <a:t> The technical name of the attribute to retrieve</a:t>
            </a:r>
          </a:p>
          <a:p>
            <a:r>
              <a:rPr lang="en-US" sz="1100" dirty="0"/>
              <a:t>* @return The </a:t>
            </a:r>
            <a:r>
              <a:rPr lang="en-US" sz="1100" dirty="0" err="1"/>
              <a:t>LastName</a:t>
            </a:r>
            <a:endParaRPr lang="en-US" sz="1100" dirty="0"/>
          </a:p>
          <a:p>
            <a:r>
              <a:rPr lang="en-US" sz="1100" dirty="0"/>
              <a:t>*/</a:t>
            </a:r>
          </a:p>
          <a:p>
            <a:r>
              <a:rPr lang="en-US" sz="1100" b="1" dirty="0"/>
              <a:t>public String </a:t>
            </a:r>
            <a:r>
              <a:rPr lang="en-US" sz="1100" b="1" dirty="0" err="1"/>
              <a:t>getAttribute</a:t>
            </a:r>
            <a:r>
              <a:rPr lang="en-US" sz="1100" b="1" dirty="0"/>
              <a:t>(String </a:t>
            </a:r>
            <a:r>
              <a:rPr lang="en-US" sz="1100" b="1" dirty="0" err="1"/>
              <a:t>attributeName</a:t>
            </a:r>
            <a:r>
              <a:rPr lang="en-US" sz="1100" b="1" dirty="0"/>
              <a:t>)</a:t>
            </a:r>
          </a:p>
          <a:p>
            <a:endParaRPr lang="en-US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FB9D59-D724-4966-4618-06F56F8E4D0F}"/>
              </a:ext>
            </a:extLst>
          </p:cNvPr>
          <p:cNvSpPr txBox="1"/>
          <p:nvPr/>
        </p:nvSpPr>
        <p:spPr>
          <a:xfrm>
            <a:off x="5571936" y="1008260"/>
            <a:ext cx="4211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415364"/>
                </a:solidFill>
                <a:effectLst/>
                <a:latin typeface="Poppins" panose="00000500000000000000" pitchFamily="2" charset="0"/>
              </a:rPr>
              <a:t>Get Identity Object Detail Methods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0866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" y="2610946"/>
            <a:ext cx="3870085" cy="1636108"/>
          </a:xfrm>
        </p:spPr>
        <p:txBody>
          <a:bodyPr/>
          <a:lstStyle/>
          <a:p>
            <a:r>
              <a:rPr lang="en-US" sz="2400" dirty="0" err="1"/>
              <a:t>IDNRuleUtil</a:t>
            </a:r>
            <a:br>
              <a:rPr lang="en-US" sz="2400" dirty="0"/>
            </a:br>
            <a:r>
              <a:rPr lang="en-US" sz="2400" dirty="0"/>
              <a:t>(Methods of Interest)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C49FC-EAE6-03D6-9D51-97F57B509529}"/>
              </a:ext>
            </a:extLst>
          </p:cNvPr>
          <p:cNvSpPr txBox="1"/>
          <p:nvPr/>
        </p:nvSpPr>
        <p:spPr>
          <a:xfrm>
            <a:off x="7697150" y="1385953"/>
            <a:ext cx="3581770" cy="4247317"/>
          </a:xfrm>
          <a:prstGeom prst="rect">
            <a:avLst/>
          </a:prstGeom>
          <a:noFill/>
          <a:ln>
            <a:solidFill>
              <a:srgbClr val="012068"/>
            </a:solidFill>
          </a:ln>
        </p:spPr>
        <p:txBody>
          <a:bodyPr wrap="square">
            <a:spAutoFit/>
          </a:bodyPr>
          <a:lstStyle/>
          <a:p>
            <a:r>
              <a:rPr lang="en-US" sz="900" dirty="0"/>
              <a:t>/**</a:t>
            </a:r>
          </a:p>
          <a:p>
            <a:r>
              <a:rPr lang="en-US" sz="900" dirty="0"/>
              <a:t>     * Count the accounts that match the searchable attribute and value.</a:t>
            </a:r>
          </a:p>
          <a:p>
            <a:r>
              <a:rPr lang="en-US" sz="900" dirty="0"/>
              <a:t>     *</a:t>
            </a:r>
          </a:p>
          <a:p>
            <a:r>
              <a:rPr lang="en-US" sz="900" dirty="0"/>
              <a:t>     * @param sourceIds The list of Application ids that represent the sources of the data.</a:t>
            </a:r>
          </a:p>
          <a:p>
            <a:r>
              <a:rPr lang="en-US" sz="900" dirty="0"/>
              <a:t>     * @param </a:t>
            </a:r>
            <a:r>
              <a:rPr lang="en-US" sz="900" dirty="0" err="1"/>
              <a:t>attributeName</a:t>
            </a:r>
            <a:r>
              <a:rPr lang="en-US" sz="900" dirty="0"/>
              <a:t>  The name of the searchable account attribute. The name parameter is required.</a:t>
            </a:r>
          </a:p>
          <a:p>
            <a:r>
              <a:rPr lang="en-US" sz="900" dirty="0"/>
              <a:t>     * @param operation The operation to use when matching, it'll either be Equals or </a:t>
            </a:r>
            <a:r>
              <a:rPr lang="en-US" sz="900" dirty="0" err="1"/>
              <a:t>StartsWith</a:t>
            </a:r>
            <a:r>
              <a:rPr lang="en-US" sz="900" dirty="0"/>
              <a:t>.</a:t>
            </a:r>
          </a:p>
          <a:p>
            <a:r>
              <a:rPr lang="en-US" sz="900" dirty="0"/>
              <a:t>     * @param values The list of values of that searchable attribute to match. The values parameter is required.</a:t>
            </a:r>
          </a:p>
          <a:p>
            <a:r>
              <a:rPr lang="en-US" sz="900" dirty="0"/>
              <a:t>     *</a:t>
            </a:r>
          </a:p>
          <a:p>
            <a:r>
              <a:rPr lang="en-US" sz="900" dirty="0"/>
              <a:t>     * @return The number of accounts that match the parameters provided.</a:t>
            </a:r>
          </a:p>
          <a:p>
            <a:r>
              <a:rPr lang="en-US" sz="900" dirty="0"/>
              <a:t>     * @throws </a:t>
            </a:r>
            <a:r>
              <a:rPr lang="en-US" sz="900" dirty="0" err="1"/>
              <a:t>IllegalStateException</a:t>
            </a:r>
            <a:r>
              <a:rPr lang="en-US" sz="900" dirty="0"/>
              <a:t> wrapping underlying errors</a:t>
            </a:r>
          </a:p>
          <a:p>
            <a:r>
              <a:rPr lang="en-US" sz="900" dirty="0"/>
              <a:t>     */</a:t>
            </a:r>
          </a:p>
          <a:p>
            <a:r>
              <a:rPr lang="en-US" sz="900" b="1" dirty="0"/>
              <a:t>    int attrSearchCountAccounts(List&lt;String&gt; sourceIds, String </a:t>
            </a:r>
            <a:r>
              <a:rPr lang="en-US" sz="900" b="1" dirty="0" err="1"/>
              <a:t>attributeName</a:t>
            </a:r>
            <a:r>
              <a:rPr lang="en-US" sz="900" b="1" dirty="0"/>
              <a:t>, String operation, List&lt;String&gt; values</a:t>
            </a:r>
            <a:r>
              <a:rPr lang="en-US" sz="900" dirty="0"/>
              <a:t>)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901F8-E013-DDE1-F49E-000B5EBF4137}"/>
              </a:ext>
            </a:extLst>
          </p:cNvPr>
          <p:cNvSpPr txBox="1"/>
          <p:nvPr/>
        </p:nvSpPr>
        <p:spPr>
          <a:xfrm>
            <a:off x="4125599" y="1385953"/>
            <a:ext cx="3581770" cy="4247317"/>
          </a:xfrm>
          <a:prstGeom prst="rect">
            <a:avLst/>
          </a:prstGeom>
          <a:noFill/>
          <a:ln>
            <a:solidFill>
              <a:srgbClr val="012068"/>
            </a:solidFill>
          </a:ln>
        </p:spPr>
        <p:txBody>
          <a:bodyPr wrap="square">
            <a:spAutoFit/>
          </a:bodyPr>
          <a:lstStyle/>
          <a:p>
            <a:r>
              <a:rPr lang="en-US" sz="900" dirty="0"/>
              <a:t>/**</a:t>
            </a:r>
          </a:p>
          <a:p>
            <a:r>
              <a:rPr lang="en-US" sz="900" dirty="0"/>
              <a:t>    * A method that can be used to call LDAP type connectors to look for </a:t>
            </a:r>
          </a:p>
          <a:p>
            <a:r>
              <a:rPr lang="en-US" sz="900" dirty="0"/>
              <a:t>    * unique values. The connector is called with a specific search filter</a:t>
            </a:r>
          </a:p>
          <a:p>
            <a:r>
              <a:rPr lang="en-US" sz="900" dirty="0"/>
              <a:t>    * based on the </a:t>
            </a:r>
            <a:r>
              <a:rPr lang="en-US" sz="900" dirty="0" err="1"/>
              <a:t>attributeName</a:t>
            </a:r>
            <a:r>
              <a:rPr lang="en-US" sz="900" dirty="0"/>
              <a:t> and value that is passed into this method.</a:t>
            </a:r>
          </a:p>
          <a:p>
            <a:r>
              <a:rPr lang="en-US" sz="900" dirty="0"/>
              <a:t>    * If there is a value returned the values is considered to be non-unique.</a:t>
            </a:r>
          </a:p>
          <a:p>
            <a:r>
              <a:rPr lang="en-US" sz="900" dirty="0"/>
              <a:t>    * </a:t>
            </a:r>
          </a:p>
          <a:p>
            <a:r>
              <a:rPr lang="en-US" sz="900" dirty="0"/>
              <a:t>    * @param </a:t>
            </a:r>
            <a:r>
              <a:rPr lang="en-US" sz="900" dirty="0" err="1"/>
              <a:t>identityNameOrId</a:t>
            </a:r>
            <a:r>
              <a:rPr lang="en-US" sz="900" dirty="0"/>
              <a:t> The name or ID of the identity we are using</a:t>
            </a:r>
          </a:p>
          <a:p>
            <a:r>
              <a:rPr lang="en-US" sz="900" dirty="0"/>
              <a:t>    * @param </a:t>
            </a:r>
            <a:r>
              <a:rPr lang="en-US" sz="900" dirty="0" err="1"/>
              <a:t>applicationNameOrId</a:t>
            </a:r>
            <a:r>
              <a:rPr lang="en-US" sz="900" dirty="0"/>
              <a:t> The name or ID of the source we are targeting</a:t>
            </a:r>
          </a:p>
          <a:p>
            <a:r>
              <a:rPr lang="en-US" sz="900" dirty="0"/>
              <a:t>    * @param </a:t>
            </a:r>
            <a:r>
              <a:rPr lang="en-US" sz="900" dirty="0" err="1"/>
              <a:t>attributeName</a:t>
            </a:r>
            <a:r>
              <a:rPr lang="en-US" sz="900" dirty="0"/>
              <a:t> The name of the attribute we want to validate</a:t>
            </a:r>
          </a:p>
          <a:p>
            <a:r>
              <a:rPr lang="en-US" sz="900" dirty="0"/>
              <a:t>    * @param </a:t>
            </a:r>
            <a:r>
              <a:rPr lang="en-US" sz="900" dirty="0" err="1"/>
              <a:t>attributeValue</a:t>
            </a:r>
            <a:r>
              <a:rPr lang="en-US" sz="900" dirty="0"/>
              <a:t> The value of the attribute we want to validate</a:t>
            </a:r>
          </a:p>
          <a:p>
            <a:r>
              <a:rPr lang="en-US" sz="900" dirty="0"/>
              <a:t>    * </a:t>
            </a:r>
          </a:p>
          <a:p>
            <a:r>
              <a:rPr lang="en-US" sz="900" dirty="0"/>
              <a:t>    * @return true if the value is unique AND false otherwise. If the application or identity can't be found an</a:t>
            </a:r>
          </a:p>
          <a:p>
            <a:r>
              <a:rPr lang="en-US" sz="900" dirty="0"/>
              <a:t>    * </a:t>
            </a:r>
            <a:r>
              <a:rPr lang="en-US" sz="900" dirty="0" err="1"/>
              <a:t>IllegalStateException</a:t>
            </a:r>
            <a:r>
              <a:rPr lang="en-US" sz="900" dirty="0"/>
              <a:t> will be thrown.</a:t>
            </a:r>
          </a:p>
          <a:p>
            <a:r>
              <a:rPr lang="en-US" sz="900" dirty="0"/>
              <a:t>    * </a:t>
            </a:r>
          </a:p>
          <a:p>
            <a:r>
              <a:rPr lang="en-US" sz="900" dirty="0"/>
              <a:t>    */</a:t>
            </a:r>
          </a:p>
          <a:p>
            <a:r>
              <a:rPr lang="en-US" sz="900" b="1" dirty="0"/>
              <a:t>public </a:t>
            </a:r>
            <a:r>
              <a:rPr lang="en-US" sz="900" b="1" dirty="0" err="1"/>
              <a:t>boolean</a:t>
            </a:r>
            <a:r>
              <a:rPr lang="en-US" sz="900" b="1" dirty="0"/>
              <a:t> </a:t>
            </a:r>
            <a:r>
              <a:rPr lang="en-US" sz="900" b="1" dirty="0" err="1"/>
              <a:t>isUniqueLDAPValue</a:t>
            </a:r>
            <a:r>
              <a:rPr lang="en-US" sz="900" b="1" dirty="0"/>
              <a:t>(String </a:t>
            </a:r>
            <a:r>
              <a:rPr lang="en-US" sz="900" b="1" dirty="0" err="1"/>
              <a:t>identityNameOrId</a:t>
            </a:r>
            <a:r>
              <a:rPr lang="en-US" sz="900" b="1" dirty="0"/>
              <a:t>, String </a:t>
            </a:r>
            <a:r>
              <a:rPr lang="en-US" sz="900" b="1" dirty="0" err="1"/>
              <a:t>applicationNameOrId</a:t>
            </a:r>
            <a:r>
              <a:rPr lang="en-US" sz="900" b="1" dirty="0"/>
              <a:t>, String </a:t>
            </a:r>
            <a:r>
              <a:rPr lang="en-US" sz="900" b="1" dirty="0" err="1"/>
              <a:t>attributeName</a:t>
            </a:r>
            <a:r>
              <a:rPr lang="en-US" sz="900" b="1" dirty="0"/>
              <a:t>, String </a:t>
            </a:r>
            <a:r>
              <a:rPr lang="en-US" sz="900" b="1" dirty="0" err="1"/>
              <a:t>attributeValue</a:t>
            </a:r>
            <a:r>
              <a:rPr lang="en-US" sz="900" b="1" dirty="0"/>
              <a:t>)</a:t>
            </a:r>
          </a:p>
          <a:p>
            <a:r>
              <a:rPr lang="en-US" sz="900" b="1" dirty="0"/>
              <a:t>}</a:t>
            </a:r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75722-8DC3-7447-7B77-E0553D9F77A0}"/>
              </a:ext>
            </a:extLst>
          </p:cNvPr>
          <p:cNvSpPr txBox="1"/>
          <p:nvPr/>
        </p:nvSpPr>
        <p:spPr>
          <a:xfrm>
            <a:off x="5916484" y="937504"/>
            <a:ext cx="3831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415364"/>
                </a:solidFill>
                <a:effectLst/>
                <a:latin typeface="Poppins" panose="00000500000000000000" pitchFamily="2" charset="0"/>
              </a:rPr>
              <a:t>Uniqueness Checking Methods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320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" y="2610946"/>
            <a:ext cx="3870085" cy="1636108"/>
          </a:xfrm>
        </p:spPr>
        <p:txBody>
          <a:bodyPr/>
          <a:lstStyle/>
          <a:p>
            <a:r>
              <a:rPr lang="en-US" sz="2400" dirty="0" err="1"/>
              <a:t>IDNRuleUtil</a:t>
            </a:r>
            <a:br>
              <a:rPr lang="en-US" sz="2400" dirty="0"/>
            </a:br>
            <a:r>
              <a:rPr lang="en-US" sz="2400" dirty="0"/>
              <a:t>(IDN Context Fields)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1D4E0C-B84B-BE40-B19F-20D186C7A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7412"/>
              </p:ext>
            </p:extLst>
          </p:nvPr>
        </p:nvGraphicFramePr>
        <p:xfrm>
          <a:off x="4191146" y="1472687"/>
          <a:ext cx="7059447" cy="4103216"/>
        </p:xfrm>
        <a:graphic>
          <a:graphicData uri="http://schemas.openxmlformats.org/drawingml/2006/table">
            <a:tbl>
              <a:tblPr/>
              <a:tblGrid>
                <a:gridCol w="2353149">
                  <a:extLst>
                    <a:ext uri="{9D8B030D-6E8A-4147-A177-3AD203B41FA5}">
                      <a16:colId xmlns:a16="http://schemas.microsoft.com/office/drawing/2014/main" val="765890931"/>
                    </a:ext>
                  </a:extLst>
                </a:gridCol>
                <a:gridCol w="2353149">
                  <a:extLst>
                    <a:ext uri="{9D8B030D-6E8A-4147-A177-3AD203B41FA5}">
                      <a16:colId xmlns:a16="http://schemas.microsoft.com/office/drawing/2014/main" val="1085366453"/>
                    </a:ext>
                  </a:extLst>
                </a:gridCol>
                <a:gridCol w="2353149">
                  <a:extLst>
                    <a:ext uri="{9D8B030D-6E8A-4147-A177-3AD203B41FA5}">
                      <a16:colId xmlns:a16="http://schemas.microsoft.com/office/drawing/2014/main" val="2687187770"/>
                    </a:ext>
                  </a:extLst>
                </a:gridCol>
              </a:tblGrid>
              <a:tr h="177729">
                <a:tc>
                  <a:txBody>
                    <a:bodyPr/>
                    <a:lstStyle/>
                    <a:p>
                      <a:pPr latinLnBrk="0"/>
                      <a:r>
                        <a:rPr lang="en-US" sz="1050" b="1">
                          <a:effectLst/>
                        </a:rPr>
                        <a:t>Argument</a:t>
                      </a:r>
                      <a:endParaRPr lang="en-US" sz="1050">
                        <a:effectLst/>
                      </a:endParaRP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 b="1">
                          <a:effectLst/>
                        </a:rPr>
                        <a:t>Type</a:t>
                      </a:r>
                      <a:endParaRPr lang="en-US" sz="1050">
                        <a:effectLst/>
                      </a:endParaRP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 b="1">
                          <a:effectLst/>
                        </a:rPr>
                        <a:t>Purpose</a:t>
                      </a:r>
                      <a:endParaRPr lang="en-US" sz="1050">
                        <a:effectLst/>
                      </a:endParaRP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734043"/>
                  </a:ext>
                </a:extLst>
              </a:tr>
              <a:tr h="852583"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log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 dirty="0">
                          <a:effectLst/>
                        </a:rPr>
                        <a:t>org.apache.log4j.Logger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A logger to log statements.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 i="1">
                          <a:effectLst/>
                        </a:rPr>
                        <a:t>Note: This executes in the cloud and logging is currently not exposed to anyone other than SailPoint.</a:t>
                      </a:r>
                      <a:endParaRPr lang="en-US" sz="1050">
                        <a:effectLst/>
                      </a:endParaRP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28036"/>
                  </a:ext>
                </a:extLst>
              </a:tr>
              <a:tr h="1358723"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idn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sailpoint.server.IdnRuleUtil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Provides a </a:t>
                      </a:r>
                      <a:r>
                        <a:rPr lang="en-US" sz="1050" i="1">
                          <a:effectLst/>
                        </a:rPr>
                        <a:t>read-only</a:t>
                      </a:r>
                      <a:r>
                        <a:rPr lang="en-US" sz="1050">
                          <a:effectLst/>
                        </a:rPr>
                        <a:t> starting point for using the SailPoint API. From this passed reference, the rule can interrogate the IdentityNow data model including identities or account information via helper methods as described </a:t>
                      </a:r>
                      <a:r>
                        <a:rPr lang="en-US" sz="1050" u="none" strike="noStrike">
                          <a:solidFill>
                            <a:srgbClr val="0071CE"/>
                          </a:solidFill>
                          <a:effectLst/>
                          <a:hlinkClick r:id="rId2"/>
                        </a:rPr>
                        <a:t>here</a:t>
                      </a:r>
                      <a:r>
                        <a:rPr lang="en-US" sz="1050">
                          <a:effectLst/>
                        </a:rPr>
                        <a:t>.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863210"/>
                  </a:ext>
                </a:extLst>
              </a:tr>
              <a:tr h="515156"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identity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sailpoint.object.Identity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A read-only reference to identity object that represents the identity being provisioned.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179942"/>
                  </a:ext>
                </a:extLst>
              </a:tr>
              <a:tr h="683869"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application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sailpoint.object.Application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A read-only reference to application object that represents the source to which provisioning is being done.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30206"/>
                  </a:ext>
                </a:extLst>
              </a:tr>
              <a:tr h="515156"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field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>
                          <a:effectLst/>
                        </a:rPr>
                        <a:t>sailpoint.object.Field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050" dirty="0">
                          <a:effectLst/>
                        </a:rPr>
                        <a:t>A field object which is used to get information about the attribute being generated.</a:t>
                      </a:r>
                    </a:p>
                  </a:txBody>
                  <a:tcPr marL="24429" marR="24429" marT="4886" marB="4886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95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3665E6-9DD4-18D9-C61D-48D2E0C5C8EF}"/>
              </a:ext>
            </a:extLst>
          </p:cNvPr>
          <p:cNvSpPr txBox="1"/>
          <p:nvPr/>
        </p:nvSpPr>
        <p:spPr>
          <a:xfrm>
            <a:off x="7292050" y="960699"/>
            <a:ext cx="85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6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0741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3B4F1-F113-E344-B504-0596A048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B8DB4FC-7024-2643-80F9-43DE60961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FCC57-5E32-5C43-B0DC-7C810B89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IDNRuleUtil</a:t>
            </a:r>
            <a:br>
              <a:rPr lang="en-US" dirty="0"/>
            </a:br>
            <a:r>
              <a:rPr lang="en-US" dirty="0"/>
              <a:t>(How to Utilize it)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A9A899-497F-ED12-3718-D5407752CFAD}"/>
              </a:ext>
            </a:extLst>
          </p:cNvPr>
          <p:cNvSpPr txBox="1">
            <a:spLocks/>
          </p:cNvSpPr>
          <p:nvPr/>
        </p:nvSpPr>
        <p:spPr>
          <a:xfrm>
            <a:off x="6757274" y="1947947"/>
            <a:ext cx="4386240" cy="52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dirty="0"/>
              <a:t>Create Rule to generate attribute and query Existing Attributes for conflicts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346FC4-E402-FDA5-1829-D14EF1364D11}"/>
              </a:ext>
            </a:extLst>
          </p:cNvPr>
          <p:cNvSpPr txBox="1"/>
          <p:nvPr/>
        </p:nvSpPr>
        <p:spPr>
          <a:xfrm>
            <a:off x="777447" y="2409612"/>
            <a:ext cx="31639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800" b="1" u="sng" dirty="0"/>
          </a:p>
          <a:p>
            <a:pPr marL="0" indent="0">
              <a:buNone/>
            </a:pPr>
            <a:r>
              <a:rPr lang="en-US" sz="800" b="1" dirty="0"/>
              <a:t>1.Get External ID’s for desired sources</a:t>
            </a:r>
          </a:p>
          <a:p>
            <a:pPr marL="0" indent="0">
              <a:buNone/>
            </a:pPr>
            <a:r>
              <a:rPr lang="en-US" sz="800" dirty="0"/>
              <a:t>GET {{</a:t>
            </a:r>
            <a:r>
              <a:rPr lang="en-US" sz="800" dirty="0" err="1"/>
              <a:t>api-url</a:t>
            </a:r>
            <a:r>
              <a:rPr lang="en-US" sz="800" dirty="0"/>
              <a:t>}}/cc/</a:t>
            </a:r>
            <a:r>
              <a:rPr lang="en-US" sz="800" dirty="0" err="1"/>
              <a:t>api</a:t>
            </a:r>
            <a:r>
              <a:rPr lang="en-US" sz="800" dirty="0"/>
              <a:t>/source/get/{{source-id}}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b="1" dirty="0"/>
              <a:t>2. Create searchable </a:t>
            </a:r>
            <a:r>
              <a:rPr lang="en-US" sz="800" b="1" dirty="0" err="1"/>
              <a:t>attribures</a:t>
            </a:r>
            <a:endParaRPr lang="en-US" sz="800" b="1" dirty="0"/>
          </a:p>
          <a:p>
            <a:pPr marL="0" indent="0">
              <a:buNone/>
            </a:pPr>
            <a:r>
              <a:rPr lang="en-US" sz="800" dirty="0"/>
              <a:t>POST {{</a:t>
            </a:r>
            <a:r>
              <a:rPr lang="en-US" sz="800" dirty="0" err="1"/>
              <a:t>api-url</a:t>
            </a:r>
            <a:r>
              <a:rPr lang="en-US" sz="800" dirty="0"/>
              <a:t>}}/beta/accounts/search-attribute-config/</a:t>
            </a:r>
          </a:p>
          <a:p>
            <a:pPr marL="0" indent="0">
              <a:buNone/>
            </a:pPr>
            <a:r>
              <a:rPr lang="en-US" sz="800" dirty="0"/>
              <a:t>{</a:t>
            </a:r>
          </a:p>
          <a:p>
            <a:pPr marL="0" indent="0">
              <a:buNone/>
            </a:pPr>
            <a:r>
              <a:rPr lang="en-US" sz="800" dirty="0"/>
              <a:t>  "name": "</a:t>
            </a:r>
            <a:r>
              <a:rPr lang="en-US" sz="800" i="1" dirty="0"/>
              <a:t>promotedEmailAddress</a:t>
            </a:r>
            <a:r>
              <a:rPr lang="en-US" sz="800" dirty="0"/>
              <a:t>",</a:t>
            </a:r>
          </a:p>
          <a:p>
            <a:pPr marL="0" indent="0">
              <a:buNone/>
            </a:pPr>
            <a:r>
              <a:rPr lang="en-US" sz="800" dirty="0"/>
              <a:t>  "</a:t>
            </a:r>
            <a:r>
              <a:rPr lang="en-US" sz="800" dirty="0" err="1"/>
              <a:t>displayName</a:t>
            </a:r>
            <a:r>
              <a:rPr lang="en-US" sz="800" dirty="0"/>
              <a:t>": "Promoted Email Address",</a:t>
            </a:r>
          </a:p>
          <a:p>
            <a:pPr marL="0" indent="0">
              <a:buNone/>
            </a:pPr>
            <a:r>
              <a:rPr lang="en-US" sz="800" dirty="0"/>
              <a:t>  "</a:t>
            </a:r>
            <a:r>
              <a:rPr lang="en-US" sz="800" dirty="0" err="1"/>
              <a:t>applicationAttributes</a:t>
            </a:r>
            <a:r>
              <a:rPr lang="en-US" sz="800" dirty="0"/>
              <a:t>": </a:t>
            </a:r>
          </a:p>
          <a:p>
            <a:pPr marL="0" indent="0">
              <a:buNone/>
            </a:pPr>
            <a:r>
              <a:rPr lang="en-US" sz="800" dirty="0"/>
              <a:t>    {</a:t>
            </a:r>
          </a:p>
          <a:p>
            <a:pPr marL="0" indent="0">
              <a:buNone/>
            </a:pPr>
            <a:r>
              <a:rPr lang="en-US" sz="800" dirty="0"/>
              <a:t>      "4028112837fe14c70177fe1955e9032c": "mail",</a:t>
            </a:r>
          </a:p>
          <a:p>
            <a:pPr marL="0" indent="0">
              <a:buNone/>
            </a:pPr>
            <a:r>
              <a:rPr lang="en-US" sz="800" dirty="0"/>
              <a:t>      "4028812877fa18c72177fs195baa0341": "</a:t>
            </a:r>
            <a:r>
              <a:rPr lang="en-US" sz="800" dirty="0" err="1"/>
              <a:t>emailAddress</a:t>
            </a:r>
            <a:r>
              <a:rPr lang="en-US" sz="800" dirty="0"/>
              <a:t>"</a:t>
            </a:r>
          </a:p>
          <a:p>
            <a:pPr marL="0" indent="0">
              <a:buNone/>
            </a:pPr>
            <a:r>
              <a:rPr lang="en-US" sz="800" dirty="0"/>
              <a:t>    }</a:t>
            </a:r>
          </a:p>
          <a:p>
            <a:pPr marL="0" indent="0">
              <a:buNone/>
            </a:pPr>
            <a:r>
              <a:rPr lang="en-US" sz="800" dirty="0"/>
              <a:t>}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b="1" dirty="0"/>
              <a:t>3.Veriify searchable attributes were created. </a:t>
            </a:r>
          </a:p>
          <a:p>
            <a:pPr marL="0" indent="0">
              <a:buNone/>
            </a:pPr>
            <a:r>
              <a:rPr lang="en-US" sz="800" dirty="0"/>
              <a:t>GET {{</a:t>
            </a:r>
            <a:r>
              <a:rPr lang="en-US" sz="800" dirty="0" err="1"/>
              <a:t>api-url</a:t>
            </a:r>
            <a:r>
              <a:rPr lang="en-US" sz="800" dirty="0"/>
              <a:t>}}/beta/accounts/search-attribute-config/</a:t>
            </a:r>
          </a:p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643532-A702-DD56-DC7A-84D0B31C1C03}"/>
              </a:ext>
            </a:extLst>
          </p:cNvPr>
          <p:cNvSpPr txBox="1">
            <a:spLocks/>
          </p:cNvSpPr>
          <p:nvPr/>
        </p:nvSpPr>
        <p:spPr>
          <a:xfrm>
            <a:off x="885466" y="1947946"/>
            <a:ext cx="4386240" cy="52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dirty="0"/>
              <a:t>Configure attributes within </a:t>
            </a:r>
            <a:r>
              <a:rPr lang="en-US" sz="1200" b="1" u="sng" dirty="0" err="1"/>
              <a:t>IdentityNow</a:t>
            </a:r>
            <a:r>
              <a:rPr lang="en-US" sz="1200" b="1" u="sng" dirty="0"/>
              <a:t> System to allow for searching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27FB1-FBFA-8D90-3F12-0F2062ACDD1E}"/>
              </a:ext>
            </a:extLst>
          </p:cNvPr>
          <p:cNvSpPr txBox="1"/>
          <p:nvPr/>
        </p:nvSpPr>
        <p:spPr>
          <a:xfrm>
            <a:off x="6757274" y="2409612"/>
            <a:ext cx="42837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&lt;?xml version='1.0' encoding='UTF-8'?&gt;</a:t>
            </a:r>
          </a:p>
          <a:p>
            <a:r>
              <a:rPr lang="en-US" sz="700" dirty="0"/>
              <a:t>&lt;!DOCTYPE Rule PUBLIC "sailpoint.dtd" "sailpoint.dtd"&gt;</a:t>
            </a:r>
          </a:p>
          <a:p>
            <a:r>
              <a:rPr lang="en-US" sz="700" dirty="0"/>
              <a:t>&lt;Rule name="Example Rule" type="AttributeGenerator"&gt;</a:t>
            </a:r>
          </a:p>
          <a:p>
            <a:r>
              <a:rPr lang="en-US" sz="700" dirty="0"/>
              <a:t>  &lt;Description&gt;Describe your rule here.&lt;/Description&gt;</a:t>
            </a:r>
          </a:p>
          <a:p>
            <a:r>
              <a:rPr lang="en-US" sz="700" dirty="0"/>
              <a:t>  &lt;Source&gt;&lt;![CDATA[</a:t>
            </a:r>
          </a:p>
          <a:p>
            <a:endParaRPr lang="en-US" sz="700" dirty="0"/>
          </a:p>
          <a:p>
            <a:r>
              <a:rPr lang="en-US" sz="700" dirty="0"/>
              <a:t>  </a:t>
            </a:r>
            <a:r>
              <a:rPr lang="en-US" sz="700" b="1" dirty="0"/>
              <a:t>// Add your logic here</a:t>
            </a:r>
            <a:r>
              <a:rPr lang="en-US" sz="700" dirty="0"/>
              <a:t>.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List EMAIL_ATTRIBUTE_SOURCE_ID_LIST  = new </a:t>
            </a:r>
            <a:r>
              <a:rPr lang="en-US" sz="700" dirty="0" err="1"/>
              <a:t>ArrayList</a:t>
            </a:r>
            <a:r>
              <a:rPr lang="en-US" sz="700" dirty="0"/>
              <a:t>(</a:t>
            </a:r>
            <a:r>
              <a:rPr lang="en-US" sz="700" dirty="0" err="1"/>
              <a:t>Arrays.asList</a:t>
            </a:r>
            <a:r>
              <a:rPr lang="en-US" sz="700" dirty="0"/>
              <a:t>(new String[] {</a:t>
            </a:r>
          </a:p>
          <a:p>
            <a:r>
              <a:rPr lang="en-US" sz="700" dirty="0"/>
              <a:t>"d4813ba1cdf340a2af9a3048ebb750cd", "fec8c4f6210f4b1687d8e5b18c332c37"}));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… generate your proposed email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List </a:t>
            </a:r>
            <a:r>
              <a:rPr lang="en-US" sz="700" dirty="0" err="1"/>
              <a:t>searchValues</a:t>
            </a:r>
            <a:r>
              <a:rPr lang="en-US" sz="700" dirty="0"/>
              <a:t> = new </a:t>
            </a:r>
            <a:r>
              <a:rPr lang="en-US" sz="700" dirty="0" err="1"/>
              <a:t>ArrayList</a:t>
            </a:r>
            <a:r>
              <a:rPr lang="en-US" sz="700" dirty="0"/>
              <a:t>(</a:t>
            </a:r>
            <a:r>
              <a:rPr lang="en-US" sz="700" dirty="0" err="1"/>
              <a:t>Arrays.asList</a:t>
            </a:r>
            <a:r>
              <a:rPr lang="en-US" sz="700" dirty="0"/>
              <a:t>(new String[] {</a:t>
            </a:r>
          </a:p>
          <a:p>
            <a:r>
              <a:rPr lang="en-US" sz="700" dirty="0" err="1"/>
              <a:t>generatedEmail</a:t>
            </a:r>
            <a:r>
              <a:rPr lang="en-US" sz="700" dirty="0"/>
              <a:t>}));</a:t>
            </a:r>
          </a:p>
          <a:p>
            <a:endParaRPr lang="en-US" sz="700" dirty="0"/>
          </a:p>
          <a:p>
            <a:r>
              <a:rPr lang="en-US" sz="700" dirty="0"/>
              <a:t>Return </a:t>
            </a:r>
            <a:r>
              <a:rPr lang="en-US" sz="700" dirty="0" err="1"/>
              <a:t>idn.attrSearchCountAccounts</a:t>
            </a:r>
            <a:r>
              <a:rPr lang="en-US" sz="700" dirty="0"/>
              <a:t>(EMAIL_ATTRIBUTE_SOURCE_ID_LIST ,  </a:t>
            </a:r>
            <a:r>
              <a:rPr lang="en-US" sz="700" i="1" dirty="0"/>
              <a:t>promotedEmailAddress</a:t>
            </a:r>
            <a:r>
              <a:rPr lang="en-US" sz="700" dirty="0"/>
              <a:t>, “Equals”, List&lt;String&gt; </a:t>
            </a:r>
            <a:r>
              <a:rPr lang="en-US" sz="700" dirty="0" err="1"/>
              <a:t>searchValues</a:t>
            </a:r>
            <a:r>
              <a:rPr lang="en-US" sz="700" dirty="0"/>
              <a:t>)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//String </a:t>
            </a:r>
            <a:r>
              <a:rPr lang="en-US" sz="700" dirty="0" err="1"/>
              <a:t>firstName</a:t>
            </a:r>
            <a:r>
              <a:rPr lang="en-US" sz="700" dirty="0"/>
              <a:t> = </a:t>
            </a:r>
            <a:r>
              <a:rPr lang="en-US" sz="700" dirty="0" err="1"/>
              <a:t>StringUtils.trimToNull</a:t>
            </a:r>
            <a:r>
              <a:rPr lang="en-US" sz="700" dirty="0"/>
              <a:t>(</a:t>
            </a:r>
            <a:r>
              <a:rPr lang="en-US" sz="700" dirty="0" err="1"/>
              <a:t>identity.getFirstname</a:t>
            </a:r>
            <a:r>
              <a:rPr lang="en-US" sz="700" dirty="0"/>
              <a:t>());</a:t>
            </a:r>
          </a:p>
          <a:p>
            <a:r>
              <a:rPr lang="en-US" sz="700" dirty="0"/>
              <a:t>//String </a:t>
            </a:r>
            <a:r>
              <a:rPr lang="en-US" sz="700" dirty="0" err="1"/>
              <a:t>lastName</a:t>
            </a:r>
            <a:r>
              <a:rPr lang="en-US" sz="700" dirty="0"/>
              <a:t> = </a:t>
            </a:r>
            <a:r>
              <a:rPr lang="en-US" sz="700" dirty="0" err="1"/>
              <a:t>StringUtils.trimToNull</a:t>
            </a:r>
            <a:r>
              <a:rPr lang="en-US" sz="700" dirty="0"/>
              <a:t>(</a:t>
            </a:r>
            <a:r>
              <a:rPr lang="en-US" sz="700" dirty="0" err="1"/>
              <a:t>identity.getLastname</a:t>
            </a:r>
            <a:r>
              <a:rPr lang="en-US" sz="700" dirty="0"/>
              <a:t>());</a:t>
            </a:r>
          </a:p>
          <a:p>
            <a:r>
              <a:rPr lang="en-US" sz="700" dirty="0"/>
              <a:t>String </a:t>
            </a:r>
            <a:r>
              <a:rPr lang="en-US" sz="700" dirty="0" err="1"/>
              <a:t>middleName</a:t>
            </a:r>
            <a:r>
              <a:rPr lang="en-US" sz="700" dirty="0"/>
              <a:t> = </a:t>
            </a:r>
            <a:r>
              <a:rPr lang="en-US" sz="700" dirty="0" err="1"/>
              <a:t>StringUtils.trimToNull</a:t>
            </a:r>
            <a:r>
              <a:rPr lang="en-US" sz="700" dirty="0"/>
              <a:t>(</a:t>
            </a:r>
            <a:r>
              <a:rPr lang="en-US" sz="700" dirty="0" err="1"/>
              <a:t>identity.getAttribute</a:t>
            </a:r>
            <a:r>
              <a:rPr lang="en-US" sz="700" dirty="0"/>
              <a:t>("</a:t>
            </a:r>
            <a:r>
              <a:rPr lang="en-US" sz="700" dirty="0" err="1"/>
              <a:t>middleName</a:t>
            </a:r>
            <a:r>
              <a:rPr lang="en-US" sz="700" dirty="0"/>
              <a:t>"));</a:t>
            </a:r>
          </a:p>
          <a:p>
            <a:r>
              <a:rPr lang="en-US" sz="700" dirty="0"/>
              <a:t>…</a:t>
            </a:r>
          </a:p>
          <a:p>
            <a:r>
              <a:rPr lang="en-US" sz="700" dirty="0"/>
              <a:t>… call function to process email with the identity attributes retrieved</a:t>
            </a:r>
          </a:p>
          <a:p>
            <a:r>
              <a:rPr lang="en-US" sz="700" dirty="0"/>
              <a:t>…</a:t>
            </a:r>
          </a:p>
          <a:p>
            <a:endParaRPr lang="en-US" sz="700" dirty="0"/>
          </a:p>
          <a:p>
            <a:r>
              <a:rPr lang="en-US" sz="700" dirty="0"/>
              <a:t>  ]]&gt;&lt;/Source&gt;</a:t>
            </a:r>
          </a:p>
          <a:p>
            <a:r>
              <a:rPr lang="en-US" sz="700" dirty="0"/>
              <a:t>&lt;/Rule&gt;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B3999-244D-E191-D4B7-53EB28485F20}"/>
              </a:ext>
            </a:extLst>
          </p:cNvPr>
          <p:cNvSpPr txBox="1"/>
          <p:nvPr/>
        </p:nvSpPr>
        <p:spPr>
          <a:xfrm>
            <a:off x="3604020" y="2534509"/>
            <a:ext cx="2005044" cy="338554"/>
          </a:xfrm>
          <a:prstGeom prst="rect">
            <a:avLst/>
          </a:prstGeom>
          <a:noFill/>
          <a:ln>
            <a:solidFill>
              <a:srgbClr val="01206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accent6"/>
                </a:solidFill>
              </a:rPr>
              <a:t>Returns an id to be used in the creation of searchable attributes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4C7B34-9479-D83B-2722-848417F687E6}"/>
              </a:ext>
            </a:extLst>
          </p:cNvPr>
          <p:cNvSpPr txBox="1"/>
          <p:nvPr/>
        </p:nvSpPr>
        <p:spPr>
          <a:xfrm>
            <a:off x="2829910" y="3184050"/>
            <a:ext cx="2914241" cy="215444"/>
          </a:xfrm>
          <a:prstGeom prst="rect">
            <a:avLst/>
          </a:prstGeom>
          <a:noFill/>
          <a:ln>
            <a:solidFill>
              <a:srgbClr val="01206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accent6"/>
                </a:solidFill>
              </a:rPr>
              <a:t>Name of searchable attribute to be referenced in rule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5ACED7-66D1-CB8D-CA5A-F8BA9F6CCF54}"/>
              </a:ext>
            </a:extLst>
          </p:cNvPr>
          <p:cNvSpPr txBox="1"/>
          <p:nvPr/>
        </p:nvSpPr>
        <p:spPr>
          <a:xfrm>
            <a:off x="3798296" y="3561496"/>
            <a:ext cx="1945854" cy="461665"/>
          </a:xfrm>
          <a:prstGeom prst="rect">
            <a:avLst/>
          </a:prstGeom>
          <a:noFill/>
          <a:ln>
            <a:solidFill>
              <a:srgbClr val="01206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accent6"/>
                </a:solidFill>
              </a:rPr>
              <a:t>External ID of </a:t>
            </a:r>
            <a:r>
              <a:rPr lang="en-US" sz="800" dirty="0" err="1">
                <a:solidFill>
                  <a:schemeClr val="accent6"/>
                </a:solidFill>
              </a:rPr>
              <a:t>source:attribute</a:t>
            </a:r>
            <a:r>
              <a:rPr lang="en-US" sz="800" dirty="0">
                <a:solidFill>
                  <a:schemeClr val="accent6"/>
                </a:solidFill>
              </a:rPr>
              <a:t> of interest as named in source schema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FA61F-BCC1-5EB5-8D43-2B2293215BD7}"/>
              </a:ext>
            </a:extLst>
          </p:cNvPr>
          <p:cNvSpPr txBox="1"/>
          <p:nvPr/>
        </p:nvSpPr>
        <p:spPr>
          <a:xfrm>
            <a:off x="3941378" y="4452969"/>
            <a:ext cx="1901035" cy="215444"/>
          </a:xfrm>
          <a:prstGeom prst="rect">
            <a:avLst/>
          </a:prstGeom>
          <a:noFill/>
          <a:ln>
            <a:solidFill>
              <a:srgbClr val="012068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chemeClr val="accent6"/>
                </a:solidFill>
              </a:rPr>
              <a:t>Returns all configured attributes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4D5B62-50BF-4F3C-1701-3D5E716135C2}"/>
              </a:ext>
            </a:extLst>
          </p:cNvPr>
          <p:cNvCxnSpPr/>
          <p:nvPr/>
        </p:nvCxnSpPr>
        <p:spPr>
          <a:xfrm flipH="1">
            <a:off x="3419776" y="3726366"/>
            <a:ext cx="378520" cy="77309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32E5DA-C24C-BB32-DC3B-C73091695B13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697161" y="3792329"/>
            <a:ext cx="101135" cy="196347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8F6377-C2DF-AB30-7E66-8D47B6048A0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617076" y="3291772"/>
            <a:ext cx="21283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713CD5-75E6-5950-14ED-C298214EA0D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342290" y="2703786"/>
            <a:ext cx="261730" cy="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2DD495-00B4-E971-EEC6-93B643785B78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795423" y="4560691"/>
            <a:ext cx="145955" cy="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7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AED-5134-5349-B17B-8C8ADBD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D26FA38-BB08-1B49-9D5B-30D23294D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9CF81-6214-D34F-88A4-A850CD0A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61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610946"/>
            <a:ext cx="3336041" cy="1636108"/>
          </a:xfrm>
        </p:spPr>
        <p:txBody>
          <a:bodyPr/>
          <a:lstStyle/>
          <a:p>
            <a:r>
              <a:rPr lang="en-US" dirty="0"/>
              <a:t>Rule 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E3B3D-C560-4D25-4C6C-9B931E0E8A1A}"/>
              </a:ext>
            </a:extLst>
          </p:cNvPr>
          <p:cNvSpPr txBox="1"/>
          <p:nvPr/>
        </p:nvSpPr>
        <p:spPr>
          <a:xfrm>
            <a:off x="4285397" y="2056296"/>
            <a:ext cx="70091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Create Rule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Suggested Standard work for developing Rules using test driven development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Create Junit Tests to represent requirements in java 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Create Java class equivalent of </a:t>
            </a:r>
            <a:r>
              <a:rPr lang="en-US" sz="1400" dirty="0" err="1">
                <a:solidFill>
                  <a:schemeClr val="accent6"/>
                </a:solidFill>
              </a:rPr>
              <a:t>Beanshell</a:t>
            </a:r>
            <a:r>
              <a:rPr lang="en-US" sz="1400" dirty="0">
                <a:solidFill>
                  <a:schemeClr val="accent6"/>
                </a:solidFill>
              </a:rPr>
              <a:t> script to run against unit tests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Ensure all tests pass and test have a high code coverage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Validate syntax used in Java Equivalent Class using Apache </a:t>
            </a:r>
            <a:r>
              <a:rPr lang="en-US" sz="1400" dirty="0" err="1">
                <a:solidFill>
                  <a:schemeClr val="accent6"/>
                </a:solidFill>
              </a:rPr>
              <a:t>Jmeter</a:t>
            </a:r>
            <a:endParaRPr lang="en-US" sz="1400" dirty="0">
              <a:solidFill>
                <a:schemeClr val="accent6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Transpose Java class to </a:t>
            </a:r>
            <a:r>
              <a:rPr lang="en-US" sz="1400" dirty="0" err="1">
                <a:solidFill>
                  <a:schemeClr val="accent6"/>
                </a:solidFill>
              </a:rPr>
              <a:t>Beanshell</a:t>
            </a:r>
            <a:r>
              <a:rPr lang="en-US" sz="1400" dirty="0">
                <a:solidFill>
                  <a:schemeClr val="accent6"/>
                </a:solidFill>
              </a:rPr>
              <a:t> script in XML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Run script against </a:t>
            </a:r>
            <a:r>
              <a:rPr lang="en-US" sz="1400" dirty="0" err="1">
                <a:solidFill>
                  <a:schemeClr val="accent6"/>
                </a:solidFill>
              </a:rPr>
              <a:t>Sailpoint</a:t>
            </a:r>
            <a:r>
              <a:rPr lang="en-US" sz="1400" dirty="0">
                <a:solidFill>
                  <a:schemeClr val="accent6"/>
                </a:solidFill>
              </a:rPr>
              <a:t> Validator jar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Submit Rule for review and deployment by expert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A2D13-1B96-B67C-2017-0BA0166E0F4A}"/>
              </a:ext>
            </a:extLst>
          </p:cNvPr>
          <p:cNvSpPr txBox="1"/>
          <p:nvPr/>
        </p:nvSpPr>
        <p:spPr>
          <a:xfrm>
            <a:off x="7028567" y="1325585"/>
            <a:ext cx="152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6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5691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BrandRefresh-DeckTemplate-20230101" id="{26A88923-18C0-B943-A3DC-832467591790}" vid="{824338BD-429C-7848-B2D3-2CB221640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</TotalTime>
  <Words>1614</Words>
  <Application>Microsoft Office PowerPoint</Application>
  <PresentationFormat>Widescreen</PresentationFormat>
  <Paragraphs>259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Poppins</vt:lpstr>
      <vt:lpstr>Poppins SemiBold</vt:lpstr>
      <vt:lpstr>Arial</vt:lpstr>
      <vt:lpstr>Poppins (Body)</vt:lpstr>
      <vt:lpstr>Calibri</vt:lpstr>
      <vt:lpstr>Office Theme</vt:lpstr>
      <vt:lpstr>PowerPoint Presentation</vt:lpstr>
      <vt:lpstr>Agenda</vt:lpstr>
      <vt:lpstr>IDNRuleUtil (What is it?)</vt:lpstr>
      <vt:lpstr>IDNRuleUtil (Methods of Interest)</vt:lpstr>
      <vt:lpstr>IDNRuleUtil (Methods of Interest)</vt:lpstr>
      <vt:lpstr>IDNRuleUtil (IDN Context Fields)</vt:lpstr>
      <vt:lpstr>IDNRuleUtil (How to Utilize it)</vt:lpstr>
      <vt:lpstr>Questions?</vt:lpstr>
      <vt:lpstr>Rule Development Process</vt:lpstr>
      <vt:lpstr>Rule Development Process</vt:lpstr>
      <vt:lpstr>Rule Development Process</vt:lpstr>
      <vt:lpstr>Rule Development Process</vt:lpstr>
      <vt:lpstr>Rule Development Process</vt:lpstr>
      <vt:lpstr>Rule Development Process</vt:lpstr>
      <vt:lpstr>Rule Development Process</vt:lpstr>
      <vt:lpstr>Rule Development Process</vt:lpstr>
      <vt:lpstr>Questions?</vt:lpstr>
      <vt:lpstr>Demo</vt:lpstr>
      <vt:lpstr>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Amanda Mohs</dc:creator>
  <cp:lastModifiedBy>Michael Govek</cp:lastModifiedBy>
  <cp:revision>22</cp:revision>
  <dcterms:created xsi:type="dcterms:W3CDTF">2023-02-02T21:47:43Z</dcterms:created>
  <dcterms:modified xsi:type="dcterms:W3CDTF">2023-02-10T16:01:46Z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03c5b4-cdb1-4af6-a3a7-6ba071b42a99_Enabled">
    <vt:lpwstr>true</vt:lpwstr>
  </property>
  <property fmtid="{D5CDD505-2E9C-101B-9397-08002B2CF9AE}" pid="3" name="MSIP_Label_8c03c5b4-cdb1-4af6-a3a7-6ba071b42a99_SetDate">
    <vt:lpwstr>2023-02-09T11:00:03Z</vt:lpwstr>
  </property>
  <property fmtid="{D5CDD505-2E9C-101B-9397-08002B2CF9AE}" pid="4" name="MSIP_Label_8c03c5b4-cdb1-4af6-a3a7-6ba071b42a99_Method">
    <vt:lpwstr>Standard</vt:lpwstr>
  </property>
  <property fmtid="{D5CDD505-2E9C-101B-9397-08002B2CF9AE}" pid="5" name="MSIP_Label_8c03c5b4-cdb1-4af6-a3a7-6ba071b42a99_Name">
    <vt:lpwstr>Public</vt:lpwstr>
  </property>
  <property fmtid="{D5CDD505-2E9C-101B-9397-08002B2CF9AE}" pid="6" name="MSIP_Label_8c03c5b4-cdb1-4af6-a3a7-6ba071b42a99_SiteId">
    <vt:lpwstr>3ac65224-61ae-43a3-b5af-f6da3cac486c</vt:lpwstr>
  </property>
  <property fmtid="{D5CDD505-2E9C-101B-9397-08002B2CF9AE}" pid="7" name="MSIP_Label_8c03c5b4-cdb1-4af6-a3a7-6ba071b42a99_ActionId">
    <vt:lpwstr>0646dafb-26dd-42f4-bb70-262ed4cef4eb</vt:lpwstr>
  </property>
  <property fmtid="{D5CDD505-2E9C-101B-9397-08002B2CF9AE}" pid="8" name="MSIP_Label_8c03c5b4-cdb1-4af6-a3a7-6ba071b42a99_ContentBits">
    <vt:lpwstr>0</vt:lpwstr>
  </property>
</Properties>
</file>