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99" r:id="rId2"/>
    <p:sldId id="339" r:id="rId3"/>
    <p:sldId id="313" r:id="rId4"/>
    <p:sldId id="341" r:id="rId5"/>
    <p:sldId id="287" r:id="rId6"/>
    <p:sldId id="286" r:id="rId7"/>
    <p:sldId id="340" r:id="rId8"/>
    <p:sldId id="318" r:id="rId9"/>
    <p:sldId id="263" r:id="rId10"/>
    <p:sldId id="264" r:id="rId11"/>
    <p:sldId id="338" r:id="rId12"/>
    <p:sldId id="342" r:id="rId13"/>
    <p:sldId id="282" r:id="rId14"/>
    <p:sldId id="259" r:id="rId15"/>
    <p:sldId id="344" r:id="rId16"/>
    <p:sldId id="345" r:id="rId17"/>
    <p:sldId id="333" r:id="rId18"/>
    <p:sldId id="334" r:id="rId19"/>
    <p:sldId id="335" r:id="rId20"/>
    <p:sldId id="336" r:id="rId21"/>
    <p:sldId id="337" r:id="rId22"/>
    <p:sldId id="279" r:id="rId23"/>
    <p:sldId id="280" r:id="rId24"/>
    <p:sldId id="327" r:id="rId25"/>
    <p:sldId id="331" r:id="rId26"/>
    <p:sldId id="324" r:id="rId27"/>
    <p:sldId id="332" r:id="rId28"/>
    <p:sldId id="325" r:id="rId29"/>
    <p:sldId id="34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B9B52AA-B4BC-4F5D-B642-6D2CCEAD70D7}">
          <p14:sldIdLst>
            <p14:sldId id="299"/>
            <p14:sldId id="339"/>
          </p14:sldIdLst>
        </p14:section>
        <p14:section name="Introduction" id="{35D3BD67-CDE1-48BE-9830-A21B5E1A7C73}">
          <p14:sldIdLst>
            <p14:sldId id="313"/>
            <p14:sldId id="341"/>
            <p14:sldId id="287"/>
            <p14:sldId id="286"/>
          </p14:sldIdLst>
        </p14:section>
        <p14:section name="IDE Setup" id="{ADAF417E-DCC0-48C6-95DD-747FE90EBA8A}">
          <p14:sldIdLst>
            <p14:sldId id="340"/>
            <p14:sldId id="318"/>
            <p14:sldId id="263"/>
            <p14:sldId id="264"/>
            <p14:sldId id="338"/>
          </p14:sldIdLst>
        </p14:section>
        <p14:section name="MutationObserver and HashChange" id="{8BE69648-764B-436B-A4A5-373D3452B358}">
          <p14:sldIdLst>
            <p14:sldId id="342"/>
            <p14:sldId id="282"/>
            <p14:sldId id="259"/>
            <p14:sldId id="344"/>
            <p14:sldId id="345"/>
            <p14:sldId id="333"/>
            <p14:sldId id="334"/>
            <p14:sldId id="335"/>
            <p14:sldId id="336"/>
            <p14:sldId id="337"/>
            <p14:sldId id="279"/>
            <p14:sldId id="280"/>
          </p14:sldIdLst>
        </p14:section>
        <p14:section name="Manifest" id="{63586433-7921-4A9C-8C06-002870F09C5B}">
          <p14:sldIdLst>
            <p14:sldId id="327"/>
          </p14:sldIdLst>
        </p14:section>
        <p14:section name="Build Process" id="{B5F129EA-C1EE-4D5B-AA66-8D1949A1907B}">
          <p14:sldIdLst>
            <p14:sldId id="331"/>
          </p14:sldIdLst>
        </p14:section>
        <p14:section name="Demo" id="{4F29E01A-F1E1-45C2-B27E-069698A68ABC}">
          <p14:sldIdLst>
            <p14:sldId id="324"/>
          </p14:sldIdLst>
        </p14:section>
        <p14:section name="End" id="{E42DF923-D852-4E12-8561-BFD0093AB35F}">
          <p14:sldIdLst>
            <p14:sldId id="332"/>
            <p14:sldId id="325"/>
            <p14:sldId id="34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1" autoAdjust="0"/>
    <p:restoredTop sz="62950" autoAdjust="0"/>
  </p:normalViewPr>
  <p:slideViewPr>
    <p:cSldViewPr snapToGrid="0">
      <p:cViewPr varScale="1">
        <p:scale>
          <a:sx n="70" d="100"/>
          <a:sy n="70" d="100"/>
        </p:scale>
        <p:origin x="1998"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1C783-F468-4B1C-9B52-B9588824DA62}" type="datetimeFigureOut">
              <a:rPr lang="de-DE" smtClean="0"/>
              <a:t>08.03.2023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7C165-2E44-4EB5-8D8E-C868C3804CAC}" type="slidenum">
              <a:rPr lang="de-DE" smtClean="0"/>
              <a:t>‹Nr.›</a:t>
            </a:fld>
            <a:endParaRPr lang="de-DE"/>
          </a:p>
        </p:txBody>
      </p:sp>
    </p:spTree>
    <p:extLst>
      <p:ext uri="{BB962C8B-B14F-4D97-AF65-F5344CB8AC3E}">
        <p14:creationId xmlns:p14="http://schemas.microsoft.com/office/powerpoint/2010/main" val="134556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ithub.com/cowboy/jquery-hashchang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zh-TW" dirty="0"/>
              <a:t>Hello Developers, </a:t>
            </a:r>
          </a:p>
          <a:p>
            <a:endParaRPr lang="de-DE" dirty="0"/>
          </a:p>
          <a:p>
            <a:r>
              <a:rPr lang="de-DE" altLang="zh-TW" dirty="0"/>
              <a:t>Welcome </a:t>
            </a:r>
            <a:r>
              <a:rPr lang="de-DE" altLang="zh-TW" dirty="0" err="1"/>
              <a:t>to</a:t>
            </a:r>
            <a:r>
              <a:rPr lang="de-DE" altLang="zh-TW" dirty="0"/>
              <a:t> </a:t>
            </a:r>
            <a:r>
              <a:rPr lang="de-DE" altLang="zh-TW" dirty="0" err="1"/>
              <a:t>the</a:t>
            </a:r>
            <a:r>
              <a:rPr lang="de-DE" altLang="zh-TW" dirty="0"/>
              <a:t> Plugin Development Frontend </a:t>
            </a:r>
            <a:r>
              <a:rPr lang="de-DE" altLang="zh-TW" dirty="0" err="1"/>
              <a:t>solution</a:t>
            </a:r>
            <a:r>
              <a:rPr lang="de-DE" altLang="zh-TW" dirty="0"/>
              <a:t> </a:t>
            </a:r>
            <a:r>
              <a:rPr lang="de-DE" altLang="zh-TW" dirty="0" err="1"/>
              <a:t>with</a:t>
            </a:r>
            <a:r>
              <a:rPr lang="de-DE" altLang="zh-TW" dirty="0"/>
              <a:t> </a:t>
            </a:r>
            <a:r>
              <a:rPr lang="de-DE" altLang="zh-TW" dirty="0" err="1"/>
              <a:t>Javascript</a:t>
            </a:r>
            <a:r>
              <a:rPr lang="de-DE" altLang="zh-TW" dirty="0"/>
              <a:t> </a:t>
            </a:r>
            <a:r>
              <a:rPr lang="de-DE" altLang="zh-TW" dirty="0" err="1"/>
              <a:t>MutationObserver</a:t>
            </a:r>
            <a:r>
              <a:rPr lang="de-DE" altLang="zh-TW" dirty="0"/>
              <a:t> </a:t>
            </a:r>
            <a:r>
              <a:rPr lang="de-DE" altLang="zh-TW" dirty="0" err="1"/>
              <a:t>session</a:t>
            </a:r>
            <a:r>
              <a:rPr lang="de-DE" altLang="zh-TW" dirty="0"/>
              <a:t>. </a:t>
            </a:r>
          </a:p>
          <a:p>
            <a:endParaRPr lang="de-DE" dirty="0"/>
          </a:p>
          <a:p>
            <a:r>
              <a:rPr lang="de-DE" dirty="0"/>
              <a:t>My </a:t>
            </a:r>
            <a:r>
              <a:rPr lang="de-DE" dirty="0" err="1"/>
              <a:t>name</a:t>
            </a:r>
            <a:r>
              <a:rPr lang="de-DE" dirty="0"/>
              <a:t> </a:t>
            </a:r>
            <a:r>
              <a:rPr lang="de-DE" dirty="0" err="1"/>
              <a:t>is</a:t>
            </a:r>
            <a:r>
              <a:rPr lang="de-DE" dirty="0"/>
              <a:t> Mike Chung. I am a Senior Solution Consultant at KOGIT, and also a </a:t>
            </a:r>
            <a:r>
              <a:rPr lang="de-DE" dirty="0" err="1"/>
              <a:t>certified</a:t>
            </a:r>
            <a:r>
              <a:rPr lang="de-DE" dirty="0"/>
              <a:t> SailPoint </a:t>
            </a:r>
            <a:r>
              <a:rPr lang="de-DE" dirty="0" err="1"/>
              <a:t>IdentityIQ</a:t>
            </a:r>
            <a:r>
              <a:rPr lang="de-DE" dirty="0"/>
              <a:t> Security </a:t>
            </a:r>
            <a:r>
              <a:rPr lang="de-DE" dirty="0" err="1"/>
              <a:t>Architect</a:t>
            </a:r>
            <a:r>
              <a:rPr lang="de-DE" dirty="0"/>
              <a:t>. </a:t>
            </a:r>
          </a:p>
          <a:p>
            <a:r>
              <a:rPr lang="en-GB" dirty="0"/>
              <a:t>I am originally from Taiwan. At the moment I live in Germany. </a:t>
            </a:r>
          </a:p>
          <a:p>
            <a:endParaRPr lang="en-GB" dirty="0"/>
          </a:p>
          <a:p>
            <a:r>
              <a:rPr lang="en-GB" dirty="0"/>
              <a:t>Currently, one of my main responsibilities within KOGIT is in charge of our plugin developments and maintenances. </a:t>
            </a:r>
          </a:p>
          <a:p>
            <a:endParaRPr lang="en-GB" dirty="0"/>
          </a:p>
        </p:txBody>
      </p:sp>
      <p:sp>
        <p:nvSpPr>
          <p:cNvPr id="4" name="Foliennummernplatzhalter 3"/>
          <p:cNvSpPr>
            <a:spLocks noGrp="1"/>
          </p:cNvSpPr>
          <p:nvPr>
            <p:ph type="sldNum" sz="quarter" idx="5"/>
          </p:nvPr>
        </p:nvSpPr>
        <p:spPr/>
        <p:txBody>
          <a:bodyPr/>
          <a:lstStyle/>
          <a:p>
            <a:fld id="{3BF7C165-2E44-4EB5-8D8E-C868C3804CAC}" type="slidenum">
              <a:rPr lang="de-DE" smtClean="0"/>
              <a:t>1</a:t>
            </a:fld>
            <a:endParaRPr lang="de-DE"/>
          </a:p>
        </p:txBody>
      </p:sp>
    </p:spTree>
    <p:extLst>
      <p:ext uri="{BB962C8B-B14F-4D97-AF65-F5344CB8AC3E}">
        <p14:creationId xmlns:p14="http://schemas.microsoft.com/office/powerpoint/2010/main" val="1028348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1. Create </a:t>
            </a:r>
            <a:r>
              <a:rPr lang="en-GB" dirty="0" err="1"/>
              <a:t>ui</a:t>
            </a:r>
            <a:r>
              <a:rPr lang="en-GB" dirty="0"/>
              <a:t>/</a:t>
            </a:r>
            <a:r>
              <a:rPr lang="en-GB" dirty="0" err="1"/>
              <a:t>js</a:t>
            </a:r>
            <a:r>
              <a:rPr lang="en-GB" dirty="0"/>
              <a:t>/ folder under web/ folder</a:t>
            </a:r>
          </a:p>
          <a:p>
            <a:r>
              <a:rPr lang="en-GB" dirty="0"/>
              <a:t>2. Download </a:t>
            </a:r>
            <a:r>
              <a:rPr lang="en-GB" dirty="0" err="1"/>
              <a:t>hashchange</a:t>
            </a:r>
            <a:r>
              <a:rPr lang="en-GB" dirty="0"/>
              <a:t> library: </a:t>
            </a:r>
            <a:r>
              <a:rPr lang="en-GB" dirty="0">
                <a:hlinkClick r:id="rId3"/>
              </a:rPr>
              <a:t>https://github.com/cowboy/jquery-hashchange</a:t>
            </a:r>
            <a:r>
              <a:rPr lang="en-GB" dirty="0"/>
              <a:t> , and place under web/</a:t>
            </a:r>
            <a:r>
              <a:rPr lang="en-GB" dirty="0" err="1"/>
              <a:t>ui</a:t>
            </a:r>
            <a:r>
              <a:rPr lang="en-GB" dirty="0"/>
              <a:t>/</a:t>
            </a:r>
            <a:r>
              <a:rPr lang="en-GB" dirty="0" err="1"/>
              <a:t>js</a:t>
            </a:r>
            <a:r>
              <a:rPr lang="en-GB" dirty="0"/>
              <a:t>/ folder</a:t>
            </a:r>
          </a:p>
          <a:p>
            <a:r>
              <a:rPr lang="en-GB" dirty="0"/>
              <a:t>3. Create web/</a:t>
            </a:r>
            <a:r>
              <a:rPr lang="en-GB" dirty="0" err="1"/>
              <a:t>ui</a:t>
            </a:r>
            <a:r>
              <a:rPr lang="en-GB" dirty="0"/>
              <a:t>/</a:t>
            </a:r>
            <a:r>
              <a:rPr lang="en-GB" dirty="0" err="1"/>
              <a:t>js</a:t>
            </a:r>
            <a:r>
              <a:rPr lang="en-GB" dirty="0"/>
              <a:t>/accessRequestManageAccessInject.js</a:t>
            </a:r>
          </a:p>
          <a:p>
            <a:endParaRPr lang="en-GB" dirty="0"/>
          </a:p>
        </p:txBody>
      </p:sp>
      <p:sp>
        <p:nvSpPr>
          <p:cNvPr id="4" name="Foliennummernplatzhalter 3"/>
          <p:cNvSpPr>
            <a:spLocks noGrp="1"/>
          </p:cNvSpPr>
          <p:nvPr>
            <p:ph type="sldNum" sz="quarter" idx="5"/>
          </p:nvPr>
        </p:nvSpPr>
        <p:spPr/>
        <p:txBody>
          <a:bodyPr/>
          <a:lstStyle/>
          <a:p>
            <a:fld id="{3BF7C165-2E44-4EB5-8D8E-C868C3804CAC}" type="slidenum">
              <a:rPr lang="de-DE" smtClean="0"/>
              <a:t>11</a:t>
            </a:fld>
            <a:endParaRPr lang="de-DE"/>
          </a:p>
        </p:txBody>
      </p:sp>
    </p:spTree>
    <p:extLst>
      <p:ext uri="{BB962C8B-B14F-4D97-AF65-F5344CB8AC3E}">
        <p14:creationId xmlns:p14="http://schemas.microsoft.com/office/powerpoint/2010/main" val="1320425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F7C165-2E44-4EB5-8D8E-C868C3804CAC}" type="slidenum">
              <a:rPr lang="de-DE" smtClean="0"/>
              <a:t>12</a:t>
            </a:fld>
            <a:endParaRPr lang="de-DE"/>
          </a:p>
        </p:txBody>
      </p:sp>
    </p:spTree>
    <p:extLst>
      <p:ext uri="{BB962C8B-B14F-4D97-AF65-F5344CB8AC3E}">
        <p14:creationId xmlns:p14="http://schemas.microsoft.com/office/powerpoint/2010/main" val="820486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dirty="0"/>
              <a:t>Why </a:t>
            </a:r>
            <a:r>
              <a:rPr lang="en-GB" sz="1200" dirty="0" err="1"/>
              <a:t>MutationObserver</a:t>
            </a:r>
            <a:r>
              <a:rPr lang="en-GB" sz="1200" dirty="0"/>
              <a:t>?</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Starting with IIQ 8 some of pages (such as LCM Manage User Access) is using AngularJS as single page application. </a:t>
            </a:r>
            <a:r>
              <a:rPr lang="en-US" b="0" i="0" dirty="0">
                <a:solidFill>
                  <a:srgbClr val="202124"/>
                </a:solidFill>
                <a:effectLst/>
                <a:latin typeface="Google Sans"/>
              </a:rPr>
              <a:t>A Single Page Application is a </a:t>
            </a:r>
            <a:r>
              <a:rPr lang="en-US" b="0" i="0" dirty="0">
                <a:solidFill>
                  <a:srgbClr val="040C28"/>
                </a:solidFill>
                <a:effectLst/>
                <a:latin typeface="Google Sans"/>
              </a:rPr>
              <a:t>web application that load a single HTML page, and during each triggered event only a part of the page gets updated instead of the entire page. </a:t>
            </a:r>
            <a:r>
              <a:rPr lang="en-GB" sz="1200" dirty="0"/>
              <a:t>And this makes it hard to use JavaScript snippet to inject custom DOM object into those pages. As the corresponding component is dynamically loaded.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Several months before while I asked this question on the developer community Christian Cairney hinted me that </a:t>
            </a:r>
            <a:r>
              <a:rPr lang="en-GB" sz="1200" dirty="0" err="1"/>
              <a:t>MutationObserver</a:t>
            </a:r>
            <a:r>
              <a:rPr lang="en-GB" sz="1200" dirty="0"/>
              <a:t> can be used to achieve overcome the bottleneck.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this session, we will </a:t>
            </a:r>
            <a:r>
              <a:rPr lang="en-GB" sz="1200" dirty="0" err="1"/>
              <a:t>MutationObserver</a:t>
            </a:r>
            <a:r>
              <a:rPr lang="en-GB" sz="1200" dirty="0"/>
              <a:t> and </a:t>
            </a:r>
            <a:r>
              <a:rPr lang="en-GB" sz="1200" dirty="0" err="1"/>
              <a:t>Hashchange</a:t>
            </a:r>
            <a:r>
              <a:rPr lang="en-GB" sz="1200" dirty="0"/>
              <a:t> event to customize the Manage user Access flow.</a:t>
            </a:r>
          </a:p>
          <a:p>
            <a:endParaRPr lang="en-US" b="0" i="0" dirty="0">
              <a:solidFill>
                <a:srgbClr val="040C28"/>
              </a:solidFill>
              <a:effectLst/>
              <a:latin typeface="Google Sans"/>
            </a:endParaRPr>
          </a:p>
          <a:p>
            <a:endParaRPr lang="en-US" b="0" i="0" dirty="0">
              <a:solidFill>
                <a:srgbClr val="040C28"/>
              </a:solidFill>
              <a:effectLst/>
              <a:latin typeface="Google Sans"/>
            </a:endParaRPr>
          </a:p>
          <a:p>
            <a:endParaRPr lang="en-GB" dirty="0"/>
          </a:p>
        </p:txBody>
      </p:sp>
      <p:sp>
        <p:nvSpPr>
          <p:cNvPr id="4" name="Foliennummernplatzhalter 3"/>
          <p:cNvSpPr>
            <a:spLocks noGrp="1"/>
          </p:cNvSpPr>
          <p:nvPr>
            <p:ph type="sldNum" sz="quarter" idx="5"/>
          </p:nvPr>
        </p:nvSpPr>
        <p:spPr/>
        <p:txBody>
          <a:bodyPr/>
          <a:lstStyle/>
          <a:p>
            <a:fld id="{3BF7C165-2E44-4EB5-8D8E-C868C3804CAC}" type="slidenum">
              <a:rPr lang="de-DE" smtClean="0"/>
              <a:t>13</a:t>
            </a:fld>
            <a:endParaRPr lang="de-DE"/>
          </a:p>
        </p:txBody>
      </p:sp>
    </p:spTree>
    <p:extLst>
      <p:ext uri="{BB962C8B-B14F-4D97-AF65-F5344CB8AC3E}">
        <p14:creationId xmlns:p14="http://schemas.microsoft.com/office/powerpoint/2010/main" val="3961914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02124"/>
                </a:solidFill>
                <a:effectLst/>
                <a:latin typeface="arial" panose="020B0604020202020204" pitchFamily="34" charset="0"/>
              </a:rPr>
              <a:t>MutationObserver</a:t>
            </a:r>
            <a:r>
              <a:rPr lang="en-US" b="0" i="0" dirty="0">
                <a:solidFill>
                  <a:srgbClr val="202124"/>
                </a:solidFill>
                <a:effectLst/>
                <a:latin typeface="arial" panose="020B0604020202020204" pitchFamily="34" charset="0"/>
              </a:rPr>
              <a:t> is a Web API provided by modern browsers to </a:t>
            </a:r>
            <a:r>
              <a:rPr lang="en-US" b="1" i="0" dirty="0">
                <a:solidFill>
                  <a:srgbClr val="202124"/>
                </a:solidFill>
                <a:effectLst/>
                <a:latin typeface="arial" panose="020B0604020202020204" pitchFamily="34" charset="0"/>
              </a:rPr>
              <a:t>detect changes in the DOM</a:t>
            </a:r>
            <a:r>
              <a:rPr lang="en-US" b="0" i="0" dirty="0">
                <a:solidFill>
                  <a:srgbClr val="202124"/>
                </a:solidFill>
                <a:effectLst/>
                <a:latin typeface="arial" panose="020B0604020202020204" pitchFamily="34" charset="0"/>
              </a:rPr>
              <a:t>.</a:t>
            </a:r>
          </a:p>
          <a:p>
            <a:endParaRPr lang="en-US" b="0" i="0" dirty="0">
              <a:solidFill>
                <a:srgbClr val="202124"/>
              </a:solidFill>
              <a:effectLst/>
              <a:latin typeface="arial" panose="020B0604020202020204" pitchFamily="34" charset="0"/>
            </a:endParaRPr>
          </a:p>
          <a:p>
            <a:r>
              <a:rPr lang="en-US" b="0" i="0" dirty="0">
                <a:solidFill>
                  <a:srgbClr val="202124"/>
                </a:solidFill>
                <a:effectLst/>
                <a:latin typeface="arial" panose="020B0604020202020204" pitchFamily="34" charset="0"/>
              </a:rPr>
              <a:t>The </a:t>
            </a:r>
            <a:r>
              <a:rPr lang="en-US" dirty="0" err="1">
                <a:solidFill>
                  <a:srgbClr val="202124"/>
                </a:solidFill>
                <a:latin typeface="arial" panose="020B0604020202020204" pitchFamily="34" charset="0"/>
              </a:rPr>
              <a:t>H</a:t>
            </a:r>
            <a:r>
              <a:rPr lang="en-US" b="0" i="0" dirty="0" err="1">
                <a:solidFill>
                  <a:srgbClr val="202124"/>
                </a:solidFill>
                <a:effectLst/>
                <a:latin typeface="arial" panose="020B0604020202020204" pitchFamily="34" charset="0"/>
              </a:rPr>
              <a:t>ashchange</a:t>
            </a:r>
            <a:r>
              <a:rPr lang="en-US" b="0" i="0" dirty="0">
                <a:solidFill>
                  <a:srgbClr val="202124"/>
                </a:solidFill>
                <a:effectLst/>
                <a:latin typeface="arial" panose="020B0604020202020204" pitchFamily="34" charset="0"/>
              </a:rPr>
              <a:t> event triggered when the fragment identifier of the URL has changed.</a:t>
            </a:r>
            <a:endParaRPr lang="en-US" dirty="0"/>
          </a:p>
        </p:txBody>
      </p:sp>
      <p:sp>
        <p:nvSpPr>
          <p:cNvPr id="4" name="Slide Number Placeholder 3"/>
          <p:cNvSpPr>
            <a:spLocks noGrp="1"/>
          </p:cNvSpPr>
          <p:nvPr>
            <p:ph type="sldNum" sz="quarter" idx="5"/>
          </p:nvPr>
        </p:nvSpPr>
        <p:spPr/>
        <p:txBody>
          <a:bodyPr/>
          <a:lstStyle/>
          <a:p>
            <a:fld id="{E90EEE40-52B4-CA4C-9ED3-F79CB806389C}" type="slidenum">
              <a:rPr lang="en-US" smtClean="0"/>
              <a:t>14</a:t>
            </a:fld>
            <a:endParaRPr lang="en-US"/>
          </a:p>
        </p:txBody>
      </p:sp>
    </p:spTree>
    <p:extLst>
      <p:ext uri="{BB962C8B-B14F-4D97-AF65-F5344CB8AC3E}">
        <p14:creationId xmlns:p14="http://schemas.microsoft.com/office/powerpoint/2010/main" val="175297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In this practice we demonstrate partial code used by KOGIT Access Request Extension Plugin. The plugin has provided several features including Mandatory Sunrise/Sunset and validation on the request submission. </a:t>
            </a:r>
          </a:p>
          <a:p>
            <a:r>
              <a:rPr lang="en-GB" dirty="0"/>
              <a:t>But today we mainly focus on the Search Filter within Account Selection Modal. </a:t>
            </a:r>
          </a:p>
        </p:txBody>
      </p:sp>
      <p:sp>
        <p:nvSpPr>
          <p:cNvPr id="4" name="Foliennummernplatzhalter 3"/>
          <p:cNvSpPr>
            <a:spLocks noGrp="1"/>
          </p:cNvSpPr>
          <p:nvPr>
            <p:ph type="sldNum" sz="quarter" idx="5"/>
          </p:nvPr>
        </p:nvSpPr>
        <p:spPr/>
        <p:txBody>
          <a:bodyPr/>
          <a:lstStyle/>
          <a:p>
            <a:fld id="{3BF7C165-2E44-4EB5-8D8E-C868C3804CAC}" type="slidenum">
              <a:rPr lang="de-DE" smtClean="0"/>
              <a:t>15</a:t>
            </a:fld>
            <a:endParaRPr lang="de-DE"/>
          </a:p>
        </p:txBody>
      </p:sp>
    </p:spTree>
    <p:extLst>
      <p:ext uri="{BB962C8B-B14F-4D97-AF65-F5344CB8AC3E}">
        <p14:creationId xmlns:p14="http://schemas.microsoft.com/office/powerpoint/2010/main" val="3312958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use case on the Account Selection Modal is that there is no scroll bar nor filter. This makes it difficult while select account on an identity which has a lot of correlated accounts. </a:t>
            </a:r>
          </a:p>
          <a:p>
            <a:endParaRPr lang="en-GB" dirty="0"/>
          </a:p>
          <a:p>
            <a:r>
              <a:rPr lang="en-GB" dirty="0"/>
              <a:t>On Compass, I have also posted a solution which we can do some black customization on the </a:t>
            </a:r>
            <a:r>
              <a:rPr lang="en-GB" dirty="0" err="1"/>
              <a:t>SailPointBundle</a:t>
            </a:r>
            <a:r>
              <a:rPr lang="en-GB" dirty="0"/>
              <a:t> libraries to have a search filter available on the account selection modal. </a:t>
            </a:r>
          </a:p>
          <a:p>
            <a:endParaRPr lang="en-GB" dirty="0"/>
          </a:p>
          <a:p>
            <a:r>
              <a:rPr lang="en-GB" dirty="0"/>
              <a:t>However, such black customization may not be a good idea in terms of maintenance or during upgrade.</a:t>
            </a:r>
          </a:p>
        </p:txBody>
      </p:sp>
      <p:sp>
        <p:nvSpPr>
          <p:cNvPr id="4" name="Foliennummernplatzhalter 3"/>
          <p:cNvSpPr>
            <a:spLocks noGrp="1"/>
          </p:cNvSpPr>
          <p:nvPr>
            <p:ph type="sldNum" sz="quarter" idx="5"/>
          </p:nvPr>
        </p:nvSpPr>
        <p:spPr/>
        <p:txBody>
          <a:bodyPr/>
          <a:lstStyle/>
          <a:p>
            <a:fld id="{3BF7C165-2E44-4EB5-8D8E-C868C3804CAC}" type="slidenum">
              <a:rPr lang="de-DE" smtClean="0"/>
              <a:t>16</a:t>
            </a:fld>
            <a:endParaRPr lang="de-DE"/>
          </a:p>
        </p:txBody>
      </p:sp>
    </p:spTree>
    <p:extLst>
      <p:ext uri="{BB962C8B-B14F-4D97-AF65-F5344CB8AC3E}">
        <p14:creationId xmlns:p14="http://schemas.microsoft.com/office/powerpoint/2010/main" val="3493995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Therefore, we have the idea to build a plugin using </a:t>
            </a:r>
            <a:r>
              <a:rPr lang="en-GB" dirty="0" err="1"/>
              <a:t>Javascript</a:t>
            </a:r>
            <a:r>
              <a:rPr lang="en-GB" dirty="0"/>
              <a:t> snippet to customize the GUI of Manage User Access flow. </a:t>
            </a:r>
          </a:p>
          <a:p>
            <a:endParaRPr lang="en-GB" dirty="0"/>
          </a:p>
          <a:p>
            <a:r>
              <a:rPr lang="en-GB" dirty="0"/>
              <a:t>However, there is no official document per my knowledge, describe the entire frontend. So the easiest approach here is to using the browser developer tool to inspect which component we want to customize. </a:t>
            </a:r>
          </a:p>
        </p:txBody>
      </p:sp>
      <p:sp>
        <p:nvSpPr>
          <p:cNvPr id="4" name="Foliennummernplatzhalter 3"/>
          <p:cNvSpPr>
            <a:spLocks noGrp="1"/>
          </p:cNvSpPr>
          <p:nvPr>
            <p:ph type="sldNum" sz="quarter" idx="5"/>
          </p:nvPr>
        </p:nvSpPr>
        <p:spPr/>
        <p:txBody>
          <a:bodyPr/>
          <a:lstStyle/>
          <a:p>
            <a:fld id="{3BF7C165-2E44-4EB5-8D8E-C868C3804CAC}" type="slidenum">
              <a:rPr lang="de-DE" smtClean="0"/>
              <a:t>17</a:t>
            </a:fld>
            <a:endParaRPr lang="de-DE"/>
          </a:p>
        </p:txBody>
      </p:sp>
    </p:spTree>
    <p:extLst>
      <p:ext uri="{BB962C8B-B14F-4D97-AF65-F5344CB8AC3E}">
        <p14:creationId xmlns:p14="http://schemas.microsoft.com/office/powerpoint/2010/main" val="3976439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In this case, we focus on the directive with id </a:t>
            </a:r>
            <a:r>
              <a:rPr lang="en-GB" dirty="0" err="1"/>
              <a:t>accountSelectionDialog</a:t>
            </a:r>
            <a:r>
              <a:rPr lang="en-GB" dirty="0"/>
              <a:t>. </a:t>
            </a:r>
          </a:p>
        </p:txBody>
      </p:sp>
      <p:sp>
        <p:nvSpPr>
          <p:cNvPr id="4" name="Foliennummernplatzhalter 3"/>
          <p:cNvSpPr>
            <a:spLocks noGrp="1"/>
          </p:cNvSpPr>
          <p:nvPr>
            <p:ph type="sldNum" sz="quarter" idx="5"/>
          </p:nvPr>
        </p:nvSpPr>
        <p:spPr/>
        <p:txBody>
          <a:bodyPr/>
          <a:lstStyle/>
          <a:p>
            <a:fld id="{3BF7C165-2E44-4EB5-8D8E-C868C3804CAC}" type="slidenum">
              <a:rPr lang="de-DE" smtClean="0"/>
              <a:t>18</a:t>
            </a:fld>
            <a:endParaRPr lang="de-DE"/>
          </a:p>
        </p:txBody>
      </p:sp>
    </p:spTree>
    <p:extLst>
      <p:ext uri="{BB962C8B-B14F-4D97-AF65-F5344CB8AC3E}">
        <p14:creationId xmlns:p14="http://schemas.microsoft.com/office/powerpoint/2010/main" val="1837169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Then we define the </a:t>
            </a:r>
            <a:r>
              <a:rPr lang="en-GB" dirty="0" err="1"/>
              <a:t>MutationObserver</a:t>
            </a:r>
            <a:r>
              <a:rPr lang="en-GB" dirty="0"/>
              <a:t> function, to monitor if the </a:t>
            </a:r>
            <a:r>
              <a:rPr lang="en-GB" dirty="0" err="1"/>
              <a:t>accountSelectionDialog</a:t>
            </a:r>
            <a:r>
              <a:rPr lang="en-GB" dirty="0"/>
              <a:t> directive has been added into the DOM. </a:t>
            </a:r>
          </a:p>
        </p:txBody>
      </p:sp>
      <p:sp>
        <p:nvSpPr>
          <p:cNvPr id="4" name="Foliennummernplatzhalter 3"/>
          <p:cNvSpPr>
            <a:spLocks noGrp="1"/>
          </p:cNvSpPr>
          <p:nvPr>
            <p:ph type="sldNum" sz="quarter" idx="5"/>
          </p:nvPr>
        </p:nvSpPr>
        <p:spPr/>
        <p:txBody>
          <a:bodyPr/>
          <a:lstStyle/>
          <a:p>
            <a:fld id="{3BF7C165-2E44-4EB5-8D8E-C868C3804CAC}" type="slidenum">
              <a:rPr lang="de-DE" smtClean="0"/>
              <a:t>19</a:t>
            </a:fld>
            <a:endParaRPr lang="de-DE"/>
          </a:p>
        </p:txBody>
      </p:sp>
    </p:spTree>
    <p:extLst>
      <p:ext uri="{BB962C8B-B14F-4D97-AF65-F5344CB8AC3E}">
        <p14:creationId xmlns:p14="http://schemas.microsoft.com/office/powerpoint/2010/main" val="1923640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Once the </a:t>
            </a:r>
            <a:r>
              <a:rPr lang="en-GB" dirty="0" err="1"/>
              <a:t>accountSelectionDialog</a:t>
            </a:r>
            <a:r>
              <a:rPr lang="en-GB" dirty="0"/>
              <a:t> directive is detected, we can then use </a:t>
            </a:r>
            <a:r>
              <a:rPr lang="en-GB" dirty="0" err="1"/>
              <a:t>Jquery</a:t>
            </a:r>
            <a:r>
              <a:rPr lang="en-GB" dirty="0"/>
              <a:t> to insert our custom search input. </a:t>
            </a:r>
          </a:p>
          <a:p>
            <a:r>
              <a:rPr lang="en-GB" dirty="0"/>
              <a:t>The search input field has a key up event, it triggers the </a:t>
            </a:r>
            <a:r>
              <a:rPr lang="en-GB" dirty="0" err="1"/>
              <a:t>filterAccountSelections</a:t>
            </a:r>
            <a:r>
              <a:rPr lang="en-GB" dirty="0"/>
              <a:t> function.</a:t>
            </a:r>
          </a:p>
        </p:txBody>
      </p:sp>
      <p:sp>
        <p:nvSpPr>
          <p:cNvPr id="4" name="Foliennummernplatzhalter 3"/>
          <p:cNvSpPr>
            <a:spLocks noGrp="1"/>
          </p:cNvSpPr>
          <p:nvPr>
            <p:ph type="sldNum" sz="quarter" idx="5"/>
          </p:nvPr>
        </p:nvSpPr>
        <p:spPr/>
        <p:txBody>
          <a:bodyPr/>
          <a:lstStyle/>
          <a:p>
            <a:fld id="{3BF7C165-2E44-4EB5-8D8E-C868C3804CAC}" type="slidenum">
              <a:rPr lang="de-DE" smtClean="0"/>
              <a:t>20</a:t>
            </a:fld>
            <a:endParaRPr lang="de-DE"/>
          </a:p>
        </p:txBody>
      </p:sp>
    </p:spTree>
    <p:extLst>
      <p:ext uri="{BB962C8B-B14F-4D97-AF65-F5344CB8AC3E}">
        <p14:creationId xmlns:p14="http://schemas.microsoft.com/office/powerpoint/2010/main" val="245743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Here </a:t>
            </a:r>
            <a:r>
              <a:rPr lang="de-DE" dirty="0" err="1"/>
              <a:t>is</a:t>
            </a:r>
            <a:r>
              <a:rPr lang="de-DE" dirty="0"/>
              <a:t> </a:t>
            </a:r>
            <a:r>
              <a:rPr lang="de-DE" dirty="0" err="1"/>
              <a:t>the</a:t>
            </a:r>
            <a:r>
              <a:rPr lang="de-DE" dirty="0"/>
              <a:t> Agenda </a:t>
            </a:r>
            <a:r>
              <a:rPr lang="de-DE" dirty="0" err="1"/>
              <a:t>of</a:t>
            </a:r>
            <a:r>
              <a:rPr lang="de-DE" dirty="0"/>
              <a:t> </a:t>
            </a:r>
            <a:r>
              <a:rPr lang="de-DE" dirty="0" err="1"/>
              <a:t>today‘s</a:t>
            </a:r>
            <a:r>
              <a:rPr lang="de-DE" dirty="0"/>
              <a:t> </a:t>
            </a:r>
            <a:r>
              <a:rPr lang="de-DE" dirty="0" err="1"/>
              <a:t>session</a:t>
            </a:r>
            <a:r>
              <a:rPr lang="de-DE" dirty="0"/>
              <a:t>. </a:t>
            </a:r>
            <a:r>
              <a:rPr lang="de-DE" dirty="0" err="1"/>
              <a:t>We</a:t>
            </a:r>
            <a:r>
              <a:rPr lang="de-DE" dirty="0"/>
              <a:t> will </a:t>
            </a:r>
            <a:r>
              <a:rPr lang="de-DE" dirty="0" err="1"/>
              <a:t>start</a:t>
            </a:r>
            <a:r>
              <a:rPr lang="de-DE" dirty="0"/>
              <a:t> </a:t>
            </a:r>
            <a:r>
              <a:rPr lang="de-DE" dirty="0" err="1"/>
              <a:t>with</a:t>
            </a:r>
            <a:r>
              <a:rPr lang="de-DE" dirty="0"/>
              <a:t> a </a:t>
            </a:r>
            <a:r>
              <a:rPr lang="de-DE" dirty="0" err="1"/>
              <a:t>short</a:t>
            </a:r>
            <a:r>
              <a:rPr lang="de-DE" dirty="0"/>
              <a:t> </a:t>
            </a:r>
            <a:r>
              <a:rPr lang="de-DE" dirty="0" err="1"/>
              <a:t>introduction</a:t>
            </a:r>
            <a:r>
              <a:rPr lang="de-DE" dirty="0"/>
              <a:t>. </a:t>
            </a:r>
          </a:p>
          <a:p>
            <a:r>
              <a:rPr lang="de-DE" dirty="0" err="1"/>
              <a:t>Then</a:t>
            </a:r>
            <a:r>
              <a:rPr lang="de-DE" dirty="0"/>
              <a:t> </a:t>
            </a:r>
            <a:r>
              <a:rPr lang="de-DE" dirty="0" err="1"/>
              <a:t>we</a:t>
            </a:r>
            <a:r>
              <a:rPr lang="de-DE" dirty="0"/>
              <a:t> will also </a:t>
            </a:r>
            <a:r>
              <a:rPr lang="de-DE" dirty="0" err="1"/>
              <a:t>align</a:t>
            </a:r>
            <a:r>
              <a:rPr lang="de-DE" dirty="0"/>
              <a:t> on </a:t>
            </a:r>
            <a:r>
              <a:rPr lang="de-DE" dirty="0" err="1"/>
              <a:t>the</a:t>
            </a:r>
            <a:r>
              <a:rPr lang="de-DE" dirty="0"/>
              <a:t> IDE </a:t>
            </a:r>
            <a:r>
              <a:rPr lang="de-DE" dirty="0" err="1"/>
              <a:t>used</a:t>
            </a:r>
            <a:r>
              <a:rPr lang="de-DE" dirty="0"/>
              <a:t> in </a:t>
            </a:r>
            <a:r>
              <a:rPr lang="de-DE" dirty="0" err="1"/>
              <a:t>this</a:t>
            </a:r>
            <a:r>
              <a:rPr lang="de-DE" dirty="0"/>
              <a:t> </a:t>
            </a:r>
            <a:r>
              <a:rPr lang="de-DE" dirty="0" err="1"/>
              <a:t>practice</a:t>
            </a:r>
            <a:r>
              <a:rPr lang="de-DE" dirty="0"/>
              <a:t>. </a:t>
            </a:r>
          </a:p>
          <a:p>
            <a:endParaRPr lang="en-GB" dirty="0"/>
          </a:p>
          <a:p>
            <a:r>
              <a:rPr lang="en-GB" dirty="0"/>
              <a:t>In this session, we use part of the code from KOGIT Access Request Plugin to demonstrate how </a:t>
            </a:r>
            <a:r>
              <a:rPr lang="en-GB" dirty="0" err="1"/>
              <a:t>Javascript</a:t>
            </a:r>
            <a:r>
              <a:rPr lang="en-GB" dirty="0"/>
              <a:t> </a:t>
            </a:r>
            <a:r>
              <a:rPr lang="en-GB" dirty="0" err="1"/>
              <a:t>MutationObserver</a:t>
            </a:r>
            <a:r>
              <a:rPr lang="en-GB" dirty="0"/>
              <a:t> benefits the IIQ Plugin Development. </a:t>
            </a:r>
          </a:p>
          <a:p>
            <a:endParaRPr lang="en-GB" dirty="0"/>
          </a:p>
          <a:p>
            <a:r>
              <a:rPr lang="en-GB" dirty="0"/>
              <a:t>After all, there will be a demo session, and references of the materials. </a:t>
            </a:r>
          </a:p>
          <a:p>
            <a:endParaRPr lang="en-GB" dirty="0"/>
          </a:p>
          <a:p>
            <a:r>
              <a:rPr lang="en-GB" dirty="0"/>
              <a:t>There will be no FAQ session, instead, please leave your questions in the chat or on the developer community post. </a:t>
            </a:r>
          </a:p>
          <a:p>
            <a:endParaRPr lang="en-GB" dirty="0"/>
          </a:p>
          <a:p>
            <a:r>
              <a:rPr lang="en-GB" dirty="0"/>
              <a:t>And here we Start!</a:t>
            </a:r>
          </a:p>
          <a:p>
            <a:endParaRPr lang="en-GB" dirty="0"/>
          </a:p>
        </p:txBody>
      </p:sp>
      <p:sp>
        <p:nvSpPr>
          <p:cNvPr id="4" name="Foliennummernplatzhalter 3"/>
          <p:cNvSpPr>
            <a:spLocks noGrp="1"/>
          </p:cNvSpPr>
          <p:nvPr>
            <p:ph type="sldNum" sz="quarter" idx="5"/>
          </p:nvPr>
        </p:nvSpPr>
        <p:spPr/>
        <p:txBody>
          <a:bodyPr/>
          <a:lstStyle/>
          <a:p>
            <a:fld id="{3BF7C165-2E44-4EB5-8D8E-C868C3804CAC}" type="slidenum">
              <a:rPr lang="de-DE" smtClean="0"/>
              <a:t>2</a:t>
            </a:fld>
            <a:endParaRPr lang="de-DE"/>
          </a:p>
        </p:txBody>
      </p:sp>
    </p:spTree>
    <p:extLst>
      <p:ext uri="{BB962C8B-B14F-4D97-AF65-F5344CB8AC3E}">
        <p14:creationId xmlns:p14="http://schemas.microsoft.com/office/powerpoint/2010/main" val="1922703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This </a:t>
            </a:r>
            <a:r>
              <a:rPr lang="en-GB" sz="1200" dirty="0" err="1"/>
              <a:t>filterAccountSelections</a:t>
            </a:r>
            <a:r>
              <a:rPr lang="en-GB" sz="1200" dirty="0"/>
              <a:t> </a:t>
            </a:r>
            <a:r>
              <a:rPr lang="en-GB" dirty="0"/>
              <a:t>function loop through all ng-repeat object (which are the selectable accounts) and compare if the account name contains the input value. If not then hide the object. </a:t>
            </a:r>
          </a:p>
        </p:txBody>
      </p:sp>
      <p:sp>
        <p:nvSpPr>
          <p:cNvPr id="4" name="Foliennummernplatzhalter 3"/>
          <p:cNvSpPr>
            <a:spLocks noGrp="1"/>
          </p:cNvSpPr>
          <p:nvPr>
            <p:ph type="sldNum" sz="quarter" idx="5"/>
          </p:nvPr>
        </p:nvSpPr>
        <p:spPr/>
        <p:txBody>
          <a:bodyPr/>
          <a:lstStyle/>
          <a:p>
            <a:fld id="{3BF7C165-2E44-4EB5-8D8E-C868C3804CAC}" type="slidenum">
              <a:rPr lang="de-DE" smtClean="0"/>
              <a:t>21</a:t>
            </a:fld>
            <a:endParaRPr lang="de-DE"/>
          </a:p>
        </p:txBody>
      </p:sp>
    </p:spTree>
    <p:extLst>
      <p:ext uri="{BB962C8B-B14F-4D97-AF65-F5344CB8AC3E}">
        <p14:creationId xmlns:p14="http://schemas.microsoft.com/office/powerpoint/2010/main" val="1297556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a:t>The </a:t>
            </a:r>
            <a:r>
              <a:rPr lang="en-US" sz="1200" dirty="0" err="1">
                <a:solidFill>
                  <a:srgbClr val="FF0000"/>
                </a:solidFill>
              </a:rPr>
              <a:t>hashchange</a:t>
            </a:r>
            <a:r>
              <a:rPr lang="en-US" sz="1200" dirty="0"/>
              <a:t> event is used to only start </a:t>
            </a:r>
            <a:r>
              <a:rPr lang="en-US" sz="1200" dirty="0" err="1"/>
              <a:t>MutationObserver</a:t>
            </a:r>
            <a:r>
              <a:rPr lang="en-US" sz="1200" dirty="0"/>
              <a:t> if we are in the </a:t>
            </a:r>
            <a:r>
              <a:rPr lang="en-US" sz="1200" dirty="0" err="1"/>
              <a:t>manageAccess</a:t>
            </a:r>
            <a:r>
              <a:rPr lang="en-US" sz="1200" dirty="0"/>
              <a:t> page. </a:t>
            </a:r>
          </a:p>
          <a:p>
            <a:r>
              <a:rPr lang="de-DE" dirty="0"/>
              <a:t>As </a:t>
            </a:r>
            <a:r>
              <a:rPr lang="de-DE" dirty="0" err="1"/>
              <a:t>we</a:t>
            </a:r>
            <a:r>
              <a:rPr lang="de-DE" dirty="0"/>
              <a:t> </a:t>
            </a:r>
            <a:r>
              <a:rPr lang="de-DE" dirty="0" err="1"/>
              <a:t>dont</a:t>
            </a:r>
            <a:r>
              <a:rPr lang="de-DE" dirty="0"/>
              <a:t> </a:t>
            </a:r>
            <a:r>
              <a:rPr lang="de-DE" dirty="0" err="1"/>
              <a:t>want</a:t>
            </a:r>
            <a:r>
              <a:rPr lang="de-DE" dirty="0"/>
              <a:t> </a:t>
            </a:r>
            <a:r>
              <a:rPr lang="de-DE" dirty="0" err="1"/>
              <a:t>to</a:t>
            </a:r>
            <a:r>
              <a:rPr lang="de-DE" dirty="0"/>
              <a:t> </a:t>
            </a:r>
            <a:r>
              <a:rPr lang="de-DE" dirty="0" err="1"/>
              <a:t>cost</a:t>
            </a:r>
            <a:r>
              <a:rPr lang="de-DE" dirty="0"/>
              <a:t> additional </a:t>
            </a:r>
            <a:r>
              <a:rPr lang="de-DE" dirty="0" err="1"/>
              <a:t>browser</a:t>
            </a:r>
            <a:r>
              <a:rPr lang="de-DE" dirty="0"/>
              <a:t> </a:t>
            </a:r>
            <a:r>
              <a:rPr lang="de-DE" dirty="0" err="1"/>
              <a:t>compuation</a:t>
            </a:r>
            <a:r>
              <a:rPr lang="de-DE" dirty="0"/>
              <a:t> power on </a:t>
            </a:r>
            <a:r>
              <a:rPr lang="de-DE" dirty="0" err="1"/>
              <a:t>other</a:t>
            </a:r>
            <a:r>
              <a:rPr lang="de-DE" dirty="0"/>
              <a:t> </a:t>
            </a:r>
            <a:r>
              <a:rPr lang="de-DE" dirty="0" err="1"/>
              <a:t>pages</a:t>
            </a:r>
            <a:r>
              <a:rPr lang="de-DE" dirty="0"/>
              <a:t>. </a:t>
            </a:r>
          </a:p>
        </p:txBody>
      </p:sp>
      <p:sp>
        <p:nvSpPr>
          <p:cNvPr id="4" name="Foliennummernplatzhalter 3"/>
          <p:cNvSpPr>
            <a:spLocks noGrp="1"/>
          </p:cNvSpPr>
          <p:nvPr>
            <p:ph type="sldNum" sz="quarter" idx="5"/>
          </p:nvPr>
        </p:nvSpPr>
        <p:spPr/>
        <p:txBody>
          <a:bodyPr/>
          <a:lstStyle/>
          <a:p>
            <a:fld id="{3BF7C165-2E44-4EB5-8D8E-C868C3804CAC}" type="slidenum">
              <a:rPr lang="de-DE" smtClean="0"/>
              <a:t>22</a:t>
            </a:fld>
            <a:endParaRPr lang="de-DE"/>
          </a:p>
        </p:txBody>
      </p:sp>
    </p:spTree>
    <p:extLst>
      <p:ext uri="{BB962C8B-B14F-4D97-AF65-F5344CB8AC3E}">
        <p14:creationId xmlns:p14="http://schemas.microsoft.com/office/powerpoint/2010/main" val="771217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Here is the outcome. We will further test it in the demo session.</a:t>
            </a:r>
          </a:p>
        </p:txBody>
      </p:sp>
      <p:sp>
        <p:nvSpPr>
          <p:cNvPr id="4" name="Foliennummernplatzhalter 3"/>
          <p:cNvSpPr>
            <a:spLocks noGrp="1"/>
          </p:cNvSpPr>
          <p:nvPr>
            <p:ph type="sldNum" sz="quarter" idx="5"/>
          </p:nvPr>
        </p:nvSpPr>
        <p:spPr/>
        <p:txBody>
          <a:bodyPr/>
          <a:lstStyle/>
          <a:p>
            <a:fld id="{3BF7C165-2E44-4EB5-8D8E-C868C3804CAC}" type="slidenum">
              <a:rPr lang="de-DE" smtClean="0"/>
              <a:t>23</a:t>
            </a:fld>
            <a:endParaRPr lang="de-DE"/>
          </a:p>
        </p:txBody>
      </p:sp>
    </p:spTree>
    <p:extLst>
      <p:ext uri="{BB962C8B-B14F-4D97-AF65-F5344CB8AC3E}">
        <p14:creationId xmlns:p14="http://schemas.microsoft.com/office/powerpoint/2010/main" val="2062154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This demo plugin is quite simple, we simply need to put the </a:t>
            </a:r>
            <a:r>
              <a:rPr lang="en-GB" dirty="0" err="1"/>
              <a:t>javascripts</a:t>
            </a:r>
            <a:r>
              <a:rPr lang="en-GB" dirty="0"/>
              <a:t> under the snippets entry of the Manifest.</a:t>
            </a:r>
          </a:p>
        </p:txBody>
      </p:sp>
      <p:sp>
        <p:nvSpPr>
          <p:cNvPr id="4" name="Foliennummernplatzhalter 3"/>
          <p:cNvSpPr>
            <a:spLocks noGrp="1"/>
          </p:cNvSpPr>
          <p:nvPr>
            <p:ph type="sldNum" sz="quarter" idx="5"/>
          </p:nvPr>
        </p:nvSpPr>
        <p:spPr/>
        <p:txBody>
          <a:bodyPr/>
          <a:lstStyle/>
          <a:p>
            <a:fld id="{3BF7C165-2E44-4EB5-8D8E-C868C3804CAC}" type="slidenum">
              <a:rPr lang="de-DE" smtClean="0"/>
              <a:t>24</a:t>
            </a:fld>
            <a:endParaRPr lang="de-DE"/>
          </a:p>
        </p:txBody>
      </p:sp>
    </p:spTree>
    <p:extLst>
      <p:ext uri="{BB962C8B-B14F-4D97-AF65-F5344CB8AC3E}">
        <p14:creationId xmlns:p14="http://schemas.microsoft.com/office/powerpoint/2010/main" val="3223876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And use Eclipse to build the plugin.</a:t>
            </a:r>
          </a:p>
        </p:txBody>
      </p:sp>
      <p:sp>
        <p:nvSpPr>
          <p:cNvPr id="4" name="Foliennummernplatzhalter 3"/>
          <p:cNvSpPr>
            <a:spLocks noGrp="1"/>
          </p:cNvSpPr>
          <p:nvPr>
            <p:ph type="sldNum" sz="quarter" idx="5"/>
          </p:nvPr>
        </p:nvSpPr>
        <p:spPr/>
        <p:txBody>
          <a:bodyPr/>
          <a:lstStyle/>
          <a:p>
            <a:fld id="{3BF7C165-2E44-4EB5-8D8E-C868C3804CAC}" type="slidenum">
              <a:rPr lang="de-DE" smtClean="0"/>
              <a:t>25</a:t>
            </a:fld>
            <a:endParaRPr lang="de-DE"/>
          </a:p>
        </p:txBody>
      </p:sp>
    </p:spTree>
    <p:extLst>
      <p:ext uri="{BB962C8B-B14F-4D97-AF65-F5344CB8AC3E}">
        <p14:creationId xmlns:p14="http://schemas.microsoft.com/office/powerpoint/2010/main" val="651092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F7C165-2E44-4EB5-8D8E-C868C3804CAC}" type="slidenum">
              <a:rPr lang="de-DE" smtClean="0"/>
              <a:t>27</a:t>
            </a:fld>
            <a:endParaRPr lang="de-DE"/>
          </a:p>
        </p:txBody>
      </p:sp>
    </p:spTree>
    <p:extLst>
      <p:ext uri="{BB962C8B-B14F-4D97-AF65-F5344CB8AC3E}">
        <p14:creationId xmlns:p14="http://schemas.microsoft.com/office/powerpoint/2010/main" val="3379931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F7C165-2E44-4EB5-8D8E-C868C3804CAC}" type="slidenum">
              <a:rPr lang="de-DE" smtClean="0"/>
              <a:t>28</a:t>
            </a:fld>
            <a:endParaRPr lang="de-DE"/>
          </a:p>
        </p:txBody>
      </p:sp>
    </p:spTree>
    <p:extLst>
      <p:ext uri="{BB962C8B-B14F-4D97-AF65-F5344CB8AC3E}">
        <p14:creationId xmlns:p14="http://schemas.microsoft.com/office/powerpoint/2010/main" val="3459578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3BF7C165-2E44-4EB5-8D8E-C868C3804CAC}" type="slidenum">
              <a:rPr lang="de-DE" smtClean="0"/>
              <a:t>29</a:t>
            </a:fld>
            <a:endParaRPr lang="de-DE"/>
          </a:p>
        </p:txBody>
      </p:sp>
    </p:spTree>
    <p:extLst>
      <p:ext uri="{BB962C8B-B14F-4D97-AF65-F5344CB8AC3E}">
        <p14:creationId xmlns:p14="http://schemas.microsoft.com/office/powerpoint/2010/main" val="297820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First </a:t>
            </a:r>
            <a:r>
              <a:rPr lang="de-DE" dirty="0" err="1"/>
              <a:t>of</a:t>
            </a:r>
            <a:r>
              <a:rPr lang="de-DE" dirty="0"/>
              <a:t> all, </a:t>
            </a:r>
            <a:r>
              <a:rPr lang="de-DE" dirty="0" err="1"/>
              <a:t>as</a:t>
            </a:r>
            <a:r>
              <a:rPr lang="de-DE" dirty="0"/>
              <a:t> an </a:t>
            </a:r>
            <a:r>
              <a:rPr lang="de-DE" dirty="0" err="1"/>
              <a:t>employee</a:t>
            </a:r>
            <a:r>
              <a:rPr lang="de-DE" dirty="0"/>
              <a:t> </a:t>
            </a:r>
            <a:r>
              <a:rPr lang="de-DE" dirty="0" err="1"/>
              <a:t>of</a:t>
            </a:r>
            <a:r>
              <a:rPr lang="de-DE" dirty="0"/>
              <a:t> KOGIT, </a:t>
            </a:r>
            <a:r>
              <a:rPr lang="de-DE" dirty="0" err="1"/>
              <a:t>allow</a:t>
            </a:r>
            <a:r>
              <a:rPr lang="de-DE" dirty="0"/>
              <a:t> </a:t>
            </a:r>
            <a:r>
              <a:rPr lang="de-DE" dirty="0" err="1"/>
              <a:t>me</a:t>
            </a:r>
            <a:r>
              <a:rPr lang="de-DE" dirty="0"/>
              <a:t> </a:t>
            </a:r>
            <a:r>
              <a:rPr lang="de-DE" dirty="0" err="1"/>
              <a:t>to</a:t>
            </a:r>
            <a:r>
              <a:rPr lang="de-DE" dirty="0"/>
              <a:t> </a:t>
            </a:r>
            <a:r>
              <a:rPr lang="de-DE" dirty="0" err="1"/>
              <a:t>briefly</a:t>
            </a:r>
            <a:r>
              <a:rPr lang="de-DE" dirty="0"/>
              <a:t> </a:t>
            </a:r>
            <a:r>
              <a:rPr lang="de-DE" dirty="0" err="1"/>
              <a:t>introduce</a:t>
            </a:r>
            <a:r>
              <a:rPr lang="de-DE" dirty="0"/>
              <a:t> </a:t>
            </a:r>
            <a:r>
              <a:rPr lang="de-DE" dirty="0" err="1"/>
              <a:t>my</a:t>
            </a:r>
            <a:r>
              <a:rPr lang="de-DE" dirty="0"/>
              <a:t> </a:t>
            </a:r>
            <a:r>
              <a:rPr lang="de-DE" dirty="0" err="1"/>
              <a:t>company</a:t>
            </a:r>
            <a:r>
              <a:rPr lang="de-DE" dirty="0"/>
              <a:t>. </a:t>
            </a:r>
          </a:p>
          <a:p>
            <a:r>
              <a:rPr lang="de-DE" dirty="0" err="1"/>
              <a:t>We</a:t>
            </a:r>
            <a:r>
              <a:rPr lang="de-DE" dirty="0"/>
              <a:t> </a:t>
            </a:r>
            <a:r>
              <a:rPr lang="de-DE" dirty="0" err="1"/>
              <a:t>are</a:t>
            </a:r>
            <a:r>
              <a:rPr lang="de-DE" dirty="0"/>
              <a:t> </a:t>
            </a:r>
            <a:r>
              <a:rPr lang="de-DE" dirty="0" err="1"/>
              <a:t>one</a:t>
            </a:r>
            <a:r>
              <a:rPr lang="de-DE" dirty="0"/>
              <a:t> </a:t>
            </a:r>
            <a:r>
              <a:rPr lang="de-DE" dirty="0" err="1"/>
              <a:t>of</a:t>
            </a:r>
            <a:r>
              <a:rPr lang="de-DE" dirty="0"/>
              <a:t> </a:t>
            </a:r>
            <a:r>
              <a:rPr lang="de-DE" dirty="0" err="1"/>
              <a:t>the</a:t>
            </a:r>
            <a:r>
              <a:rPr lang="de-DE" dirty="0"/>
              <a:t> </a:t>
            </a:r>
            <a:r>
              <a:rPr lang="de-DE" dirty="0" err="1"/>
              <a:t>leading</a:t>
            </a:r>
            <a:r>
              <a:rPr lang="de-DE" dirty="0"/>
              <a:t> </a:t>
            </a:r>
            <a:r>
              <a:rPr lang="de-DE" dirty="0" err="1"/>
              <a:t>consultency</a:t>
            </a:r>
            <a:r>
              <a:rPr lang="de-DE" dirty="0"/>
              <a:t> firm in Germany, </a:t>
            </a:r>
            <a:r>
              <a:rPr lang="de-DE" dirty="0" err="1"/>
              <a:t>especially</a:t>
            </a:r>
            <a:r>
              <a:rPr lang="de-DE" dirty="0"/>
              <a:t> in IAM </a:t>
            </a:r>
            <a:r>
              <a:rPr lang="de-DE" dirty="0" err="1"/>
              <a:t>area</a:t>
            </a:r>
            <a:r>
              <a:rPr lang="de-DE" dirty="0"/>
              <a:t>. </a:t>
            </a:r>
          </a:p>
          <a:p>
            <a:r>
              <a:rPr lang="de-DE" dirty="0" err="1"/>
              <a:t>We</a:t>
            </a:r>
            <a:r>
              <a:rPr lang="de-DE" dirty="0"/>
              <a:t> </a:t>
            </a:r>
            <a:r>
              <a:rPr lang="de-DE" dirty="0" err="1"/>
              <a:t>are</a:t>
            </a:r>
            <a:r>
              <a:rPr lang="de-DE" dirty="0"/>
              <a:t> also a solid </a:t>
            </a:r>
            <a:r>
              <a:rPr lang="de-DE" dirty="0" err="1"/>
              <a:t>partner</a:t>
            </a:r>
            <a:r>
              <a:rPr lang="de-DE" dirty="0"/>
              <a:t> </a:t>
            </a:r>
            <a:r>
              <a:rPr lang="de-DE" dirty="0" err="1"/>
              <a:t>with</a:t>
            </a:r>
            <a:r>
              <a:rPr lang="de-DE" dirty="0"/>
              <a:t> SailPoint in Europe. </a:t>
            </a:r>
          </a:p>
          <a:p>
            <a:endParaRPr lang="en-GB" dirty="0"/>
          </a:p>
        </p:txBody>
      </p:sp>
      <p:sp>
        <p:nvSpPr>
          <p:cNvPr id="4" name="Foliennummernplatzhalter 3"/>
          <p:cNvSpPr>
            <a:spLocks noGrp="1"/>
          </p:cNvSpPr>
          <p:nvPr>
            <p:ph type="sldNum" sz="quarter" idx="5"/>
          </p:nvPr>
        </p:nvSpPr>
        <p:spPr/>
        <p:txBody>
          <a:bodyPr/>
          <a:lstStyle/>
          <a:p>
            <a:fld id="{3BF7C165-2E44-4EB5-8D8E-C868C3804CAC}" type="slidenum">
              <a:rPr lang="de-DE" smtClean="0"/>
              <a:t>3</a:t>
            </a:fld>
            <a:endParaRPr lang="de-DE"/>
          </a:p>
        </p:txBody>
      </p:sp>
    </p:spTree>
    <p:extLst>
      <p:ext uri="{BB962C8B-B14F-4D97-AF65-F5344CB8AC3E}">
        <p14:creationId xmlns:p14="http://schemas.microsoft.com/office/powerpoint/2010/main" val="130640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Our</a:t>
            </a:r>
            <a:r>
              <a:rPr lang="de-DE" dirty="0"/>
              <a:t> </a:t>
            </a:r>
            <a:r>
              <a:rPr lang="de-DE" dirty="0" err="1"/>
              <a:t>company</a:t>
            </a:r>
            <a:r>
              <a:rPr lang="de-DE" dirty="0"/>
              <a:t> </a:t>
            </a:r>
            <a:r>
              <a:rPr lang="de-DE" dirty="0" err="1"/>
              <a:t>provides</a:t>
            </a:r>
            <a:r>
              <a:rPr lang="de-DE" dirty="0"/>
              <a:t> </a:t>
            </a:r>
            <a:r>
              <a:rPr lang="de-DE" dirty="0" err="1"/>
              <a:t>Consultency</a:t>
            </a:r>
            <a:r>
              <a:rPr lang="de-DE" dirty="0"/>
              <a:t> </a:t>
            </a:r>
            <a:r>
              <a:rPr lang="de-DE" dirty="0" err="1"/>
              <a:t>services</a:t>
            </a:r>
            <a:r>
              <a:rPr lang="de-DE" dirty="0"/>
              <a:t> </a:t>
            </a:r>
            <a:r>
              <a:rPr lang="de-DE" dirty="0" err="1"/>
              <a:t>including</a:t>
            </a:r>
            <a:r>
              <a:rPr lang="de-DE" dirty="0"/>
              <a:t> Analysis, </a:t>
            </a:r>
            <a:r>
              <a:rPr lang="de-DE" dirty="0" err="1"/>
              <a:t>Implementations</a:t>
            </a:r>
            <a:r>
              <a:rPr lang="de-DE" dirty="0"/>
              <a:t> and Technical Support.</a:t>
            </a:r>
            <a:endParaRPr lang="en-GB" dirty="0"/>
          </a:p>
          <a:p>
            <a:endParaRPr lang="en-GB" dirty="0"/>
          </a:p>
        </p:txBody>
      </p:sp>
      <p:sp>
        <p:nvSpPr>
          <p:cNvPr id="4" name="Foliennummernplatzhalter 3"/>
          <p:cNvSpPr>
            <a:spLocks noGrp="1"/>
          </p:cNvSpPr>
          <p:nvPr>
            <p:ph type="sldNum" sz="quarter" idx="5"/>
          </p:nvPr>
        </p:nvSpPr>
        <p:spPr/>
        <p:txBody>
          <a:bodyPr/>
          <a:lstStyle/>
          <a:p>
            <a:fld id="{3BF7C165-2E44-4EB5-8D8E-C868C3804CAC}" type="slidenum">
              <a:rPr lang="de-DE" smtClean="0"/>
              <a:t>4</a:t>
            </a:fld>
            <a:endParaRPr lang="de-DE"/>
          </a:p>
        </p:txBody>
      </p:sp>
    </p:spTree>
    <p:extLst>
      <p:ext uri="{BB962C8B-B14F-4D97-AF65-F5344CB8AC3E}">
        <p14:creationId xmlns:p14="http://schemas.microsoft.com/office/powerpoint/2010/main" val="3364006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Additionally</a:t>
            </a:r>
            <a:r>
              <a:rPr lang="de-DE" dirty="0"/>
              <a:t>, </a:t>
            </a:r>
            <a:r>
              <a:rPr lang="de-DE" dirty="0" err="1"/>
              <a:t>we</a:t>
            </a:r>
            <a:r>
              <a:rPr lang="de-DE" dirty="0"/>
              <a:t> also </a:t>
            </a:r>
            <a:r>
              <a:rPr lang="de-DE" dirty="0" err="1"/>
              <a:t>provide</a:t>
            </a:r>
            <a:r>
              <a:rPr lang="de-DE" dirty="0"/>
              <a:t> PAM </a:t>
            </a:r>
            <a:r>
              <a:rPr lang="de-DE" dirty="0" err="1"/>
              <a:t>solutions</a:t>
            </a:r>
            <a:r>
              <a:rPr lang="de-DE" dirty="0"/>
              <a:t> (such </a:t>
            </a:r>
            <a:r>
              <a:rPr lang="de-DE" dirty="0" err="1"/>
              <a:t>as</a:t>
            </a:r>
            <a:r>
              <a:rPr lang="de-DE" dirty="0"/>
              <a:t> </a:t>
            </a:r>
            <a:r>
              <a:rPr lang="de-DE" dirty="0" err="1"/>
              <a:t>BeyondTrust</a:t>
            </a:r>
            <a:r>
              <a:rPr lang="de-DE" dirty="0"/>
              <a:t> and </a:t>
            </a:r>
            <a:r>
              <a:rPr lang="de-DE" dirty="0" err="1"/>
              <a:t>CyberARk</a:t>
            </a:r>
            <a:r>
              <a:rPr lang="de-DE" dirty="0"/>
              <a:t>) and </a:t>
            </a:r>
            <a:r>
              <a:rPr lang="de-DE" dirty="0" err="1"/>
              <a:t>Role</a:t>
            </a:r>
            <a:r>
              <a:rPr lang="de-DE" dirty="0"/>
              <a:t> Analysis </a:t>
            </a:r>
            <a:r>
              <a:rPr lang="de-DE" dirty="0" err="1"/>
              <a:t>solutions</a:t>
            </a:r>
            <a:r>
              <a:rPr lang="de-DE" dirty="0"/>
              <a:t> </a:t>
            </a:r>
            <a:r>
              <a:rPr lang="de-DE" dirty="0" err="1"/>
              <a:t>to</a:t>
            </a:r>
            <a:r>
              <a:rPr lang="de-DE" dirty="0"/>
              <a:t> </a:t>
            </a:r>
            <a:r>
              <a:rPr lang="de-DE" dirty="0" err="1"/>
              <a:t>our</a:t>
            </a:r>
            <a:r>
              <a:rPr lang="de-DE" dirty="0"/>
              <a:t> </a:t>
            </a:r>
            <a:r>
              <a:rPr lang="de-DE" dirty="0" err="1"/>
              <a:t>customers</a:t>
            </a:r>
            <a:r>
              <a:rPr lang="de-DE" dirty="0"/>
              <a:t>.</a:t>
            </a:r>
          </a:p>
          <a:p>
            <a:endParaRPr lang="de-DE" dirty="0"/>
          </a:p>
        </p:txBody>
      </p:sp>
      <p:sp>
        <p:nvSpPr>
          <p:cNvPr id="4" name="Foliennummernplatzhalter 3"/>
          <p:cNvSpPr>
            <a:spLocks noGrp="1"/>
          </p:cNvSpPr>
          <p:nvPr>
            <p:ph type="sldNum" sz="quarter" idx="5"/>
          </p:nvPr>
        </p:nvSpPr>
        <p:spPr/>
        <p:txBody>
          <a:bodyPr/>
          <a:lstStyle/>
          <a:p>
            <a:fld id="{3BF7C165-2E44-4EB5-8D8E-C868C3804CAC}" type="slidenum">
              <a:rPr lang="de-DE" smtClean="0"/>
              <a:t>5</a:t>
            </a:fld>
            <a:endParaRPr lang="de-DE"/>
          </a:p>
        </p:txBody>
      </p:sp>
    </p:spTree>
    <p:extLst>
      <p:ext uri="{BB962C8B-B14F-4D97-AF65-F5344CB8AC3E}">
        <p14:creationId xmlns:p14="http://schemas.microsoft.com/office/powerpoint/2010/main" val="112550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We</a:t>
            </a:r>
            <a:r>
              <a:rPr lang="de-DE" dirty="0"/>
              <a:t> also </a:t>
            </a:r>
            <a:r>
              <a:rPr lang="de-DE" dirty="0" err="1"/>
              <a:t>published</a:t>
            </a:r>
            <a:r>
              <a:rPr lang="de-DE" dirty="0"/>
              <a:t> </a:t>
            </a:r>
            <a:r>
              <a:rPr lang="de-DE" dirty="0" err="1"/>
              <a:t>some</a:t>
            </a:r>
            <a:r>
              <a:rPr lang="de-DE" dirty="0"/>
              <a:t> </a:t>
            </a:r>
            <a:r>
              <a:rPr lang="de-DE" dirty="0" err="1"/>
              <a:t>interesting</a:t>
            </a:r>
            <a:r>
              <a:rPr lang="de-DE" dirty="0"/>
              <a:t> </a:t>
            </a:r>
            <a:r>
              <a:rPr lang="de-DE" dirty="0" err="1"/>
              <a:t>plugin</a:t>
            </a:r>
            <a:r>
              <a:rPr lang="de-DE" dirty="0"/>
              <a:t> </a:t>
            </a:r>
            <a:r>
              <a:rPr lang="de-DE" dirty="0" err="1"/>
              <a:t>solutions</a:t>
            </a:r>
            <a:r>
              <a:rPr lang="de-DE" dirty="0"/>
              <a:t> on </a:t>
            </a:r>
            <a:r>
              <a:rPr lang="de-DE" dirty="0" err="1"/>
              <a:t>the</a:t>
            </a:r>
            <a:r>
              <a:rPr lang="de-DE" dirty="0"/>
              <a:t> </a:t>
            </a:r>
            <a:r>
              <a:rPr lang="de-DE" dirty="0" err="1"/>
              <a:t>market</a:t>
            </a:r>
            <a:r>
              <a:rPr lang="de-DE" dirty="0"/>
              <a:t>.</a:t>
            </a:r>
          </a:p>
          <a:p>
            <a:r>
              <a:rPr lang="de-DE" dirty="0"/>
              <a:t>Here </a:t>
            </a:r>
            <a:r>
              <a:rPr lang="de-DE" dirty="0" err="1"/>
              <a:t>are</a:t>
            </a:r>
            <a:r>
              <a:rPr lang="de-DE" dirty="0"/>
              <a:t> </a:t>
            </a:r>
            <a:r>
              <a:rPr lang="de-DE" dirty="0" err="1"/>
              <a:t>the</a:t>
            </a:r>
            <a:r>
              <a:rPr lang="de-DE" dirty="0"/>
              <a:t> </a:t>
            </a:r>
            <a:r>
              <a:rPr lang="de-DE" dirty="0" err="1"/>
              <a:t>list</a:t>
            </a:r>
            <a:r>
              <a:rPr lang="de-DE" dirty="0"/>
              <a:t> </a:t>
            </a:r>
            <a:r>
              <a:rPr lang="de-DE" dirty="0" err="1"/>
              <a:t>of</a:t>
            </a:r>
            <a:r>
              <a:rPr lang="de-DE" dirty="0"/>
              <a:t> KOGIT IIQ Plugin </a:t>
            </a:r>
            <a:r>
              <a:rPr lang="de-DE" dirty="0" err="1"/>
              <a:t>library</a:t>
            </a:r>
            <a:r>
              <a:rPr lang="de-DE" dirty="0"/>
              <a:t>,  </a:t>
            </a:r>
            <a:r>
              <a:rPr lang="de-DE" dirty="0" err="1"/>
              <a:t>most</a:t>
            </a:r>
            <a:r>
              <a:rPr lang="de-DE" dirty="0"/>
              <a:t> </a:t>
            </a:r>
            <a:r>
              <a:rPr lang="de-DE" dirty="0" err="1"/>
              <a:t>of</a:t>
            </a:r>
            <a:r>
              <a:rPr lang="de-DE" dirty="0"/>
              <a:t> </a:t>
            </a:r>
            <a:r>
              <a:rPr lang="de-DE" dirty="0" err="1"/>
              <a:t>them</a:t>
            </a:r>
            <a:r>
              <a:rPr lang="de-DE" dirty="0"/>
              <a:t> </a:t>
            </a:r>
            <a:r>
              <a:rPr lang="de-DE" dirty="0" err="1"/>
              <a:t>are</a:t>
            </a:r>
            <a:r>
              <a:rPr lang="de-DE" dirty="0"/>
              <a:t> </a:t>
            </a:r>
            <a:r>
              <a:rPr lang="de-DE" dirty="0" err="1"/>
              <a:t>certified</a:t>
            </a:r>
            <a:r>
              <a:rPr lang="de-DE" dirty="0"/>
              <a:t> and </a:t>
            </a:r>
            <a:r>
              <a:rPr lang="de-DE" dirty="0" err="1"/>
              <a:t>available</a:t>
            </a:r>
            <a:r>
              <a:rPr lang="de-DE" dirty="0"/>
              <a:t> on Compass </a:t>
            </a:r>
            <a:r>
              <a:rPr lang="de-DE" dirty="0" err="1"/>
              <a:t>to</a:t>
            </a:r>
            <a:r>
              <a:rPr lang="de-DE" dirty="0"/>
              <a:t> </a:t>
            </a:r>
            <a:r>
              <a:rPr lang="de-DE" dirty="0" err="1"/>
              <a:t>be</a:t>
            </a:r>
            <a:r>
              <a:rPr lang="de-DE" dirty="0"/>
              <a:t> </a:t>
            </a:r>
            <a:r>
              <a:rPr lang="de-DE" dirty="0" err="1"/>
              <a:t>inquiried</a:t>
            </a:r>
            <a:r>
              <a:rPr lang="de-DE" dirty="0"/>
              <a:t>.</a:t>
            </a:r>
            <a:endParaRPr lang="en-GB" dirty="0"/>
          </a:p>
          <a:p>
            <a:endParaRPr lang="en-GB" dirty="0"/>
          </a:p>
        </p:txBody>
      </p:sp>
      <p:sp>
        <p:nvSpPr>
          <p:cNvPr id="4" name="Foliennummernplatzhalter 3"/>
          <p:cNvSpPr>
            <a:spLocks noGrp="1"/>
          </p:cNvSpPr>
          <p:nvPr>
            <p:ph type="sldNum" sz="quarter" idx="5"/>
          </p:nvPr>
        </p:nvSpPr>
        <p:spPr/>
        <p:txBody>
          <a:bodyPr/>
          <a:lstStyle/>
          <a:p>
            <a:fld id="{3BF7C165-2E44-4EB5-8D8E-C868C3804CAC}" type="slidenum">
              <a:rPr lang="de-DE" smtClean="0"/>
              <a:t>6</a:t>
            </a:fld>
            <a:endParaRPr lang="de-DE"/>
          </a:p>
        </p:txBody>
      </p:sp>
    </p:spTree>
    <p:extLst>
      <p:ext uri="{BB962C8B-B14F-4D97-AF65-F5344CB8AC3E}">
        <p14:creationId xmlns:p14="http://schemas.microsoft.com/office/powerpoint/2010/main" val="35167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Before</a:t>
            </a:r>
            <a:r>
              <a:rPr lang="de-DE" dirty="0"/>
              <a:t> </a:t>
            </a:r>
            <a:r>
              <a:rPr lang="de-DE" dirty="0" err="1"/>
              <a:t>we</a:t>
            </a:r>
            <a:r>
              <a:rPr lang="de-DE" dirty="0"/>
              <a:t> </a:t>
            </a:r>
            <a:r>
              <a:rPr lang="de-DE" dirty="0" err="1"/>
              <a:t>start</a:t>
            </a:r>
            <a:r>
              <a:rPr lang="de-DE" dirty="0"/>
              <a:t> I </a:t>
            </a:r>
            <a:r>
              <a:rPr lang="de-DE" dirty="0" err="1"/>
              <a:t>would</a:t>
            </a:r>
            <a:r>
              <a:rPr lang="de-DE" dirty="0"/>
              <a:t> still </a:t>
            </a:r>
            <a:r>
              <a:rPr lang="de-DE" dirty="0" err="1"/>
              <a:t>strongly</a:t>
            </a:r>
            <a:r>
              <a:rPr lang="de-DE" dirty="0"/>
              <a:t> </a:t>
            </a:r>
            <a:r>
              <a:rPr lang="de-DE" dirty="0" err="1"/>
              <a:t>suggest</a:t>
            </a:r>
            <a:r>
              <a:rPr lang="de-DE" dirty="0"/>
              <a:t> </a:t>
            </a:r>
            <a:r>
              <a:rPr lang="de-DE" dirty="0" err="1"/>
              <a:t>developers</a:t>
            </a:r>
            <a:r>
              <a:rPr lang="de-DE" dirty="0"/>
              <a:t> </a:t>
            </a:r>
            <a:r>
              <a:rPr lang="de-DE" dirty="0" err="1"/>
              <a:t>to</a:t>
            </a:r>
            <a:r>
              <a:rPr lang="de-DE" dirty="0"/>
              <a:t> </a:t>
            </a:r>
            <a:r>
              <a:rPr lang="de-DE" dirty="0" err="1"/>
              <a:t>have</a:t>
            </a:r>
            <a:r>
              <a:rPr lang="de-DE" dirty="0"/>
              <a:t> </a:t>
            </a:r>
            <a:r>
              <a:rPr lang="de-DE" dirty="0" err="1"/>
              <a:t>some</a:t>
            </a:r>
            <a:r>
              <a:rPr lang="de-DE" dirty="0"/>
              <a:t> </a:t>
            </a:r>
            <a:r>
              <a:rPr lang="de-DE" dirty="0" err="1"/>
              <a:t>extended</a:t>
            </a:r>
            <a:r>
              <a:rPr lang="de-DE" dirty="0"/>
              <a:t> </a:t>
            </a:r>
            <a:r>
              <a:rPr lang="de-DE" dirty="0" err="1"/>
              <a:t>knowledge</a:t>
            </a:r>
            <a:r>
              <a:rPr lang="de-DE" dirty="0"/>
              <a:t> in IIQ Plugin Development. </a:t>
            </a:r>
          </a:p>
          <a:p>
            <a:r>
              <a:rPr lang="de-DE" dirty="0"/>
              <a:t>Here </a:t>
            </a:r>
            <a:r>
              <a:rPr lang="de-DE" dirty="0" err="1"/>
              <a:t>are</a:t>
            </a:r>
            <a:r>
              <a:rPr lang="de-DE" dirty="0"/>
              <a:t> </a:t>
            </a:r>
            <a:r>
              <a:rPr lang="de-DE" dirty="0" err="1"/>
              <a:t>the</a:t>
            </a:r>
            <a:r>
              <a:rPr lang="de-DE" dirty="0"/>
              <a:t> </a:t>
            </a:r>
            <a:r>
              <a:rPr lang="de-DE" dirty="0" err="1"/>
              <a:t>list</a:t>
            </a:r>
            <a:r>
              <a:rPr lang="de-DE" dirty="0"/>
              <a:t> </a:t>
            </a:r>
            <a:r>
              <a:rPr lang="de-DE" dirty="0" err="1"/>
              <a:t>of</a:t>
            </a:r>
            <a:r>
              <a:rPr lang="de-DE" dirty="0"/>
              <a:t> </a:t>
            </a:r>
            <a:r>
              <a:rPr lang="de-DE" dirty="0" err="1"/>
              <a:t>resources</a:t>
            </a:r>
            <a:r>
              <a:rPr lang="de-DE" dirty="0"/>
              <a:t> </a:t>
            </a:r>
            <a:r>
              <a:rPr lang="de-DE" dirty="0" err="1"/>
              <a:t>as</a:t>
            </a:r>
            <a:r>
              <a:rPr lang="de-DE" dirty="0"/>
              <a:t> a </a:t>
            </a:r>
            <a:r>
              <a:rPr lang="de-DE" dirty="0" err="1"/>
              <a:t>starting</a:t>
            </a:r>
            <a:r>
              <a:rPr lang="de-DE" dirty="0"/>
              <a:t> </a:t>
            </a:r>
            <a:r>
              <a:rPr lang="de-DE" dirty="0" err="1"/>
              <a:t>point</a:t>
            </a:r>
            <a:r>
              <a:rPr lang="de-DE" dirty="0"/>
              <a:t> </a:t>
            </a:r>
            <a:r>
              <a:rPr lang="de-DE" dirty="0" err="1"/>
              <a:t>for</a:t>
            </a:r>
            <a:r>
              <a:rPr lang="de-DE" dirty="0"/>
              <a:t> </a:t>
            </a:r>
            <a:r>
              <a:rPr lang="de-DE" dirty="0" err="1"/>
              <a:t>your</a:t>
            </a:r>
            <a:r>
              <a:rPr lang="de-DE" dirty="0"/>
              <a:t> </a:t>
            </a:r>
            <a:r>
              <a:rPr lang="de-DE" dirty="0" err="1"/>
              <a:t>journey</a:t>
            </a:r>
            <a:r>
              <a:rPr lang="de-DE" dirty="0"/>
              <a:t>. </a:t>
            </a:r>
          </a:p>
        </p:txBody>
      </p:sp>
      <p:sp>
        <p:nvSpPr>
          <p:cNvPr id="4" name="Foliennummernplatzhalter 3"/>
          <p:cNvSpPr>
            <a:spLocks noGrp="1"/>
          </p:cNvSpPr>
          <p:nvPr>
            <p:ph type="sldNum" sz="quarter" idx="5"/>
          </p:nvPr>
        </p:nvSpPr>
        <p:spPr/>
        <p:txBody>
          <a:bodyPr/>
          <a:lstStyle/>
          <a:p>
            <a:fld id="{3BF7C165-2E44-4EB5-8D8E-C868C3804CAC}" type="slidenum">
              <a:rPr lang="de-DE" smtClean="0"/>
              <a:t>8</a:t>
            </a:fld>
            <a:endParaRPr lang="de-DE"/>
          </a:p>
        </p:txBody>
      </p:sp>
    </p:spTree>
    <p:extLst>
      <p:ext uri="{BB962C8B-B14F-4D97-AF65-F5344CB8AC3E}">
        <p14:creationId xmlns:p14="http://schemas.microsoft.com/office/powerpoint/2010/main" val="2130225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Environment Setup</a:t>
            </a:r>
          </a:p>
          <a:p>
            <a:endParaRPr lang="de-DE" dirty="0"/>
          </a:p>
          <a:p>
            <a:r>
              <a:rPr lang="de-DE" dirty="0"/>
              <a:t>First, </a:t>
            </a:r>
            <a:r>
              <a:rPr lang="de-DE" dirty="0" err="1"/>
              <a:t>here</a:t>
            </a:r>
            <a:r>
              <a:rPr lang="de-DE" dirty="0"/>
              <a:t> I </a:t>
            </a:r>
            <a:r>
              <a:rPr lang="de-DE" dirty="0" err="1"/>
              <a:t>mainly</a:t>
            </a:r>
            <a:r>
              <a:rPr lang="de-DE" dirty="0"/>
              <a:t> </a:t>
            </a:r>
            <a:r>
              <a:rPr lang="de-DE" dirty="0" err="1"/>
              <a:t>use</a:t>
            </a:r>
            <a:r>
              <a:rPr lang="de-DE" dirty="0"/>
              <a:t> </a:t>
            </a:r>
            <a:r>
              <a:rPr lang="de-DE" dirty="0" err="1"/>
              <a:t>Eclipse+IIQDA</a:t>
            </a:r>
            <a:r>
              <a:rPr lang="de-DE" dirty="0"/>
              <a:t> </a:t>
            </a:r>
            <a:r>
              <a:rPr lang="de-DE" dirty="0" err="1"/>
              <a:t>mainly</a:t>
            </a:r>
            <a:r>
              <a:rPr lang="de-DE" dirty="0"/>
              <a:t> </a:t>
            </a:r>
            <a:r>
              <a:rPr lang="de-DE" dirty="0" err="1"/>
              <a:t>for</a:t>
            </a:r>
            <a:r>
              <a:rPr lang="de-DE" dirty="0"/>
              <a:t> Plugin Project </a:t>
            </a:r>
            <a:r>
              <a:rPr lang="de-DE" dirty="0" err="1"/>
              <a:t>creation</a:t>
            </a:r>
            <a:r>
              <a:rPr lang="de-DE" dirty="0"/>
              <a:t>. </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Second, I </a:t>
            </a:r>
            <a:r>
              <a:rPr lang="de-DE" dirty="0" err="1"/>
              <a:t>use</a:t>
            </a:r>
            <a:r>
              <a:rPr lang="de-DE" dirty="0"/>
              <a:t> VS Code </a:t>
            </a:r>
            <a:r>
              <a:rPr lang="de-DE" dirty="0" err="1"/>
              <a:t>mainly</a:t>
            </a:r>
            <a:r>
              <a:rPr lang="de-DE" dirty="0"/>
              <a:t> </a:t>
            </a:r>
            <a:r>
              <a:rPr lang="de-DE" dirty="0" err="1"/>
              <a:t>for</a:t>
            </a:r>
            <a:r>
              <a:rPr lang="de-DE" dirty="0"/>
              <a:t> </a:t>
            </a:r>
            <a:r>
              <a:rPr lang="de-DE" dirty="0" err="1"/>
              <a:t>the</a:t>
            </a:r>
            <a:r>
              <a:rPr lang="de-DE" dirty="0"/>
              <a:t> </a:t>
            </a:r>
            <a:r>
              <a:rPr lang="de-DE" dirty="0" err="1"/>
              <a:t>Javascript</a:t>
            </a:r>
            <a:r>
              <a:rPr lang="de-DE" dirty="0"/>
              <a:t> </a:t>
            </a:r>
            <a:r>
              <a:rPr lang="de-DE" dirty="0" err="1"/>
              <a:t>developement</a:t>
            </a:r>
            <a:r>
              <a:rPr lang="de-D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r>
              <a:rPr lang="de-DE" dirty="0"/>
              <a:t>An IIQ </a:t>
            </a:r>
            <a:r>
              <a:rPr lang="de-DE" dirty="0" err="1"/>
              <a:t>instance</a:t>
            </a:r>
            <a:r>
              <a:rPr lang="de-DE" dirty="0"/>
              <a:t> </a:t>
            </a:r>
            <a:r>
              <a:rPr lang="de-DE" dirty="0" err="1"/>
              <a:t>is</a:t>
            </a:r>
            <a:r>
              <a:rPr lang="de-DE" dirty="0"/>
              <a:t> </a:t>
            </a:r>
            <a:r>
              <a:rPr lang="de-DE" dirty="0" err="1"/>
              <a:t>required</a:t>
            </a:r>
            <a:r>
              <a:rPr lang="de-DE" dirty="0"/>
              <a:t> </a:t>
            </a:r>
            <a:r>
              <a:rPr lang="de-DE" dirty="0" err="1"/>
              <a:t>for</a:t>
            </a:r>
            <a:r>
              <a:rPr lang="de-DE" dirty="0"/>
              <a:t> </a:t>
            </a:r>
            <a:r>
              <a:rPr lang="de-DE" dirty="0" err="1"/>
              <a:t>testing</a:t>
            </a:r>
            <a:r>
              <a:rPr lang="de-DE" dirty="0"/>
              <a:t>. I will </a:t>
            </a:r>
            <a:r>
              <a:rPr lang="de-DE" dirty="0" err="1"/>
              <a:t>use</a:t>
            </a:r>
            <a:r>
              <a:rPr lang="de-DE" dirty="0"/>
              <a:t> IIQ 8.3 </a:t>
            </a:r>
            <a:r>
              <a:rPr lang="de-DE" dirty="0" err="1"/>
              <a:t>as</a:t>
            </a:r>
            <a:r>
              <a:rPr lang="de-DE" dirty="0"/>
              <a:t> </a:t>
            </a:r>
            <a:r>
              <a:rPr lang="de-DE" dirty="0" err="1"/>
              <a:t>the</a:t>
            </a:r>
            <a:r>
              <a:rPr lang="de-DE" dirty="0"/>
              <a:t> </a:t>
            </a:r>
            <a:r>
              <a:rPr lang="de-DE" dirty="0" err="1"/>
              <a:t>demo</a:t>
            </a:r>
            <a:r>
              <a:rPr lang="de-DE" dirty="0"/>
              <a:t> </a:t>
            </a:r>
            <a:r>
              <a:rPr lang="de-DE" dirty="0" err="1"/>
              <a:t>server</a:t>
            </a:r>
            <a:r>
              <a:rPr lang="de-DE" dirty="0"/>
              <a:t> </a:t>
            </a:r>
            <a:r>
              <a:rPr lang="de-DE" dirty="0" err="1"/>
              <a:t>later</a:t>
            </a:r>
            <a:r>
              <a:rPr lang="de-DE" dirty="0"/>
              <a:t> in </a:t>
            </a:r>
            <a:r>
              <a:rPr lang="de-DE" dirty="0" err="1"/>
              <a:t>the</a:t>
            </a:r>
            <a:r>
              <a:rPr lang="de-DE" dirty="0"/>
              <a:t> </a:t>
            </a:r>
            <a:r>
              <a:rPr lang="de-DE" dirty="0" err="1"/>
              <a:t>presentation</a:t>
            </a:r>
            <a:r>
              <a:rPr lang="de-DE" dirty="0"/>
              <a:t>.</a:t>
            </a:r>
          </a:p>
          <a:p>
            <a:endParaRPr lang="de-DE" dirty="0"/>
          </a:p>
        </p:txBody>
      </p:sp>
      <p:sp>
        <p:nvSpPr>
          <p:cNvPr id="4" name="Foliennummernplatzhalter 3"/>
          <p:cNvSpPr>
            <a:spLocks noGrp="1"/>
          </p:cNvSpPr>
          <p:nvPr>
            <p:ph type="sldNum" sz="quarter" idx="5"/>
          </p:nvPr>
        </p:nvSpPr>
        <p:spPr/>
        <p:txBody>
          <a:bodyPr/>
          <a:lstStyle/>
          <a:p>
            <a:fld id="{3BF7C165-2E44-4EB5-8D8E-C868C3804CAC}" type="slidenum">
              <a:rPr lang="de-DE" smtClean="0"/>
              <a:t>9</a:t>
            </a:fld>
            <a:endParaRPr lang="de-DE"/>
          </a:p>
        </p:txBody>
      </p:sp>
    </p:spTree>
    <p:extLst>
      <p:ext uri="{BB962C8B-B14F-4D97-AF65-F5344CB8AC3E}">
        <p14:creationId xmlns:p14="http://schemas.microsoft.com/office/powerpoint/2010/main" val="1015275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First </a:t>
            </a:r>
            <a:r>
              <a:rPr lang="de-DE" dirty="0" err="1"/>
              <a:t>of</a:t>
            </a:r>
            <a:r>
              <a:rPr lang="de-DE" dirty="0"/>
              <a:t> all, </a:t>
            </a:r>
            <a:r>
              <a:rPr lang="de-DE" dirty="0" err="1"/>
              <a:t>let‘s</a:t>
            </a:r>
            <a:r>
              <a:rPr lang="de-DE" dirty="0"/>
              <a:t> </a:t>
            </a:r>
            <a:r>
              <a:rPr lang="de-DE" dirty="0" err="1"/>
              <a:t>create</a:t>
            </a:r>
            <a:r>
              <a:rPr lang="de-DE" dirty="0"/>
              <a:t> a Plugin Framework Ant </a:t>
            </a:r>
            <a:r>
              <a:rPr lang="de-DE" dirty="0" err="1"/>
              <a:t>Build</a:t>
            </a:r>
            <a:r>
              <a:rPr lang="de-DE" dirty="0"/>
              <a:t> </a:t>
            </a:r>
            <a:r>
              <a:rPr lang="de-DE" dirty="0" err="1"/>
              <a:t>project</a:t>
            </a:r>
            <a:r>
              <a:rPr lang="de-DE" dirty="0"/>
              <a:t>. </a:t>
            </a:r>
          </a:p>
          <a:p>
            <a:endParaRPr lang="de-DE" dirty="0"/>
          </a:p>
          <a:p>
            <a:r>
              <a:rPr lang="de-DE" dirty="0"/>
              <a:t>As a </a:t>
            </a:r>
            <a:r>
              <a:rPr lang="de-DE" dirty="0" err="1"/>
              <a:t>shortcut</a:t>
            </a:r>
            <a:r>
              <a:rPr lang="de-DE" dirty="0"/>
              <a:t> </a:t>
            </a:r>
            <a:r>
              <a:rPr lang="de-DE" dirty="0" err="1"/>
              <a:t>to</a:t>
            </a:r>
            <a:r>
              <a:rPr lang="de-DE" dirty="0"/>
              <a:t> </a:t>
            </a:r>
            <a:r>
              <a:rPr lang="de-DE" dirty="0" err="1"/>
              <a:t>initiate</a:t>
            </a:r>
            <a:r>
              <a:rPr lang="de-DE" dirty="0"/>
              <a:t> an IIQ Plugin </a:t>
            </a:r>
            <a:r>
              <a:rPr lang="de-DE" dirty="0" err="1"/>
              <a:t>project</a:t>
            </a:r>
            <a:r>
              <a:rPr lang="de-DE" dirty="0"/>
              <a:t>, </a:t>
            </a:r>
            <a:r>
              <a:rPr lang="de-DE" dirty="0" err="1"/>
              <a:t>we</a:t>
            </a:r>
            <a:r>
              <a:rPr lang="de-DE" dirty="0"/>
              <a:t> will </a:t>
            </a:r>
            <a:r>
              <a:rPr lang="de-DE" dirty="0" err="1"/>
              <a:t>use</a:t>
            </a:r>
            <a:r>
              <a:rPr lang="de-DE" dirty="0"/>
              <a:t> </a:t>
            </a:r>
            <a:r>
              <a:rPr lang="de-DE" dirty="0" err="1"/>
              <a:t>the</a:t>
            </a:r>
            <a:r>
              <a:rPr lang="de-DE" dirty="0"/>
              <a:t> Wizard </a:t>
            </a:r>
            <a:r>
              <a:rPr lang="de-DE" dirty="0" err="1"/>
              <a:t>from</a:t>
            </a:r>
            <a:r>
              <a:rPr lang="de-DE" dirty="0"/>
              <a:t> IIQDA on </a:t>
            </a:r>
            <a:r>
              <a:rPr lang="de-DE" dirty="0" err="1"/>
              <a:t>Eclipse</a:t>
            </a:r>
            <a:r>
              <a:rPr lang="de-DE" dirty="0"/>
              <a:t>. </a:t>
            </a:r>
          </a:p>
        </p:txBody>
      </p:sp>
      <p:sp>
        <p:nvSpPr>
          <p:cNvPr id="4" name="Foliennummernplatzhalter 3"/>
          <p:cNvSpPr>
            <a:spLocks noGrp="1"/>
          </p:cNvSpPr>
          <p:nvPr>
            <p:ph type="sldNum" sz="quarter" idx="5"/>
          </p:nvPr>
        </p:nvSpPr>
        <p:spPr/>
        <p:txBody>
          <a:bodyPr/>
          <a:lstStyle/>
          <a:p>
            <a:fld id="{3BF7C165-2E44-4EB5-8D8E-C868C3804CAC}" type="slidenum">
              <a:rPr lang="de-DE" smtClean="0"/>
              <a:t>10</a:t>
            </a:fld>
            <a:endParaRPr lang="de-DE"/>
          </a:p>
        </p:txBody>
      </p:sp>
    </p:spTree>
    <p:extLst>
      <p:ext uri="{BB962C8B-B14F-4D97-AF65-F5344CB8AC3E}">
        <p14:creationId xmlns:p14="http://schemas.microsoft.com/office/powerpoint/2010/main" val="3222072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Developer Day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hasCustomPrompt="1"/>
          </p:nvPr>
        </p:nvSpPr>
        <p:spPr>
          <a:xfrm>
            <a:off x="3854370" y="2455502"/>
            <a:ext cx="7691636" cy="1960559"/>
          </a:xfrm>
        </p:spPr>
        <p:txBody>
          <a:bodyPr anchor="b">
            <a:normAutofit/>
          </a:bodyPr>
          <a:lstStyle>
            <a:lvl1pPr algn="l">
              <a:defRPr sz="6000"/>
            </a:lvl1pPr>
          </a:lstStyle>
          <a:p>
            <a:r>
              <a:rPr lang="en-US" dirty="0"/>
              <a:t>Click to edit master title style</a:t>
            </a:r>
          </a:p>
        </p:txBody>
      </p:sp>
      <p:sp>
        <p:nvSpPr>
          <p:cNvPr id="5" name="Text Placeholder 11">
            <a:extLst>
              <a:ext uri="{FF2B5EF4-FFF2-40B4-BE49-F238E27FC236}">
                <a16:creationId xmlns:a16="http://schemas.microsoft.com/office/drawing/2014/main" id="{85E8DEEE-81AE-BFAB-2D33-82685E11EC44}"/>
              </a:ext>
            </a:extLst>
          </p:cNvPr>
          <p:cNvSpPr>
            <a:spLocks noGrp="1"/>
          </p:cNvSpPr>
          <p:nvPr>
            <p:ph type="body" sz="quarter" idx="11" hasCustomPrompt="1"/>
          </p:nvPr>
        </p:nvSpPr>
        <p:spPr>
          <a:xfrm>
            <a:off x="3867494" y="5142631"/>
            <a:ext cx="7692042" cy="1198916"/>
          </a:xfrm>
        </p:spPr>
        <p:txBody>
          <a:bodyPr>
            <a:normAutofit/>
          </a:bodyPr>
          <a:lstStyle>
            <a:lvl1pPr marL="0" indent="0">
              <a:buNone/>
              <a:defRPr sz="16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0" name="Picture 9" descr="Logo&#10;&#10;Description automatically generated">
            <a:extLst>
              <a:ext uri="{FF2B5EF4-FFF2-40B4-BE49-F238E27FC236}">
                <a16:creationId xmlns:a16="http://schemas.microsoft.com/office/drawing/2014/main" id="{050491DA-02FA-B5CF-32A2-2BD46A76FC5C}"/>
              </a:ext>
            </a:extLst>
          </p:cNvPr>
          <p:cNvPicPr>
            <a:picLocks noChangeAspect="1"/>
          </p:cNvPicPr>
          <p:nvPr/>
        </p:nvPicPr>
        <p:blipFill>
          <a:blip r:embed="rId2"/>
          <a:stretch>
            <a:fillRect/>
          </a:stretch>
        </p:blipFill>
        <p:spPr>
          <a:xfrm>
            <a:off x="0" y="0"/>
            <a:ext cx="3483025"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AB467448-CC20-E4FC-DD87-27628C816A08}"/>
              </a:ext>
            </a:extLst>
          </p:cNvPr>
          <p:cNvPicPr>
            <a:picLocks noChangeAspect="1"/>
          </p:cNvPicPr>
          <p:nvPr/>
        </p:nvPicPr>
        <p:blipFill>
          <a:blip r:embed="rId3"/>
          <a:stretch>
            <a:fillRect/>
          </a:stretch>
        </p:blipFill>
        <p:spPr>
          <a:xfrm>
            <a:off x="3847055" y="331086"/>
            <a:ext cx="3315745" cy="1484480"/>
          </a:xfrm>
          <a:prstGeom prst="rect">
            <a:avLst/>
          </a:prstGeom>
        </p:spPr>
      </p:pic>
      <p:sp>
        <p:nvSpPr>
          <p:cNvPr id="13" name="TextBox 12">
            <a:extLst>
              <a:ext uri="{FF2B5EF4-FFF2-40B4-BE49-F238E27FC236}">
                <a16:creationId xmlns:a16="http://schemas.microsoft.com/office/drawing/2014/main" id="{32D271C3-CF48-68C9-45E5-9AB4AC6CB3E7}"/>
              </a:ext>
            </a:extLst>
          </p:cNvPr>
          <p:cNvSpPr txBox="1"/>
          <p:nvPr/>
        </p:nvSpPr>
        <p:spPr>
          <a:xfrm>
            <a:off x="8432800" y="-292100"/>
            <a:ext cx="184731" cy="369332"/>
          </a:xfrm>
          <a:prstGeom prst="rect">
            <a:avLst/>
          </a:prstGeom>
          <a:noFill/>
        </p:spPr>
        <p:txBody>
          <a:bodyPr wrap="none" rtlCol="0">
            <a:spAutoFit/>
          </a:bodyPr>
          <a:lstStyle/>
          <a:p>
            <a:pPr algn="l"/>
            <a:endParaRPr lang="en-US" dirty="0">
              <a:solidFill>
                <a:schemeClr val="accent6"/>
              </a:solidFill>
            </a:endParaRPr>
          </a:p>
        </p:txBody>
      </p:sp>
      <p:sp>
        <p:nvSpPr>
          <p:cNvPr id="2" name="Text Placeholder 11">
            <a:extLst>
              <a:ext uri="{FF2B5EF4-FFF2-40B4-BE49-F238E27FC236}">
                <a16:creationId xmlns:a16="http://schemas.microsoft.com/office/drawing/2014/main" id="{70AE2D81-AC4F-183C-9F40-1DE2F0923A1A}"/>
              </a:ext>
            </a:extLst>
          </p:cNvPr>
          <p:cNvSpPr txBox="1">
            <a:spLocks/>
          </p:cNvSpPr>
          <p:nvPr/>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4" name="Text Placeholder 11">
            <a:extLst>
              <a:ext uri="{FF2B5EF4-FFF2-40B4-BE49-F238E27FC236}">
                <a16:creationId xmlns:a16="http://schemas.microsoft.com/office/drawing/2014/main" id="{385D1AE4-D85B-EAA6-5922-7B3E6422DBFB}"/>
              </a:ext>
            </a:extLst>
          </p:cNvPr>
          <p:cNvSpPr txBox="1">
            <a:spLocks/>
          </p:cNvSpPr>
          <p:nvPr/>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1952095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ur Tiles">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69A54AF-4A96-BDBC-DA01-1F592F9C36F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8F61B9-CCEB-B640-96F9-C9D3B548E9D6}"/>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483831E3-F465-410F-A9E9-BC7371BD14AC}" type="slidenum">
              <a:rPr lang="de-DE" smtClean="0"/>
              <a:t>‹Nr.›</a:t>
            </a:fld>
            <a:endParaRPr lang="de-DE"/>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endParaRPr lang="de-DE"/>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Rounded Rectangle 10">
            <a:extLst>
              <a:ext uri="{FF2B5EF4-FFF2-40B4-BE49-F238E27FC236}">
                <a16:creationId xmlns:a16="http://schemas.microsoft.com/office/drawing/2014/main" id="{1349EA51-1543-3345-8636-E87878D8F2C9}"/>
              </a:ext>
            </a:extLst>
          </p:cNvPr>
          <p:cNvSpPr/>
          <p:nvPr/>
        </p:nvSpPr>
        <p:spPr>
          <a:xfrm>
            <a:off x="5510664"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01E99BA0-834A-814D-AB72-0B55285FDAE2}"/>
              </a:ext>
            </a:extLst>
          </p:cNvPr>
          <p:cNvSpPr>
            <a:spLocks noGrp="1"/>
          </p:cNvSpPr>
          <p:nvPr>
            <p:ph type="body" sz="quarter" idx="14" hasCustomPrompt="1"/>
          </p:nvPr>
        </p:nvSpPr>
        <p:spPr>
          <a:xfrm>
            <a:off x="5831556"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24" name="Text Placeholder 22">
            <a:extLst>
              <a:ext uri="{FF2B5EF4-FFF2-40B4-BE49-F238E27FC236}">
                <a16:creationId xmlns:a16="http://schemas.microsoft.com/office/drawing/2014/main" id="{4610D3C1-FA59-BC4E-8ECB-4C207D938D0B}"/>
              </a:ext>
            </a:extLst>
          </p:cNvPr>
          <p:cNvSpPr>
            <a:spLocks noGrp="1"/>
          </p:cNvSpPr>
          <p:nvPr>
            <p:ph type="body" sz="quarter" idx="15" hasCustomPrompt="1"/>
          </p:nvPr>
        </p:nvSpPr>
        <p:spPr>
          <a:xfrm>
            <a:off x="5831556"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25" name="Rounded Rectangle 24">
            <a:extLst>
              <a:ext uri="{FF2B5EF4-FFF2-40B4-BE49-F238E27FC236}">
                <a16:creationId xmlns:a16="http://schemas.microsoft.com/office/drawing/2014/main" id="{521950D0-95A1-1B4C-BBE5-5F29D9D7CB0A}"/>
              </a:ext>
            </a:extLst>
          </p:cNvPr>
          <p:cNvSpPr/>
          <p:nvPr/>
        </p:nvSpPr>
        <p:spPr>
          <a:xfrm>
            <a:off x="8741561"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2">
            <a:extLst>
              <a:ext uri="{FF2B5EF4-FFF2-40B4-BE49-F238E27FC236}">
                <a16:creationId xmlns:a16="http://schemas.microsoft.com/office/drawing/2014/main" id="{CB673210-ACDE-D244-83C0-C058C1CB0127}"/>
              </a:ext>
            </a:extLst>
          </p:cNvPr>
          <p:cNvSpPr>
            <a:spLocks noGrp="1"/>
          </p:cNvSpPr>
          <p:nvPr>
            <p:ph type="body" sz="quarter" idx="16" hasCustomPrompt="1"/>
          </p:nvPr>
        </p:nvSpPr>
        <p:spPr>
          <a:xfrm>
            <a:off x="9062453"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27" name="Text Placeholder 22">
            <a:extLst>
              <a:ext uri="{FF2B5EF4-FFF2-40B4-BE49-F238E27FC236}">
                <a16:creationId xmlns:a16="http://schemas.microsoft.com/office/drawing/2014/main" id="{60098562-9766-A343-AAE4-2AA5CA62890C}"/>
              </a:ext>
            </a:extLst>
          </p:cNvPr>
          <p:cNvSpPr>
            <a:spLocks noGrp="1"/>
          </p:cNvSpPr>
          <p:nvPr>
            <p:ph type="body" sz="quarter" idx="17" hasCustomPrompt="1"/>
          </p:nvPr>
        </p:nvSpPr>
        <p:spPr>
          <a:xfrm>
            <a:off x="9062453"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28" name="Rounded Rectangle 27">
            <a:extLst>
              <a:ext uri="{FF2B5EF4-FFF2-40B4-BE49-F238E27FC236}">
                <a16:creationId xmlns:a16="http://schemas.microsoft.com/office/drawing/2014/main" id="{EB87A9B0-1ACB-8F41-9053-0C6FEBEDA5D2}"/>
              </a:ext>
            </a:extLst>
          </p:cNvPr>
          <p:cNvSpPr/>
          <p:nvPr/>
        </p:nvSpPr>
        <p:spPr>
          <a:xfrm>
            <a:off x="5510664"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2">
            <a:extLst>
              <a:ext uri="{FF2B5EF4-FFF2-40B4-BE49-F238E27FC236}">
                <a16:creationId xmlns:a16="http://schemas.microsoft.com/office/drawing/2014/main" id="{00A7A5B1-1256-2D45-BD31-9E0142636223}"/>
              </a:ext>
            </a:extLst>
          </p:cNvPr>
          <p:cNvSpPr>
            <a:spLocks noGrp="1"/>
          </p:cNvSpPr>
          <p:nvPr>
            <p:ph type="body" sz="quarter" idx="18" hasCustomPrompt="1"/>
          </p:nvPr>
        </p:nvSpPr>
        <p:spPr>
          <a:xfrm>
            <a:off x="5831556"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30" name="Text Placeholder 22">
            <a:extLst>
              <a:ext uri="{FF2B5EF4-FFF2-40B4-BE49-F238E27FC236}">
                <a16:creationId xmlns:a16="http://schemas.microsoft.com/office/drawing/2014/main" id="{2DB52A9D-0173-7E44-9574-913A69EC987E}"/>
              </a:ext>
            </a:extLst>
          </p:cNvPr>
          <p:cNvSpPr>
            <a:spLocks noGrp="1"/>
          </p:cNvSpPr>
          <p:nvPr>
            <p:ph type="body" sz="quarter" idx="19" hasCustomPrompt="1"/>
          </p:nvPr>
        </p:nvSpPr>
        <p:spPr>
          <a:xfrm>
            <a:off x="5831556"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31" name="Rounded Rectangle 30">
            <a:extLst>
              <a:ext uri="{FF2B5EF4-FFF2-40B4-BE49-F238E27FC236}">
                <a16:creationId xmlns:a16="http://schemas.microsoft.com/office/drawing/2014/main" id="{F94B90D4-A4D6-B644-BC5C-2943E3E1CC26}"/>
              </a:ext>
            </a:extLst>
          </p:cNvPr>
          <p:cNvSpPr/>
          <p:nvPr/>
        </p:nvSpPr>
        <p:spPr>
          <a:xfrm>
            <a:off x="8741561"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22">
            <a:extLst>
              <a:ext uri="{FF2B5EF4-FFF2-40B4-BE49-F238E27FC236}">
                <a16:creationId xmlns:a16="http://schemas.microsoft.com/office/drawing/2014/main" id="{1AA50F97-3992-8D43-A937-B246C518B0AB}"/>
              </a:ext>
            </a:extLst>
          </p:cNvPr>
          <p:cNvSpPr>
            <a:spLocks noGrp="1"/>
          </p:cNvSpPr>
          <p:nvPr>
            <p:ph type="body" sz="quarter" idx="20" hasCustomPrompt="1"/>
          </p:nvPr>
        </p:nvSpPr>
        <p:spPr>
          <a:xfrm>
            <a:off x="9062453"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33" name="Text Placeholder 22">
            <a:extLst>
              <a:ext uri="{FF2B5EF4-FFF2-40B4-BE49-F238E27FC236}">
                <a16:creationId xmlns:a16="http://schemas.microsoft.com/office/drawing/2014/main" id="{36870797-B9C8-164D-A983-E8F84D10243F}"/>
              </a:ext>
            </a:extLst>
          </p:cNvPr>
          <p:cNvSpPr>
            <a:spLocks noGrp="1"/>
          </p:cNvSpPr>
          <p:nvPr>
            <p:ph type="body" sz="quarter" idx="21" hasCustomPrompt="1"/>
          </p:nvPr>
        </p:nvSpPr>
        <p:spPr>
          <a:xfrm>
            <a:off x="9062453"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pic>
        <p:nvPicPr>
          <p:cNvPr id="12" name="Picture 11" descr="Icon&#10;&#10;Description automatically generated">
            <a:extLst>
              <a:ext uri="{FF2B5EF4-FFF2-40B4-BE49-F238E27FC236}">
                <a16:creationId xmlns:a16="http://schemas.microsoft.com/office/drawing/2014/main" id="{715F6CEA-E6AB-D1A0-3323-FD498574A587}"/>
              </a:ext>
            </a:extLst>
          </p:cNvPr>
          <p:cNvPicPr>
            <a:picLocks noChangeAspect="1"/>
          </p:cNvPicPr>
          <p:nvPr/>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626259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DF459D-EB72-1043-9F0F-E9CD3991085A}"/>
              </a:ext>
            </a:extLst>
          </p:cNvPr>
          <p:cNvSpPr>
            <a:spLocks noGrp="1"/>
          </p:cNvSpPr>
          <p:nvPr>
            <p:ph type="pic" idx="1"/>
          </p:nvPr>
        </p:nvSpPr>
        <p:spPr>
          <a:xfrm>
            <a:off x="5183187" y="875405"/>
            <a:ext cx="6521133" cy="4985645"/>
          </a:xfrm>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p>
            <a:fld id="{483831E3-F465-410F-A9E9-BC7371BD14AC}" type="slidenum">
              <a:rPr lang="de-DE" smtClean="0"/>
              <a:t>‹Nr.›</a:t>
            </a:fld>
            <a:endParaRPr lang="de-DE"/>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endParaRPr lang="de-DE"/>
          </a:p>
        </p:txBody>
      </p:sp>
      <p:sp>
        <p:nvSpPr>
          <p:cNvPr id="9" name="Title 1">
            <a:extLst>
              <a:ext uri="{FF2B5EF4-FFF2-40B4-BE49-F238E27FC236}">
                <a16:creationId xmlns:a16="http://schemas.microsoft.com/office/drawing/2014/main" id="{74E875B0-122F-3240-BDF4-8E5930D25751}"/>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A26DE32A-0A6B-C3A7-142D-FDF3B642D0E8}"/>
              </a:ext>
            </a:extLst>
          </p:cNvPr>
          <p:cNvPicPr>
            <a:picLocks noChangeAspect="1"/>
          </p:cNvPicPr>
          <p:nvPr/>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219421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ue Side and Picture">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EEB3D90-A6A6-662A-8B27-B61AECC716C2}"/>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hasCustomPrompt="1"/>
          </p:nvPr>
        </p:nvSpPr>
        <p:spPr>
          <a:xfrm>
            <a:off x="406401" y="2336800"/>
            <a:ext cx="4191358" cy="3532188"/>
          </a:xfrm>
        </p:spPr>
        <p:txBody>
          <a:bodyPr>
            <a:normAutofit/>
          </a:bodyPr>
          <a:lstStyle>
            <a:lvl1pPr marL="0" indent="0">
              <a:spcBef>
                <a:spcPts val="0"/>
              </a:spcBef>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lvl1pPr>
              <a:defRPr>
                <a:solidFill>
                  <a:schemeClr val="bg1"/>
                </a:solidFill>
              </a:defRPr>
            </a:lvl1pPr>
          </a:lstStyle>
          <a:p>
            <a:fld id="{483831E3-F465-410F-A9E9-BC7371BD14AC}" type="slidenum">
              <a:rPr lang="de-DE" smtClean="0"/>
              <a:t>‹Nr.›</a:t>
            </a:fld>
            <a:endParaRPr lang="de-DE"/>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endParaRPr lang="de-DE"/>
          </a:p>
        </p:txBody>
      </p:sp>
      <p:sp>
        <p:nvSpPr>
          <p:cNvPr id="9" name="Title 1">
            <a:extLst>
              <a:ext uri="{FF2B5EF4-FFF2-40B4-BE49-F238E27FC236}">
                <a16:creationId xmlns:a16="http://schemas.microsoft.com/office/drawing/2014/main" id="{74E875B0-122F-3240-BDF4-8E5930D25751}"/>
              </a:ext>
            </a:extLst>
          </p:cNvPr>
          <p:cNvSpPr>
            <a:spLocks noGrp="1"/>
          </p:cNvSpPr>
          <p:nvPr>
            <p:ph type="title" hasCustomPrompt="1"/>
          </p:nvPr>
        </p:nvSpPr>
        <p:spPr>
          <a:xfrm>
            <a:off x="406400" y="457200"/>
            <a:ext cx="5148239" cy="1600200"/>
          </a:xfrm>
        </p:spPr>
        <p:txBody>
          <a:bodyPr anchor="t">
            <a:normAutofit/>
          </a:bodyPr>
          <a:lstStyle>
            <a:lvl1pPr>
              <a:defRPr sz="3600">
                <a:solidFill>
                  <a:schemeClr val="tx1"/>
                </a:solidFill>
              </a:defRPr>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9A1850E7-DAFD-B87D-7178-31BEA1BDE02C}"/>
              </a:ext>
            </a:extLst>
          </p:cNvPr>
          <p:cNvPicPr>
            <a:picLocks noChangeAspect="1"/>
          </p:cNvPicPr>
          <p:nvPr/>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339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Codin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52B824C7-451D-E3C6-2FD2-04C7355424B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831850" y="2295525"/>
            <a:ext cx="10515600" cy="1133475"/>
          </a:xfrm>
        </p:spPr>
        <p:txBody>
          <a:bodyPr anchor="b">
            <a:normAutofit/>
          </a:bodyPr>
          <a:lstStyle>
            <a:lvl1pPr algn="ct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hasCustomPrompt="1"/>
          </p:nvPr>
        </p:nvSpPr>
        <p:spPr>
          <a:xfrm>
            <a:off x="831850" y="3455990"/>
            <a:ext cx="10515600" cy="543629"/>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p>
            <a:fld id="{483831E3-F465-410F-A9E9-BC7371BD14AC}" type="slidenum">
              <a:rPr lang="de-DE" smtClean="0"/>
              <a:t>‹Nr.›</a:t>
            </a:fld>
            <a:endParaRPr lang="de-DE"/>
          </a:p>
        </p:txBody>
      </p:sp>
      <p:sp>
        <p:nvSpPr>
          <p:cNvPr id="8" name="Footer Placeholder 4">
            <a:extLst>
              <a:ext uri="{FF2B5EF4-FFF2-40B4-BE49-F238E27FC236}">
                <a16:creationId xmlns:a16="http://schemas.microsoft.com/office/drawing/2014/main" id="{53E3F84C-1E46-234A-83CB-CF24452C3E75}"/>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endParaRPr lang="de-DE"/>
          </a:p>
        </p:txBody>
      </p:sp>
      <p:pic>
        <p:nvPicPr>
          <p:cNvPr id="13" name="Picture 12" descr="Icon&#10;&#10;Description automatically generated">
            <a:extLst>
              <a:ext uri="{FF2B5EF4-FFF2-40B4-BE49-F238E27FC236}">
                <a16:creationId xmlns:a16="http://schemas.microsoft.com/office/drawing/2014/main" id="{12FF3654-3C95-E557-9A77-741293B2B93E}"/>
              </a:ext>
            </a:extLst>
          </p:cNvPr>
          <p:cNvPicPr>
            <a:picLocks noChangeAspect="1"/>
          </p:cNvPicPr>
          <p:nvPr/>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993752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Header Blue Coding">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B13465EA-560A-3825-4485-9E16E47D4D23}"/>
              </a:ext>
            </a:extLst>
          </p:cNvPr>
          <p:cNvPicPr>
            <a:picLocks noChangeAspect="1"/>
          </p:cNvPicPr>
          <p:nvPr/>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483831E3-F465-410F-A9E9-BC7371BD14AC}" type="slidenum">
              <a:rPr lang="de-DE" smtClean="0"/>
              <a:t>‹Nr.›</a:t>
            </a:fld>
            <a:endParaRPr lang="de-DE"/>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endParaRPr lang="de-DE"/>
          </a:p>
        </p:txBody>
      </p:sp>
      <p:pic>
        <p:nvPicPr>
          <p:cNvPr id="5" name="Picture 4" descr="Icon&#10;&#10;Description automatically generated">
            <a:extLst>
              <a:ext uri="{FF2B5EF4-FFF2-40B4-BE49-F238E27FC236}">
                <a16:creationId xmlns:a16="http://schemas.microsoft.com/office/drawing/2014/main" id="{A39C0FB6-78CF-E522-D003-42633766E472}"/>
              </a:ext>
            </a:extLst>
          </p:cNvPr>
          <p:cNvPicPr>
            <a:picLocks noChangeAspect="1"/>
          </p:cNvPicPr>
          <p:nvPr/>
        </p:nvPicPr>
        <p:blipFill>
          <a:blip r:embed="rId3"/>
          <a:stretch>
            <a:fillRect/>
          </a:stretch>
        </p:blipFill>
        <p:spPr>
          <a:xfrm>
            <a:off x="11041038" y="114055"/>
            <a:ext cx="915805" cy="761351"/>
          </a:xfrm>
          <a:prstGeom prst="rect">
            <a:avLst/>
          </a:prstGeom>
        </p:spPr>
      </p:pic>
      <p:sp>
        <p:nvSpPr>
          <p:cNvPr id="7" name="Title 1">
            <a:extLst>
              <a:ext uri="{FF2B5EF4-FFF2-40B4-BE49-F238E27FC236}">
                <a16:creationId xmlns:a16="http://schemas.microsoft.com/office/drawing/2014/main" id="{BA387A4E-C9CA-D0F9-DC61-E527D4DCD74F}"/>
              </a:ext>
            </a:extLst>
          </p:cNvPr>
          <p:cNvSpPr>
            <a:spLocks noGrp="1"/>
          </p:cNvSpPr>
          <p:nvPr>
            <p:ph type="title" hasCustomPrompt="1"/>
          </p:nvPr>
        </p:nvSpPr>
        <p:spPr>
          <a:xfrm>
            <a:off x="831850" y="2295525"/>
            <a:ext cx="10515600" cy="1133475"/>
          </a:xfrm>
        </p:spPr>
        <p:txBody>
          <a:bodyPr anchor="b">
            <a:normAutofit/>
          </a:bodyPr>
          <a:lstStyle>
            <a:lvl1pPr algn="ctr">
              <a:defRPr sz="540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08271FB5-9C0D-6670-5E97-3010C8169398}"/>
              </a:ext>
            </a:extLst>
          </p:cNvPr>
          <p:cNvSpPr>
            <a:spLocks noGrp="1"/>
          </p:cNvSpPr>
          <p:nvPr>
            <p:ph type="body" idx="1" hasCustomPrompt="1"/>
          </p:nvPr>
        </p:nvSpPr>
        <p:spPr>
          <a:xfrm>
            <a:off x="831850" y="3455990"/>
            <a:ext cx="10515600" cy="543629"/>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65390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Blue">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831850" y="2758471"/>
            <a:ext cx="10515600" cy="1014984"/>
          </a:xfrm>
        </p:spPr>
        <p:txBody>
          <a:bodyPr anchor="b">
            <a:normAutofit/>
          </a:bodyPr>
          <a:lstStyle>
            <a:lvl1pPr algn="ct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hasCustomPrompt="1"/>
          </p:nvPr>
        </p:nvSpPr>
        <p:spPr>
          <a:xfrm>
            <a:off x="831850" y="3814399"/>
            <a:ext cx="10515600" cy="120797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483831E3-F465-410F-A9E9-BC7371BD14AC}" type="slidenum">
              <a:rPr lang="de-DE" smtClean="0"/>
              <a:t>‹Nr.›</a:t>
            </a:fld>
            <a:endParaRPr lang="de-DE"/>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endParaRPr lang="de-DE"/>
          </a:p>
        </p:txBody>
      </p:sp>
      <p:pic>
        <p:nvPicPr>
          <p:cNvPr id="5" name="Picture 4" descr="Icon&#10;&#10;Description automatically generated">
            <a:extLst>
              <a:ext uri="{FF2B5EF4-FFF2-40B4-BE49-F238E27FC236}">
                <a16:creationId xmlns:a16="http://schemas.microsoft.com/office/drawing/2014/main" id="{A39C0FB6-78CF-E522-D003-42633766E472}"/>
              </a:ext>
            </a:extLst>
          </p:cNvPr>
          <p:cNvPicPr>
            <a:picLocks noChangeAspect="1"/>
          </p:cNvPicPr>
          <p:nvPr/>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913984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F4DC-8A0C-9A49-8FC7-D55AB97506A6}"/>
              </a:ext>
            </a:extLst>
          </p:cNvPr>
          <p:cNvSpPr>
            <a:spLocks noGrp="1"/>
          </p:cNvSpPr>
          <p:nvPr>
            <p:ph type="title" hasCustomPrompt="1"/>
          </p:nvPr>
        </p:nvSpPr>
        <p:spPr>
          <a:xfrm>
            <a:off x="1244600" y="365125"/>
            <a:ext cx="9702800" cy="797753"/>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BAB22E09-30B4-8A42-AB39-5E952EF9321E}"/>
              </a:ext>
            </a:extLst>
          </p:cNvPr>
          <p:cNvSpPr>
            <a:spLocks noGrp="1"/>
          </p:cNvSpPr>
          <p:nvPr>
            <p:ph type="sldNum" sz="quarter" idx="12"/>
          </p:nvPr>
        </p:nvSpPr>
        <p:spPr/>
        <p:txBody>
          <a:bodyPr/>
          <a:lstStyle/>
          <a:p>
            <a:fld id="{483831E3-F465-410F-A9E9-BC7371BD14AC}" type="slidenum">
              <a:rPr lang="de-DE" smtClean="0"/>
              <a:t>‹Nr.›</a:t>
            </a:fld>
            <a:endParaRPr lang="de-DE"/>
          </a:p>
        </p:txBody>
      </p:sp>
      <p:sp>
        <p:nvSpPr>
          <p:cNvPr id="7" name="Footer Placeholder 4">
            <a:extLst>
              <a:ext uri="{FF2B5EF4-FFF2-40B4-BE49-F238E27FC236}">
                <a16:creationId xmlns:a16="http://schemas.microsoft.com/office/drawing/2014/main" id="{98C5BB9F-B32B-5341-9D04-F9019576450B}"/>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endParaRPr lang="de-DE"/>
          </a:p>
        </p:txBody>
      </p:sp>
      <p:pic>
        <p:nvPicPr>
          <p:cNvPr id="3" name="Picture 2" descr="Icon&#10;&#10;Description automatically generated">
            <a:extLst>
              <a:ext uri="{FF2B5EF4-FFF2-40B4-BE49-F238E27FC236}">
                <a16:creationId xmlns:a16="http://schemas.microsoft.com/office/drawing/2014/main" id="{3D863D0E-59C9-47A7-9FB1-B4C2EF120088}"/>
              </a:ext>
            </a:extLst>
          </p:cNvPr>
          <p:cNvPicPr>
            <a:picLocks noChangeAspect="1"/>
          </p:cNvPicPr>
          <p:nvPr/>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478484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2B2DB0-39C8-1C40-BE15-DDDE06404D28}"/>
              </a:ext>
            </a:extLst>
          </p:cNvPr>
          <p:cNvSpPr>
            <a:spLocks noGrp="1"/>
          </p:cNvSpPr>
          <p:nvPr>
            <p:ph type="sldNum" sz="quarter" idx="12"/>
          </p:nvPr>
        </p:nvSpPr>
        <p:spPr/>
        <p:txBody>
          <a:bodyPr/>
          <a:lstStyle/>
          <a:p>
            <a:fld id="{483831E3-F465-410F-A9E9-BC7371BD14AC}" type="slidenum">
              <a:rPr lang="de-DE" smtClean="0"/>
              <a:t>‹Nr.›</a:t>
            </a:fld>
            <a:endParaRPr lang="de-DE"/>
          </a:p>
        </p:txBody>
      </p:sp>
      <p:sp>
        <p:nvSpPr>
          <p:cNvPr id="5" name="Footer Placeholder 4">
            <a:extLst>
              <a:ext uri="{FF2B5EF4-FFF2-40B4-BE49-F238E27FC236}">
                <a16:creationId xmlns:a16="http://schemas.microsoft.com/office/drawing/2014/main" id="{3D928643-64C5-AF40-B9D9-AAFB07F505D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endParaRPr lang="de-DE"/>
          </a:p>
        </p:txBody>
      </p:sp>
      <p:pic>
        <p:nvPicPr>
          <p:cNvPr id="2" name="Picture 1" descr="Icon&#10;&#10;Description automatically generated">
            <a:extLst>
              <a:ext uri="{FF2B5EF4-FFF2-40B4-BE49-F238E27FC236}">
                <a16:creationId xmlns:a16="http://schemas.microsoft.com/office/drawing/2014/main" id="{C65DF285-1CC2-0C4B-E191-64BA0318387B}"/>
              </a:ext>
            </a:extLst>
          </p:cNvPr>
          <p:cNvPicPr>
            <a:picLocks noChangeAspect="1"/>
          </p:cNvPicPr>
          <p:nvPr/>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988834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C52EA-75BC-6E5B-ACF5-33EEAA29108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305FA02-A71C-B8ED-28CB-402F7CE069E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3D30330-B120-0FD8-7DA0-5E015A46269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5693B35-C898-934A-93BD-268FB42C2FDE}"/>
              </a:ext>
            </a:extLst>
          </p:cNvPr>
          <p:cNvSpPr>
            <a:spLocks noGrp="1"/>
          </p:cNvSpPr>
          <p:nvPr>
            <p:ph type="dt" sz="half" idx="10"/>
          </p:nvPr>
        </p:nvSpPr>
        <p:spPr/>
        <p:txBody>
          <a:bodyPr/>
          <a:lstStyle/>
          <a:p>
            <a:fld id="{7D8AC538-50E3-4678-B338-F8013973060D}" type="datetimeFigureOut">
              <a:rPr lang="de-DE" smtClean="0"/>
              <a:t>08.03.2023</a:t>
            </a:fld>
            <a:endParaRPr lang="de-DE"/>
          </a:p>
        </p:txBody>
      </p:sp>
      <p:sp>
        <p:nvSpPr>
          <p:cNvPr id="6" name="Fußzeilenplatzhalter 5">
            <a:extLst>
              <a:ext uri="{FF2B5EF4-FFF2-40B4-BE49-F238E27FC236}">
                <a16:creationId xmlns:a16="http://schemas.microsoft.com/office/drawing/2014/main" id="{640539AE-9B3C-2C4D-998B-BDC7BC2F9F6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DE0084C-793D-C2D6-EBAE-1E73D8C6937E}"/>
              </a:ext>
            </a:extLst>
          </p:cNvPr>
          <p:cNvSpPr>
            <a:spLocks noGrp="1"/>
          </p:cNvSpPr>
          <p:nvPr>
            <p:ph type="sldNum" sz="quarter" idx="12"/>
          </p:nvPr>
        </p:nvSpPr>
        <p:spPr/>
        <p:txBody>
          <a:bodyPr/>
          <a:lstStyle/>
          <a:p>
            <a:fld id="{483831E3-F465-410F-A9E9-BC7371BD14AC}" type="slidenum">
              <a:rPr lang="de-DE" smtClean="0"/>
              <a:t>‹Nr.›</a:t>
            </a:fld>
            <a:endParaRPr lang="de-DE"/>
          </a:p>
        </p:txBody>
      </p:sp>
    </p:spTree>
    <p:extLst>
      <p:ext uri="{BB962C8B-B14F-4D97-AF65-F5344CB8AC3E}">
        <p14:creationId xmlns:p14="http://schemas.microsoft.com/office/powerpoint/2010/main" val="3604294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F11EDC6-4042-9B41-9829-40C1A03B2DDE}"/>
              </a:ext>
            </a:extLst>
          </p:cNvPr>
          <p:cNvSpPr/>
          <p:nvPr userDrawn="1"/>
        </p:nvSpPr>
        <p:spPr>
          <a:xfrm>
            <a:off x="612634" y="1825625"/>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CB925D-725D-9D40-A690-BA2FCB38A62C}"/>
              </a:ext>
            </a:extLst>
          </p:cNvPr>
          <p:cNvSpPr>
            <a:spLocks noGrp="1"/>
          </p:cNvSpPr>
          <p:nvPr>
            <p:ph type="title" hasCustomPrompt="1"/>
          </p:nvPr>
        </p:nvSpPr>
        <p:spPr>
          <a:xfrm>
            <a:off x="1225721" y="365125"/>
            <a:ext cx="9740558" cy="797753"/>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CDEE8BD-E916-6649-B50D-2D000281131C}"/>
              </a:ext>
            </a:extLst>
          </p:cNvPr>
          <p:cNvSpPr>
            <a:spLocks noGrp="1"/>
          </p:cNvSpPr>
          <p:nvPr>
            <p:ph sz="half" idx="1" hasCustomPrompt="1"/>
          </p:nvPr>
        </p:nvSpPr>
        <p:spPr>
          <a:xfrm>
            <a:off x="1010314" y="2265529"/>
            <a:ext cx="4386240" cy="3179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3E9716B-DC23-884E-AECE-26BBB5EBEED3}"/>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‹Nr.›</a:t>
            </a:fld>
            <a:endParaRPr lang="en-US"/>
          </a:p>
        </p:txBody>
      </p:sp>
      <p:sp>
        <p:nvSpPr>
          <p:cNvPr id="8" name="Footer Placeholder 4">
            <a:extLst>
              <a:ext uri="{FF2B5EF4-FFF2-40B4-BE49-F238E27FC236}">
                <a16:creationId xmlns:a16="http://schemas.microsoft.com/office/drawing/2014/main" id="{A90B0DA2-E7B0-644B-9A47-82FE4334E0B4}"/>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0" name="Rounded Rectangle 9">
            <a:extLst>
              <a:ext uri="{FF2B5EF4-FFF2-40B4-BE49-F238E27FC236}">
                <a16:creationId xmlns:a16="http://schemas.microsoft.com/office/drawing/2014/main" id="{521C7368-EFDE-EA49-8C4E-96B84D738163}"/>
              </a:ext>
            </a:extLst>
          </p:cNvPr>
          <p:cNvSpPr/>
          <p:nvPr userDrawn="1"/>
        </p:nvSpPr>
        <p:spPr>
          <a:xfrm>
            <a:off x="6397766" y="1834948"/>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B5020119-07EA-6347-9446-78A596B21BB7}"/>
              </a:ext>
            </a:extLst>
          </p:cNvPr>
          <p:cNvSpPr>
            <a:spLocks noGrp="1"/>
          </p:cNvSpPr>
          <p:nvPr>
            <p:ph sz="half" idx="13" hasCustomPrompt="1"/>
          </p:nvPr>
        </p:nvSpPr>
        <p:spPr>
          <a:xfrm>
            <a:off x="6795446" y="2274852"/>
            <a:ext cx="4386240" cy="3179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Icon&#10;&#10;Description automatically generated">
            <a:extLst>
              <a:ext uri="{FF2B5EF4-FFF2-40B4-BE49-F238E27FC236}">
                <a16:creationId xmlns:a16="http://schemas.microsoft.com/office/drawing/2014/main" id="{4BD64F96-1A21-21F2-7A47-CC12E71ED0FA}"/>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400426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Developer Days 2 Speaker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hasCustomPrompt="1"/>
          </p:nvPr>
        </p:nvSpPr>
        <p:spPr>
          <a:xfrm>
            <a:off x="3854370" y="2455502"/>
            <a:ext cx="7691636" cy="1960559"/>
          </a:xfrm>
        </p:spPr>
        <p:txBody>
          <a:bodyPr anchor="b">
            <a:normAutofit/>
          </a:bodyPr>
          <a:lstStyle>
            <a:lvl1pPr algn="l">
              <a:defRPr sz="6000"/>
            </a:lvl1pPr>
          </a:lstStyle>
          <a:p>
            <a:r>
              <a:rPr lang="en-US" dirty="0"/>
              <a:t>Click to edit master title style</a:t>
            </a:r>
          </a:p>
        </p:txBody>
      </p:sp>
      <p:sp>
        <p:nvSpPr>
          <p:cNvPr id="5" name="Text Placeholder 11">
            <a:extLst>
              <a:ext uri="{FF2B5EF4-FFF2-40B4-BE49-F238E27FC236}">
                <a16:creationId xmlns:a16="http://schemas.microsoft.com/office/drawing/2014/main" id="{85E8DEEE-81AE-BFAB-2D33-82685E11EC44}"/>
              </a:ext>
            </a:extLst>
          </p:cNvPr>
          <p:cNvSpPr>
            <a:spLocks noGrp="1"/>
          </p:cNvSpPr>
          <p:nvPr>
            <p:ph type="body" sz="quarter" idx="11" hasCustomPrompt="1"/>
          </p:nvPr>
        </p:nvSpPr>
        <p:spPr>
          <a:xfrm>
            <a:off x="4614300" y="5142631"/>
            <a:ext cx="2963400" cy="826369"/>
          </a:xfrm>
        </p:spPr>
        <p:txBody>
          <a:bodyPr>
            <a:normAutofit/>
          </a:bodyPr>
          <a:lstStyle>
            <a:lvl1pPr marL="0" indent="0">
              <a:buNone/>
              <a:defRPr sz="1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0" name="Picture 9" descr="Logo&#10;&#10;Description automatically generated">
            <a:extLst>
              <a:ext uri="{FF2B5EF4-FFF2-40B4-BE49-F238E27FC236}">
                <a16:creationId xmlns:a16="http://schemas.microsoft.com/office/drawing/2014/main" id="{050491DA-02FA-B5CF-32A2-2BD46A76FC5C}"/>
              </a:ext>
            </a:extLst>
          </p:cNvPr>
          <p:cNvPicPr>
            <a:picLocks noChangeAspect="1"/>
          </p:cNvPicPr>
          <p:nvPr/>
        </p:nvPicPr>
        <p:blipFill>
          <a:blip r:embed="rId2"/>
          <a:stretch>
            <a:fillRect/>
          </a:stretch>
        </p:blipFill>
        <p:spPr>
          <a:xfrm>
            <a:off x="0" y="0"/>
            <a:ext cx="3483025"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AB467448-CC20-E4FC-DD87-27628C816A08}"/>
              </a:ext>
            </a:extLst>
          </p:cNvPr>
          <p:cNvPicPr>
            <a:picLocks noChangeAspect="1"/>
          </p:cNvPicPr>
          <p:nvPr/>
        </p:nvPicPr>
        <p:blipFill>
          <a:blip r:embed="rId3"/>
          <a:stretch>
            <a:fillRect/>
          </a:stretch>
        </p:blipFill>
        <p:spPr>
          <a:xfrm>
            <a:off x="3847055" y="331086"/>
            <a:ext cx="3315745" cy="1484480"/>
          </a:xfrm>
          <a:prstGeom prst="rect">
            <a:avLst/>
          </a:prstGeom>
        </p:spPr>
      </p:pic>
      <p:sp>
        <p:nvSpPr>
          <p:cNvPr id="13" name="TextBox 12">
            <a:extLst>
              <a:ext uri="{FF2B5EF4-FFF2-40B4-BE49-F238E27FC236}">
                <a16:creationId xmlns:a16="http://schemas.microsoft.com/office/drawing/2014/main" id="{32D271C3-CF48-68C9-45E5-9AB4AC6CB3E7}"/>
              </a:ext>
            </a:extLst>
          </p:cNvPr>
          <p:cNvSpPr txBox="1"/>
          <p:nvPr/>
        </p:nvSpPr>
        <p:spPr>
          <a:xfrm>
            <a:off x="8432800" y="-292100"/>
            <a:ext cx="184731" cy="369332"/>
          </a:xfrm>
          <a:prstGeom prst="rect">
            <a:avLst/>
          </a:prstGeom>
          <a:noFill/>
        </p:spPr>
        <p:txBody>
          <a:bodyPr wrap="none" rtlCol="0">
            <a:spAutoFit/>
          </a:bodyPr>
          <a:lstStyle/>
          <a:p>
            <a:pPr algn="l"/>
            <a:endParaRPr lang="en-US" dirty="0">
              <a:solidFill>
                <a:schemeClr val="accent6"/>
              </a:solidFill>
            </a:endParaRPr>
          </a:p>
        </p:txBody>
      </p:sp>
      <p:sp>
        <p:nvSpPr>
          <p:cNvPr id="2" name="Text Placeholder 11">
            <a:extLst>
              <a:ext uri="{FF2B5EF4-FFF2-40B4-BE49-F238E27FC236}">
                <a16:creationId xmlns:a16="http://schemas.microsoft.com/office/drawing/2014/main" id="{6FA180BC-E4D7-8D5E-2755-D63C8EC3D8FE}"/>
              </a:ext>
            </a:extLst>
          </p:cNvPr>
          <p:cNvSpPr>
            <a:spLocks noGrp="1"/>
          </p:cNvSpPr>
          <p:nvPr>
            <p:ph type="body" sz="quarter" idx="12" hasCustomPrompt="1"/>
          </p:nvPr>
        </p:nvSpPr>
        <p:spPr>
          <a:xfrm>
            <a:off x="8616506" y="5142631"/>
            <a:ext cx="2963400" cy="826369"/>
          </a:xfrm>
        </p:spPr>
        <p:txBody>
          <a:bodyPr>
            <a:normAutofit/>
          </a:bodyPr>
          <a:lstStyle>
            <a:lvl1pPr marL="0" indent="0">
              <a:buNone/>
              <a:defRPr sz="1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sp>
        <p:nvSpPr>
          <p:cNvPr id="3" name="Text Placeholder 11">
            <a:extLst>
              <a:ext uri="{FF2B5EF4-FFF2-40B4-BE49-F238E27FC236}">
                <a16:creationId xmlns:a16="http://schemas.microsoft.com/office/drawing/2014/main" id="{E43D0179-B16D-2F5F-45FB-E9E15C309599}"/>
              </a:ext>
            </a:extLst>
          </p:cNvPr>
          <p:cNvSpPr txBox="1">
            <a:spLocks/>
          </p:cNvSpPr>
          <p:nvPr/>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6" name="Text Placeholder 11">
            <a:extLst>
              <a:ext uri="{FF2B5EF4-FFF2-40B4-BE49-F238E27FC236}">
                <a16:creationId xmlns:a16="http://schemas.microsoft.com/office/drawing/2014/main" id="{1B72777A-1716-BF7B-C36B-54C7A0CFCBAF}"/>
              </a:ext>
            </a:extLst>
          </p:cNvPr>
          <p:cNvSpPr txBox="1">
            <a:spLocks/>
          </p:cNvSpPr>
          <p:nvPr/>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403062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Blue - Developer Days">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702509F5-BFF3-A2DD-2BAD-46C234A73965}"/>
              </a:ext>
            </a:extLst>
          </p:cNvPr>
          <p:cNvPicPr>
            <a:picLocks noChangeAspect="1"/>
          </p:cNvPicPr>
          <p:nvPr/>
        </p:nvPicPr>
        <p:blipFill>
          <a:blip r:embed="rId2"/>
          <a:stretch>
            <a:fillRect/>
          </a:stretch>
        </p:blipFill>
        <p:spPr>
          <a:xfrm>
            <a:off x="3862749" y="346786"/>
            <a:ext cx="3303371" cy="1478940"/>
          </a:xfrm>
          <a:prstGeom prst="rect">
            <a:avLst/>
          </a:prstGeom>
        </p:spPr>
      </p:pic>
      <p:sp>
        <p:nvSpPr>
          <p:cNvPr id="4" name="Title 1">
            <a:extLst>
              <a:ext uri="{FF2B5EF4-FFF2-40B4-BE49-F238E27FC236}">
                <a16:creationId xmlns:a16="http://schemas.microsoft.com/office/drawing/2014/main" id="{466CA37A-309A-9788-AA83-86E9BA6B4DCB}"/>
              </a:ext>
            </a:extLst>
          </p:cNvPr>
          <p:cNvSpPr>
            <a:spLocks noGrp="1"/>
          </p:cNvSpPr>
          <p:nvPr>
            <p:ph type="ctrTitle" hasCustomPrompt="1"/>
          </p:nvPr>
        </p:nvSpPr>
        <p:spPr>
          <a:xfrm>
            <a:off x="3854370" y="2455502"/>
            <a:ext cx="7691636" cy="1960559"/>
          </a:xfrm>
        </p:spPr>
        <p:txBody>
          <a:bodyPr anchor="b">
            <a:normAutofit/>
          </a:bodyPr>
          <a:lstStyle>
            <a:lvl1pPr algn="l">
              <a:defRPr sz="6000">
                <a:solidFill>
                  <a:schemeClr val="bg1"/>
                </a:solidFill>
              </a:defRPr>
            </a:lvl1pPr>
          </a:lstStyle>
          <a:p>
            <a:r>
              <a:rPr lang="en-US" dirty="0"/>
              <a:t>Click to edit master title style</a:t>
            </a:r>
          </a:p>
        </p:txBody>
      </p:sp>
      <p:sp>
        <p:nvSpPr>
          <p:cNvPr id="7" name="Text Placeholder 11">
            <a:extLst>
              <a:ext uri="{FF2B5EF4-FFF2-40B4-BE49-F238E27FC236}">
                <a16:creationId xmlns:a16="http://schemas.microsoft.com/office/drawing/2014/main" id="{49FCB8F2-5EF1-287E-4DCA-77B1FEBB7C6B}"/>
              </a:ext>
            </a:extLst>
          </p:cNvPr>
          <p:cNvSpPr>
            <a:spLocks noGrp="1"/>
          </p:cNvSpPr>
          <p:nvPr>
            <p:ph type="body" sz="quarter" idx="11" hasCustomPrompt="1"/>
          </p:nvPr>
        </p:nvSpPr>
        <p:spPr>
          <a:xfrm>
            <a:off x="3867494" y="5142631"/>
            <a:ext cx="7692042" cy="1198916"/>
          </a:xfrm>
        </p:spPr>
        <p:txBody>
          <a:bodyPr>
            <a:norm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1" name="Picture 10" descr="Icon&#10;&#10;Description automatically generated">
            <a:extLst>
              <a:ext uri="{FF2B5EF4-FFF2-40B4-BE49-F238E27FC236}">
                <a16:creationId xmlns:a16="http://schemas.microsoft.com/office/drawing/2014/main" id="{DC4B3324-30FA-01B2-FC76-80E4133482EC}"/>
              </a:ext>
            </a:extLst>
          </p:cNvPr>
          <p:cNvPicPr>
            <a:picLocks noChangeAspect="1"/>
          </p:cNvPicPr>
          <p:nvPr/>
        </p:nvPicPr>
        <p:blipFill>
          <a:blip r:embed="rId3"/>
          <a:stretch>
            <a:fillRect/>
          </a:stretch>
        </p:blipFill>
        <p:spPr>
          <a:xfrm>
            <a:off x="0" y="0"/>
            <a:ext cx="3486150" cy="6858000"/>
          </a:xfrm>
          <a:prstGeom prst="rect">
            <a:avLst/>
          </a:prstGeom>
        </p:spPr>
      </p:pic>
      <p:sp>
        <p:nvSpPr>
          <p:cNvPr id="2" name="Text Placeholder 11">
            <a:extLst>
              <a:ext uri="{FF2B5EF4-FFF2-40B4-BE49-F238E27FC236}">
                <a16:creationId xmlns:a16="http://schemas.microsoft.com/office/drawing/2014/main" id="{398EE6F9-5D40-DAD0-A595-159C0002075F}"/>
              </a:ext>
            </a:extLst>
          </p:cNvPr>
          <p:cNvSpPr txBox="1">
            <a:spLocks/>
          </p:cNvSpPr>
          <p:nvPr/>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5" name="Text Placeholder 11">
            <a:extLst>
              <a:ext uri="{FF2B5EF4-FFF2-40B4-BE49-F238E27FC236}">
                <a16:creationId xmlns:a16="http://schemas.microsoft.com/office/drawing/2014/main" id="{C49F0E2B-27E4-EFD5-E173-1EC0738CDC49}"/>
              </a:ext>
            </a:extLst>
          </p:cNvPr>
          <p:cNvSpPr txBox="1">
            <a:spLocks/>
          </p:cNvSpPr>
          <p:nvPr/>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394324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406400" y="2610946"/>
            <a:ext cx="3210257" cy="1636108"/>
          </a:xfrm>
        </p:spPr>
        <p:txBody>
          <a:bodyPr anchor="ctr">
            <a:noAutofit/>
          </a:bodyPr>
          <a:lstStyle>
            <a:lvl1pPr algn="ctr">
              <a:defRPr sz="36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483831E3-F465-410F-A9E9-BC7371BD14AC}" type="slidenum">
              <a:rPr lang="de-DE" smtClean="0"/>
              <a:t>‹Nr.›</a:t>
            </a:fld>
            <a:endParaRPr lang="de-DE"/>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endParaRPr lang="de-DE"/>
          </a:p>
        </p:txBody>
      </p:sp>
      <p:sp>
        <p:nvSpPr>
          <p:cNvPr id="7" name="Rounded Rectangle 6">
            <a:extLst>
              <a:ext uri="{FF2B5EF4-FFF2-40B4-BE49-F238E27FC236}">
                <a16:creationId xmlns:a16="http://schemas.microsoft.com/office/drawing/2014/main" id="{EEBFBFE7-C81D-F046-BF1D-2210155BABAF}"/>
              </a:ext>
            </a:extLst>
          </p:cNvPr>
          <p:cNvSpPr/>
          <p:nvPr/>
        </p:nvSpPr>
        <p:spPr>
          <a:xfrm>
            <a:off x="4012443" y="791570"/>
            <a:ext cx="7347708" cy="5199797"/>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348F772E-0B10-3436-4091-2AF6506179B6}"/>
              </a:ext>
            </a:extLst>
          </p:cNvPr>
          <p:cNvPicPr>
            <a:picLocks noChangeAspect="1"/>
          </p:cNvPicPr>
          <p:nvPr/>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79387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3BAE-D05F-1A49-8B85-D379B1E39E9B}"/>
              </a:ext>
            </a:extLst>
          </p:cNvPr>
          <p:cNvSpPr>
            <a:spLocks noGrp="1"/>
          </p:cNvSpPr>
          <p:nvPr>
            <p:ph type="title" hasCustomPrompt="1"/>
          </p:nvPr>
        </p:nvSpPr>
        <p:spPr>
          <a:xfrm>
            <a:off x="406400" y="365125"/>
            <a:ext cx="10634638" cy="79775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7EE4FA5-A75E-BB45-8976-E756865ED322}"/>
              </a:ext>
            </a:extLst>
          </p:cNvPr>
          <p:cNvSpPr>
            <a:spLocks noGrp="1"/>
          </p:cNvSpPr>
          <p:nvPr>
            <p:ph idx="1" hasCustomPrompt="1"/>
          </p:nvPr>
        </p:nvSpPr>
        <p:spPr>
          <a:xfrm>
            <a:off x="406400" y="1613949"/>
            <a:ext cx="11430000" cy="42805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022947C-C848-734C-B88F-459D6B95B515}"/>
              </a:ext>
            </a:extLst>
          </p:cNvPr>
          <p:cNvSpPr>
            <a:spLocks noGrp="1"/>
          </p:cNvSpPr>
          <p:nvPr>
            <p:ph type="sldNum" sz="quarter" idx="12"/>
          </p:nvPr>
        </p:nvSpPr>
        <p:spPr/>
        <p:txBody>
          <a:bodyPr/>
          <a:lstStyle/>
          <a:p>
            <a:fld id="{483831E3-F465-410F-A9E9-BC7371BD14AC}" type="slidenum">
              <a:rPr lang="de-DE" smtClean="0"/>
              <a:t>‹Nr.›</a:t>
            </a:fld>
            <a:endParaRPr lang="de-DE"/>
          </a:p>
        </p:txBody>
      </p:sp>
      <p:sp>
        <p:nvSpPr>
          <p:cNvPr id="8" name="Footer Placeholder 4">
            <a:extLst>
              <a:ext uri="{FF2B5EF4-FFF2-40B4-BE49-F238E27FC236}">
                <a16:creationId xmlns:a16="http://schemas.microsoft.com/office/drawing/2014/main" id="{31037887-B903-B04E-A6F3-86B826237DAB}"/>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endParaRPr lang="de-DE"/>
          </a:p>
        </p:txBody>
      </p:sp>
      <p:pic>
        <p:nvPicPr>
          <p:cNvPr id="4" name="Picture 3" descr="Icon&#10;&#10;Description automatically generated">
            <a:extLst>
              <a:ext uri="{FF2B5EF4-FFF2-40B4-BE49-F238E27FC236}">
                <a16:creationId xmlns:a16="http://schemas.microsoft.com/office/drawing/2014/main" id="{69153A4E-97F0-F015-878A-9DE0EF10BF8A}"/>
              </a:ext>
            </a:extLst>
          </p:cNvPr>
          <p:cNvPicPr>
            <a:picLocks noChangeAspect="1"/>
          </p:cNvPicPr>
          <p:nvPr/>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47486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hasCustomPrompt="1"/>
          </p:nvPr>
        </p:nvSpPr>
        <p:spPr>
          <a:xfrm>
            <a:off x="570173" y="1681163"/>
            <a:ext cx="5157787"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hasCustomPrompt="1"/>
          </p:nvPr>
        </p:nvSpPr>
        <p:spPr>
          <a:xfrm>
            <a:off x="570173" y="2505075"/>
            <a:ext cx="5157787"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0AB22AB-6949-F848-A6EB-5D8A98590FFA}"/>
              </a:ext>
            </a:extLst>
          </p:cNvPr>
          <p:cNvSpPr>
            <a:spLocks noGrp="1"/>
          </p:cNvSpPr>
          <p:nvPr>
            <p:ph type="body" sz="quarter" idx="3" hasCustomPrompt="1"/>
          </p:nvPr>
        </p:nvSpPr>
        <p:spPr>
          <a:xfrm>
            <a:off x="6438639" y="1681163"/>
            <a:ext cx="5183188"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E62064A-82A7-494B-A926-194686D8D374}"/>
              </a:ext>
            </a:extLst>
          </p:cNvPr>
          <p:cNvSpPr>
            <a:spLocks noGrp="1"/>
          </p:cNvSpPr>
          <p:nvPr>
            <p:ph sz="quarter" idx="4" hasCustomPrompt="1"/>
          </p:nvPr>
        </p:nvSpPr>
        <p:spPr>
          <a:xfrm>
            <a:off x="6438639" y="2505075"/>
            <a:ext cx="5183188"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483831E3-F465-410F-A9E9-BC7371BD14AC}" type="slidenum">
              <a:rPr lang="de-DE" smtClean="0"/>
              <a:t>‹Nr.›</a:t>
            </a:fld>
            <a:endParaRPr lang="de-DE"/>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endParaRPr lang="de-DE"/>
          </a:p>
        </p:txBody>
      </p:sp>
      <p:sp>
        <p:nvSpPr>
          <p:cNvPr id="11" name="Title 1">
            <a:extLst>
              <a:ext uri="{FF2B5EF4-FFF2-40B4-BE49-F238E27FC236}">
                <a16:creationId xmlns:a16="http://schemas.microsoft.com/office/drawing/2014/main" id="{510EBD89-A495-0C49-9448-EC02AE7CB0BD}"/>
              </a:ext>
            </a:extLst>
          </p:cNvPr>
          <p:cNvSpPr>
            <a:spLocks noGrp="1"/>
          </p:cNvSpPr>
          <p:nvPr>
            <p:ph type="title" hasCustomPrompt="1"/>
          </p:nvPr>
        </p:nvSpPr>
        <p:spPr>
          <a:xfrm>
            <a:off x="1153160" y="365125"/>
            <a:ext cx="9885680" cy="797753"/>
          </a:xfrm>
        </p:spPr>
        <p:txBody>
          <a:bodyPr/>
          <a:lstStyle>
            <a:lvl1pPr algn="ctr">
              <a:defRPr/>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AFB9C8B1-05DF-9406-94B6-F257DDC83CC0}"/>
              </a:ext>
            </a:extLst>
          </p:cNvPr>
          <p:cNvPicPr>
            <a:picLocks noChangeAspect="1"/>
          </p:cNvPicPr>
          <p:nvPr/>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73881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hasCustomPrompt="1"/>
          </p:nvPr>
        </p:nvSpPr>
        <p:spPr>
          <a:xfrm>
            <a:off x="379104" y="1831288"/>
            <a:ext cx="3715224" cy="823912"/>
          </a:xfrm>
        </p:spPr>
        <p:txBody>
          <a:bodyPr anchor="b">
            <a:normAutofit/>
          </a:bodyPr>
          <a:lstStyle>
            <a:lvl1pPr marL="0" indent="0" algn="ctr">
              <a:buNone/>
              <a:defRPr sz="22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hasCustomPrompt="1"/>
          </p:nvPr>
        </p:nvSpPr>
        <p:spPr>
          <a:xfrm>
            <a:off x="379104"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483831E3-F465-410F-A9E9-BC7371BD14AC}" type="slidenum">
              <a:rPr lang="de-DE" smtClean="0"/>
              <a:t>‹Nr.›</a:t>
            </a:fld>
            <a:endParaRPr lang="de-DE"/>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endParaRPr lang="de-DE"/>
          </a:p>
        </p:txBody>
      </p:sp>
      <p:sp>
        <p:nvSpPr>
          <p:cNvPr id="11" name="Title 1">
            <a:extLst>
              <a:ext uri="{FF2B5EF4-FFF2-40B4-BE49-F238E27FC236}">
                <a16:creationId xmlns:a16="http://schemas.microsoft.com/office/drawing/2014/main" id="{510EBD89-A495-0C49-9448-EC02AE7CB0BD}"/>
              </a:ext>
            </a:extLst>
          </p:cNvPr>
          <p:cNvSpPr>
            <a:spLocks noGrp="1"/>
          </p:cNvSpPr>
          <p:nvPr>
            <p:ph type="title" hasCustomPrompt="1"/>
          </p:nvPr>
        </p:nvSpPr>
        <p:spPr>
          <a:xfrm>
            <a:off x="1209040" y="365125"/>
            <a:ext cx="9773920" cy="797753"/>
          </a:xfrm>
        </p:spPr>
        <p:txBody>
          <a:bodyPr/>
          <a:lstStyle>
            <a:lvl1pPr algn="ctr">
              <a:defRPr/>
            </a:lvl1pPr>
          </a:lstStyle>
          <a:p>
            <a:r>
              <a:rPr lang="en-US" dirty="0"/>
              <a:t>Click to edit master title style</a:t>
            </a:r>
          </a:p>
        </p:txBody>
      </p:sp>
      <p:sp>
        <p:nvSpPr>
          <p:cNvPr id="12" name="Text Placeholder 2">
            <a:extLst>
              <a:ext uri="{FF2B5EF4-FFF2-40B4-BE49-F238E27FC236}">
                <a16:creationId xmlns:a16="http://schemas.microsoft.com/office/drawing/2014/main" id="{08DD7127-3FBC-0941-987E-D6515D5BAC53}"/>
              </a:ext>
            </a:extLst>
          </p:cNvPr>
          <p:cNvSpPr>
            <a:spLocks noGrp="1"/>
          </p:cNvSpPr>
          <p:nvPr>
            <p:ph type="body" idx="14" hasCustomPrompt="1"/>
          </p:nvPr>
        </p:nvSpPr>
        <p:spPr>
          <a:xfrm>
            <a:off x="4238388"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745288EC-BAFB-6A43-BB36-54D9CB8BEF4E}"/>
              </a:ext>
            </a:extLst>
          </p:cNvPr>
          <p:cNvSpPr>
            <a:spLocks noGrp="1"/>
          </p:cNvSpPr>
          <p:nvPr>
            <p:ph sz="half" idx="15" hasCustomPrompt="1"/>
          </p:nvPr>
        </p:nvSpPr>
        <p:spPr>
          <a:xfrm>
            <a:off x="4238388" y="2906973"/>
            <a:ext cx="3715224" cy="2961564"/>
          </a:xfrm>
        </p:spPr>
        <p:txBody>
          <a:bodyPr>
            <a:normAutofit/>
          </a:bodyPr>
          <a:lstStyle>
            <a:lvl1pPr marL="0" indent="0" algn="ctr">
              <a:spcAft>
                <a:spcPts val="300"/>
              </a:spcAft>
              <a:buNone/>
              <a:defRPr sz="1800"/>
            </a:lvl1pPr>
            <a:lvl2pPr marL="0" indent="0" algn="ctr">
              <a:spcAft>
                <a:spcPts val="300"/>
              </a:spcAft>
              <a:buNone/>
              <a:defRPr sz="1600"/>
            </a:lvl2pPr>
            <a:lvl3pPr marL="0" indent="0" algn="ctr">
              <a:spcAft>
                <a:spcPts val="300"/>
              </a:spcAft>
              <a:buNone/>
              <a:defRPr sz="1400"/>
            </a:lvl3pPr>
            <a:lvl4pPr marL="0" indent="0" algn="ctr">
              <a:spcAft>
                <a:spcPts val="300"/>
              </a:spcAft>
              <a:buNone/>
              <a:defRPr sz="1200"/>
            </a:lvl4pPr>
            <a:lvl5pPr marL="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B3B7D636-D969-2F4C-9CED-F548C5C74F7E}"/>
              </a:ext>
            </a:extLst>
          </p:cNvPr>
          <p:cNvSpPr>
            <a:spLocks noGrp="1"/>
          </p:cNvSpPr>
          <p:nvPr>
            <p:ph type="body" idx="16" hasCustomPrompt="1"/>
          </p:nvPr>
        </p:nvSpPr>
        <p:spPr>
          <a:xfrm>
            <a:off x="8093879"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47086B62-F2A1-8E46-879C-0BA223ED573F}"/>
              </a:ext>
            </a:extLst>
          </p:cNvPr>
          <p:cNvSpPr>
            <a:spLocks noGrp="1"/>
          </p:cNvSpPr>
          <p:nvPr>
            <p:ph sz="half" idx="17" hasCustomPrompt="1"/>
          </p:nvPr>
        </p:nvSpPr>
        <p:spPr>
          <a:xfrm>
            <a:off x="8093879"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Icon&#10;&#10;Description automatically generated">
            <a:extLst>
              <a:ext uri="{FF2B5EF4-FFF2-40B4-BE49-F238E27FC236}">
                <a16:creationId xmlns:a16="http://schemas.microsoft.com/office/drawing/2014/main" id="{B9615636-7336-B895-8498-AE0769590D95}"/>
              </a:ext>
            </a:extLst>
          </p:cNvPr>
          <p:cNvPicPr>
            <a:picLocks noChangeAspect="1"/>
          </p:cNvPicPr>
          <p:nvPr/>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404460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Zwei Inhalte">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F11EDC6-4042-9B41-9829-40C1A03B2DDE}"/>
              </a:ext>
            </a:extLst>
          </p:cNvPr>
          <p:cNvSpPr/>
          <p:nvPr/>
        </p:nvSpPr>
        <p:spPr>
          <a:xfrm>
            <a:off x="612634" y="1825625"/>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CB925D-725D-9D40-A690-BA2FCB38A62C}"/>
              </a:ext>
            </a:extLst>
          </p:cNvPr>
          <p:cNvSpPr>
            <a:spLocks noGrp="1"/>
          </p:cNvSpPr>
          <p:nvPr>
            <p:ph type="title" hasCustomPrompt="1"/>
          </p:nvPr>
        </p:nvSpPr>
        <p:spPr>
          <a:xfrm>
            <a:off x="1225721" y="365125"/>
            <a:ext cx="9740558" cy="797753"/>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CDEE8BD-E916-6649-B50D-2D000281131C}"/>
              </a:ext>
            </a:extLst>
          </p:cNvPr>
          <p:cNvSpPr>
            <a:spLocks noGrp="1"/>
          </p:cNvSpPr>
          <p:nvPr>
            <p:ph sz="half" idx="1" hasCustomPrompt="1"/>
          </p:nvPr>
        </p:nvSpPr>
        <p:spPr>
          <a:xfrm>
            <a:off x="1010314" y="2265529"/>
            <a:ext cx="4386240" cy="3179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3E9716B-DC23-884E-AECE-26BBB5EBEED3}"/>
              </a:ext>
            </a:extLst>
          </p:cNvPr>
          <p:cNvSpPr>
            <a:spLocks noGrp="1"/>
          </p:cNvSpPr>
          <p:nvPr>
            <p:ph type="sldNum" sz="quarter" idx="12"/>
          </p:nvPr>
        </p:nvSpPr>
        <p:spPr/>
        <p:txBody>
          <a:bodyPr/>
          <a:lstStyle>
            <a:lvl1pPr>
              <a:defRPr>
                <a:solidFill>
                  <a:schemeClr val="bg1"/>
                </a:solidFill>
              </a:defRPr>
            </a:lvl1pPr>
          </a:lstStyle>
          <a:p>
            <a:fld id="{483831E3-F465-410F-A9E9-BC7371BD14AC}" type="slidenum">
              <a:rPr lang="de-DE" smtClean="0"/>
              <a:t>‹Nr.›</a:t>
            </a:fld>
            <a:endParaRPr lang="de-DE"/>
          </a:p>
        </p:txBody>
      </p:sp>
      <p:sp>
        <p:nvSpPr>
          <p:cNvPr id="8" name="Footer Placeholder 4">
            <a:extLst>
              <a:ext uri="{FF2B5EF4-FFF2-40B4-BE49-F238E27FC236}">
                <a16:creationId xmlns:a16="http://schemas.microsoft.com/office/drawing/2014/main" id="{A90B0DA2-E7B0-644B-9A47-82FE4334E0B4}"/>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endParaRPr lang="de-DE"/>
          </a:p>
        </p:txBody>
      </p:sp>
      <p:sp>
        <p:nvSpPr>
          <p:cNvPr id="10" name="Rounded Rectangle 9">
            <a:extLst>
              <a:ext uri="{FF2B5EF4-FFF2-40B4-BE49-F238E27FC236}">
                <a16:creationId xmlns:a16="http://schemas.microsoft.com/office/drawing/2014/main" id="{521C7368-EFDE-EA49-8C4E-96B84D738163}"/>
              </a:ext>
            </a:extLst>
          </p:cNvPr>
          <p:cNvSpPr/>
          <p:nvPr/>
        </p:nvSpPr>
        <p:spPr>
          <a:xfrm>
            <a:off x="6397766" y="1834948"/>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B5020119-07EA-6347-9446-78A596B21BB7}"/>
              </a:ext>
            </a:extLst>
          </p:cNvPr>
          <p:cNvSpPr>
            <a:spLocks noGrp="1"/>
          </p:cNvSpPr>
          <p:nvPr>
            <p:ph sz="half" idx="13" hasCustomPrompt="1"/>
          </p:nvPr>
        </p:nvSpPr>
        <p:spPr>
          <a:xfrm>
            <a:off x="6795446" y="2274852"/>
            <a:ext cx="4386240" cy="3179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Icon&#10;&#10;Description automatically generated">
            <a:extLst>
              <a:ext uri="{FF2B5EF4-FFF2-40B4-BE49-F238E27FC236}">
                <a16:creationId xmlns:a16="http://schemas.microsoft.com/office/drawing/2014/main" id="{4BD64F96-1A21-21F2-7A47-CC12E71ED0FA}"/>
              </a:ext>
            </a:extLst>
          </p:cNvPr>
          <p:cNvPicPr>
            <a:picLocks noChangeAspect="1"/>
          </p:cNvPicPr>
          <p:nvPr/>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60797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61B9-CCEB-B640-96F9-C9D3B548E9D6}"/>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9DF54595-A3ED-1D44-9F21-7FA099B68E0E}"/>
              </a:ext>
            </a:extLst>
          </p:cNvPr>
          <p:cNvSpPr>
            <a:spLocks noGrp="1"/>
          </p:cNvSpPr>
          <p:nvPr>
            <p:ph idx="1" hasCustomPrompt="1"/>
          </p:nvPr>
        </p:nvSpPr>
        <p:spPr>
          <a:xfrm>
            <a:off x="5183187" y="791569"/>
            <a:ext cx="6653211" cy="50694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483831E3-F465-410F-A9E9-BC7371BD14AC}" type="slidenum">
              <a:rPr lang="de-DE" smtClean="0"/>
              <a:t>‹Nr.›</a:t>
            </a:fld>
            <a:endParaRPr lang="de-DE"/>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endParaRPr lang="de-DE"/>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4" name="Picture 3" descr="Icon&#10;&#10;Description automatically generated">
            <a:extLst>
              <a:ext uri="{FF2B5EF4-FFF2-40B4-BE49-F238E27FC236}">
                <a16:creationId xmlns:a16="http://schemas.microsoft.com/office/drawing/2014/main" id="{F335AE3B-5B5A-DF5F-8982-B9C242C8CC09}"/>
              </a:ext>
            </a:extLst>
          </p:cNvPr>
          <p:cNvPicPr>
            <a:picLocks noChangeAspect="1"/>
          </p:cNvPicPr>
          <p:nvPr/>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4248742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553FD-7C76-724A-A15F-86098F2FD5EE}"/>
              </a:ext>
            </a:extLst>
          </p:cNvPr>
          <p:cNvSpPr>
            <a:spLocks noGrp="1"/>
          </p:cNvSpPr>
          <p:nvPr>
            <p:ph type="title"/>
          </p:nvPr>
        </p:nvSpPr>
        <p:spPr>
          <a:xfrm>
            <a:off x="406400" y="365125"/>
            <a:ext cx="11430000" cy="79775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a:extLst>
              <a:ext uri="{FF2B5EF4-FFF2-40B4-BE49-F238E27FC236}">
                <a16:creationId xmlns:a16="http://schemas.microsoft.com/office/drawing/2014/main" id="{46A67377-BA58-2F42-8B12-39431C924553}"/>
              </a:ext>
            </a:extLst>
          </p:cNvPr>
          <p:cNvSpPr>
            <a:spLocks noGrp="1"/>
          </p:cNvSpPr>
          <p:nvPr>
            <p:ph type="body" idx="1"/>
          </p:nvPr>
        </p:nvSpPr>
        <p:spPr>
          <a:xfrm>
            <a:off x="406400" y="1613949"/>
            <a:ext cx="11430000" cy="428053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a:extLst>
              <a:ext uri="{FF2B5EF4-FFF2-40B4-BE49-F238E27FC236}">
                <a16:creationId xmlns:a16="http://schemas.microsoft.com/office/drawing/2014/main" id="{309D02FB-8823-CE47-AA62-CD25D268AEB3}"/>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endParaRPr lang="de-DE"/>
          </a:p>
        </p:txBody>
      </p:sp>
      <p:sp>
        <p:nvSpPr>
          <p:cNvPr id="6" name="Slide Number Placeholder 5">
            <a:extLst>
              <a:ext uri="{FF2B5EF4-FFF2-40B4-BE49-F238E27FC236}">
                <a16:creationId xmlns:a16="http://schemas.microsoft.com/office/drawing/2014/main" id="{B65D691F-E5BD-B040-B052-5392F7728705}"/>
              </a:ext>
            </a:extLst>
          </p:cNvPr>
          <p:cNvSpPr>
            <a:spLocks noGrp="1"/>
          </p:cNvSpPr>
          <p:nvPr>
            <p:ph type="sldNum" sz="quarter" idx="4"/>
          </p:nvPr>
        </p:nvSpPr>
        <p:spPr>
          <a:xfrm>
            <a:off x="11041038" y="6345555"/>
            <a:ext cx="795361" cy="228600"/>
          </a:xfrm>
          <a:prstGeom prst="rect">
            <a:avLst/>
          </a:prstGeom>
        </p:spPr>
        <p:txBody>
          <a:bodyPr vert="horz" lIns="91440" tIns="45720" rIns="91440" bIns="45720" rtlCol="0" anchor="ctr"/>
          <a:lstStyle>
            <a:lvl1pPr algn="r">
              <a:defRPr sz="700" b="1" i="0">
                <a:solidFill>
                  <a:schemeClr val="accent1"/>
                </a:solidFill>
                <a:latin typeface="Poppins SemiBold" pitchFamily="2" charset="77"/>
                <a:cs typeface="Poppins SemiBold" pitchFamily="2" charset="77"/>
              </a:defRPr>
            </a:lvl1pPr>
          </a:lstStyle>
          <a:p>
            <a:fld id="{483831E3-F465-410F-A9E9-BC7371BD14AC}" type="slidenum">
              <a:rPr lang="de-DE" smtClean="0"/>
              <a:t>‹Nr.›</a:t>
            </a:fld>
            <a:endParaRPr lang="de-DE"/>
          </a:p>
        </p:txBody>
      </p:sp>
    </p:spTree>
    <p:extLst>
      <p:ext uri="{BB962C8B-B14F-4D97-AF65-F5344CB8AC3E}">
        <p14:creationId xmlns:p14="http://schemas.microsoft.com/office/powerpoint/2010/main" val="3447986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Lst>
  <p:txStyles>
    <p:titleStyle>
      <a:lvl1pPr algn="l" defTabSz="914400" rtl="0" eaLnBrk="1" latinLnBrk="0" hangingPunct="1">
        <a:lnSpc>
          <a:spcPct val="100000"/>
        </a:lnSpc>
        <a:spcBef>
          <a:spcPct val="0"/>
        </a:spcBef>
        <a:buNone/>
        <a:defRPr sz="3600" b="1" i="0" kern="1200">
          <a:solidFill>
            <a:schemeClr val="tx1"/>
          </a:solidFill>
          <a:latin typeface="Poppins SemiBold" pitchFamily="2" charset="77"/>
          <a:ea typeface="+mj-ea"/>
          <a:cs typeface="Poppins SemiBold" pitchFamily="2" charset="77"/>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cowboy/jquery-hashchang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developer.sailpoint.com/discuss/t/plugin-jquery-snippets-on-lcm-pages/5467"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community.sailpoint.com/t5/Plugin-Framework/KOGIT-Access-Request-Extension/ta-p/228216"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community.sailpoint.com/t5/IdentityIQ-Articles/Search-Filter-in-Access-Request-Select-Accounts/ta-p/202845"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kogit.de/en/performances/kogit-plugin-library/"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hyperlink" Target="https://developer.sailpoint.com/discuss/t/javascript-mutation-observer/8168"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eveloper.sailpoint.com/discuss/t/javascript-mutation-observer/8168"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community.sailpoint.com/t5/Plugin-Documents/Plugin-Developer-Guide-Overview/td-p/77478"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university.sailpoint.com/Saba/Web_spf/NA10P1PRD075/app/me/learningeventdetail;spf-url=common%2Fledetail%2Fcours000000000004440%3FfromAutoSuggest%3Dtru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9D84-DEF3-5821-A743-9A0515F9673B}"/>
              </a:ext>
            </a:extLst>
          </p:cNvPr>
          <p:cNvSpPr>
            <a:spLocks noGrp="1"/>
          </p:cNvSpPr>
          <p:nvPr>
            <p:ph type="ctrTitle"/>
          </p:nvPr>
        </p:nvSpPr>
        <p:spPr/>
        <p:txBody>
          <a:bodyPr>
            <a:noAutofit/>
          </a:bodyPr>
          <a:lstStyle/>
          <a:p>
            <a:r>
              <a:rPr lang="en-US" sz="4400" dirty="0"/>
              <a:t>Plugin Development Frontend Solution with </a:t>
            </a:r>
            <a:br>
              <a:rPr lang="en-US" sz="4400" dirty="0"/>
            </a:br>
            <a:r>
              <a:rPr lang="en-US" sz="4400" dirty="0"/>
              <a:t>JavaScript </a:t>
            </a:r>
            <a:r>
              <a:rPr lang="en-US" sz="4400" dirty="0" err="1"/>
              <a:t>MutationObserver</a:t>
            </a:r>
            <a:endParaRPr lang="en-US" sz="4400" dirty="0"/>
          </a:p>
        </p:txBody>
      </p:sp>
      <p:sp>
        <p:nvSpPr>
          <p:cNvPr id="6" name="Text Placeholder 5">
            <a:extLst>
              <a:ext uri="{FF2B5EF4-FFF2-40B4-BE49-F238E27FC236}">
                <a16:creationId xmlns:a16="http://schemas.microsoft.com/office/drawing/2014/main" id="{3C198873-1E45-FCAA-E1F5-337F6975B2E5}"/>
              </a:ext>
            </a:extLst>
          </p:cNvPr>
          <p:cNvSpPr>
            <a:spLocks noGrp="1"/>
          </p:cNvSpPr>
          <p:nvPr>
            <p:ph type="body" sz="quarter" idx="11"/>
          </p:nvPr>
        </p:nvSpPr>
        <p:spPr>
          <a:xfrm>
            <a:off x="4964860" y="5142631"/>
            <a:ext cx="6581145" cy="779769"/>
          </a:xfrm>
        </p:spPr>
        <p:txBody>
          <a:bodyPr>
            <a:normAutofit fontScale="92500"/>
          </a:bodyPr>
          <a:lstStyle/>
          <a:p>
            <a:r>
              <a:rPr lang="en-US" sz="1400" dirty="0"/>
              <a:t>Speaker: </a:t>
            </a:r>
            <a:r>
              <a:rPr lang="en-US" sz="1400" dirty="0">
                <a:solidFill>
                  <a:schemeClr val="accent3"/>
                </a:solidFill>
              </a:rPr>
              <a:t>Yu-Chih Chung (Mike)</a:t>
            </a:r>
            <a:r>
              <a:rPr lang="en-US" sz="1400" dirty="0"/>
              <a:t>;</a:t>
            </a:r>
            <a:br>
              <a:rPr lang="en-US" sz="1400" dirty="0"/>
            </a:br>
            <a:r>
              <a:rPr lang="en-US" sz="1400" dirty="0"/>
              <a:t>title: </a:t>
            </a:r>
            <a:r>
              <a:rPr lang="en-US" dirty="0">
                <a:solidFill>
                  <a:schemeClr val="accent1"/>
                </a:solidFill>
              </a:rPr>
              <a:t>Senior Solution Consultant, CISSP, SailPoint Certified </a:t>
            </a:r>
            <a:r>
              <a:rPr lang="en-US" dirty="0" err="1">
                <a:solidFill>
                  <a:schemeClr val="accent1"/>
                </a:solidFill>
              </a:rPr>
              <a:t>IdentityIQ</a:t>
            </a:r>
            <a:r>
              <a:rPr lang="en-US" dirty="0">
                <a:solidFill>
                  <a:schemeClr val="accent1"/>
                </a:solidFill>
              </a:rPr>
              <a:t> Architect</a:t>
            </a:r>
            <a:r>
              <a:rPr lang="en-US" sz="1400" dirty="0"/>
              <a:t>;</a:t>
            </a:r>
            <a:br>
              <a:rPr lang="en-US" sz="1400" dirty="0"/>
            </a:br>
            <a:r>
              <a:rPr lang="en-US" sz="1400" dirty="0"/>
              <a:t>company: </a:t>
            </a:r>
            <a:r>
              <a:rPr lang="en-US" sz="1400" dirty="0">
                <a:solidFill>
                  <a:schemeClr val="accent1"/>
                </a:solidFill>
              </a:rPr>
              <a:t>KOGIT GmbH</a:t>
            </a:r>
            <a:r>
              <a:rPr lang="en-US" sz="1400" dirty="0"/>
              <a:t>;</a:t>
            </a:r>
          </a:p>
        </p:txBody>
      </p:sp>
      <p:pic>
        <p:nvPicPr>
          <p:cNvPr id="11" name="Grafik 10">
            <a:extLst>
              <a:ext uri="{FF2B5EF4-FFF2-40B4-BE49-F238E27FC236}">
                <a16:creationId xmlns:a16="http://schemas.microsoft.com/office/drawing/2014/main" id="{CAF414B2-F57D-E112-C642-07F2743DF2BE}"/>
              </a:ext>
            </a:extLst>
          </p:cNvPr>
          <p:cNvPicPr>
            <a:picLocks noChangeAspect="1"/>
          </p:cNvPicPr>
          <p:nvPr/>
        </p:nvPicPr>
        <p:blipFill>
          <a:blip r:embed="rId3"/>
          <a:stretch>
            <a:fillRect/>
          </a:stretch>
        </p:blipFill>
        <p:spPr>
          <a:xfrm>
            <a:off x="3822439" y="4905439"/>
            <a:ext cx="1115006" cy="111500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807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388E8-CB4D-ECBB-EB3D-6D0AD7BF0AF9}"/>
              </a:ext>
            </a:extLst>
          </p:cNvPr>
          <p:cNvSpPr>
            <a:spLocks noGrp="1"/>
          </p:cNvSpPr>
          <p:nvPr>
            <p:ph type="title"/>
          </p:nvPr>
        </p:nvSpPr>
        <p:spPr/>
        <p:txBody>
          <a:bodyPr/>
          <a:lstStyle/>
          <a:p>
            <a:r>
              <a:rPr lang="en-GB" dirty="0"/>
              <a:t>Initiate</a:t>
            </a:r>
            <a:r>
              <a:rPr lang="de-DE" dirty="0"/>
              <a:t> Plugin Framework Project </a:t>
            </a:r>
          </a:p>
        </p:txBody>
      </p:sp>
      <p:sp>
        <p:nvSpPr>
          <p:cNvPr id="3" name="Inhaltsplatzhalter 2">
            <a:extLst>
              <a:ext uri="{FF2B5EF4-FFF2-40B4-BE49-F238E27FC236}">
                <a16:creationId xmlns:a16="http://schemas.microsoft.com/office/drawing/2014/main" id="{4C2758C3-43C9-AAE9-6353-611FB249FE3A}"/>
              </a:ext>
            </a:extLst>
          </p:cNvPr>
          <p:cNvSpPr>
            <a:spLocks noGrp="1"/>
          </p:cNvSpPr>
          <p:nvPr>
            <p:ph idx="1"/>
          </p:nvPr>
        </p:nvSpPr>
        <p:spPr/>
        <p:txBody>
          <a:bodyPr/>
          <a:lstStyle/>
          <a:p>
            <a:r>
              <a:rPr lang="de-DE" dirty="0"/>
              <a:t>File &gt; Other &gt; IdentityIQ Plugin Framework Project</a:t>
            </a:r>
          </a:p>
          <a:p>
            <a:r>
              <a:rPr lang="en-GB" dirty="0"/>
              <a:t>Delete files under import/ and </a:t>
            </a:r>
            <a:r>
              <a:rPr lang="en-GB" dirty="0" err="1"/>
              <a:t>db</a:t>
            </a:r>
            <a:r>
              <a:rPr lang="en-GB" dirty="0"/>
              <a:t>/</a:t>
            </a:r>
          </a:p>
          <a:p>
            <a:pPr marL="0" indent="0">
              <a:buNone/>
            </a:pPr>
            <a:r>
              <a:rPr lang="de-DE" dirty="0"/>
              <a:t> </a:t>
            </a:r>
          </a:p>
        </p:txBody>
      </p:sp>
      <p:pic>
        <p:nvPicPr>
          <p:cNvPr id="5" name="Grafik 4">
            <a:extLst>
              <a:ext uri="{FF2B5EF4-FFF2-40B4-BE49-F238E27FC236}">
                <a16:creationId xmlns:a16="http://schemas.microsoft.com/office/drawing/2014/main" id="{B8541B19-04DE-07C1-A771-BDE8EB40D4E5}"/>
              </a:ext>
            </a:extLst>
          </p:cNvPr>
          <p:cNvPicPr>
            <a:picLocks noChangeAspect="1"/>
          </p:cNvPicPr>
          <p:nvPr/>
        </p:nvPicPr>
        <p:blipFill>
          <a:blip r:embed="rId3"/>
          <a:stretch>
            <a:fillRect/>
          </a:stretch>
        </p:blipFill>
        <p:spPr>
          <a:xfrm>
            <a:off x="1039985" y="2882348"/>
            <a:ext cx="2757841" cy="2655299"/>
          </a:xfrm>
          <a:prstGeom prst="rect">
            <a:avLst/>
          </a:prstGeom>
        </p:spPr>
      </p:pic>
      <p:pic>
        <p:nvPicPr>
          <p:cNvPr id="8" name="Grafik 7">
            <a:extLst>
              <a:ext uri="{FF2B5EF4-FFF2-40B4-BE49-F238E27FC236}">
                <a16:creationId xmlns:a16="http://schemas.microsoft.com/office/drawing/2014/main" id="{EC1C9920-C664-ABDB-18D9-FBC20C315E44}"/>
              </a:ext>
            </a:extLst>
          </p:cNvPr>
          <p:cNvPicPr>
            <a:picLocks noChangeAspect="1"/>
          </p:cNvPicPr>
          <p:nvPr/>
        </p:nvPicPr>
        <p:blipFill>
          <a:blip r:embed="rId4"/>
          <a:stretch>
            <a:fillRect/>
          </a:stretch>
        </p:blipFill>
        <p:spPr>
          <a:xfrm>
            <a:off x="3999611" y="2882348"/>
            <a:ext cx="3353804" cy="2639912"/>
          </a:xfrm>
          <a:prstGeom prst="rect">
            <a:avLst/>
          </a:prstGeom>
        </p:spPr>
      </p:pic>
      <p:pic>
        <p:nvPicPr>
          <p:cNvPr id="11" name="Grafik 10">
            <a:extLst>
              <a:ext uri="{FF2B5EF4-FFF2-40B4-BE49-F238E27FC236}">
                <a16:creationId xmlns:a16="http://schemas.microsoft.com/office/drawing/2014/main" id="{E518D175-77DF-440A-16AF-821ABB981E2D}"/>
              </a:ext>
            </a:extLst>
          </p:cNvPr>
          <p:cNvPicPr>
            <a:picLocks noChangeAspect="1"/>
          </p:cNvPicPr>
          <p:nvPr/>
        </p:nvPicPr>
        <p:blipFill>
          <a:blip r:embed="rId5"/>
          <a:stretch>
            <a:fillRect/>
          </a:stretch>
        </p:blipFill>
        <p:spPr>
          <a:xfrm>
            <a:off x="7555200" y="2882348"/>
            <a:ext cx="3440294" cy="2695023"/>
          </a:xfrm>
          <a:prstGeom prst="rect">
            <a:avLst/>
          </a:prstGeom>
        </p:spPr>
      </p:pic>
    </p:spTree>
    <p:extLst>
      <p:ext uri="{BB962C8B-B14F-4D97-AF65-F5344CB8AC3E}">
        <p14:creationId xmlns:p14="http://schemas.microsoft.com/office/powerpoint/2010/main" val="1298468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605D3-6B8F-8DDF-0DAF-BA6E3EB31A6A}"/>
              </a:ext>
            </a:extLst>
          </p:cNvPr>
          <p:cNvSpPr>
            <a:spLocks noGrp="1"/>
          </p:cNvSpPr>
          <p:nvPr>
            <p:ph type="title"/>
          </p:nvPr>
        </p:nvSpPr>
        <p:spPr/>
        <p:txBody>
          <a:bodyPr/>
          <a:lstStyle/>
          <a:p>
            <a:r>
              <a:rPr lang="en-GB" dirty="0"/>
              <a:t>Create JavaScript Files</a:t>
            </a:r>
          </a:p>
        </p:txBody>
      </p:sp>
      <p:sp>
        <p:nvSpPr>
          <p:cNvPr id="3" name="Inhaltsplatzhalter 2">
            <a:extLst>
              <a:ext uri="{FF2B5EF4-FFF2-40B4-BE49-F238E27FC236}">
                <a16:creationId xmlns:a16="http://schemas.microsoft.com/office/drawing/2014/main" id="{F987D2F0-D807-3B85-C728-81C2441A38D2}"/>
              </a:ext>
            </a:extLst>
          </p:cNvPr>
          <p:cNvSpPr>
            <a:spLocks noGrp="1"/>
          </p:cNvSpPr>
          <p:nvPr>
            <p:ph idx="1"/>
          </p:nvPr>
        </p:nvSpPr>
        <p:spPr/>
        <p:txBody>
          <a:bodyPr/>
          <a:lstStyle/>
          <a:p>
            <a:r>
              <a:rPr lang="en-GB" dirty="0"/>
              <a:t>Create </a:t>
            </a:r>
            <a:r>
              <a:rPr lang="en-GB" dirty="0" err="1"/>
              <a:t>ui</a:t>
            </a:r>
            <a:r>
              <a:rPr lang="en-GB" dirty="0"/>
              <a:t>/</a:t>
            </a:r>
            <a:r>
              <a:rPr lang="en-GB" dirty="0" err="1"/>
              <a:t>js</a:t>
            </a:r>
            <a:r>
              <a:rPr lang="en-GB" dirty="0"/>
              <a:t>/ folder under web/ folder</a:t>
            </a:r>
          </a:p>
          <a:p>
            <a:r>
              <a:rPr lang="en-GB" dirty="0"/>
              <a:t>Download </a:t>
            </a:r>
            <a:r>
              <a:rPr lang="en-GB" dirty="0" err="1"/>
              <a:t>hashchange</a:t>
            </a:r>
            <a:r>
              <a:rPr lang="en-GB" dirty="0"/>
              <a:t> library: </a:t>
            </a:r>
            <a:r>
              <a:rPr lang="en-GB" dirty="0">
                <a:hlinkClick r:id="rId3"/>
              </a:rPr>
              <a:t>https://github.com/cowboy/jquery-hashchange</a:t>
            </a:r>
            <a:r>
              <a:rPr lang="en-GB" dirty="0"/>
              <a:t> , and place under web/</a:t>
            </a:r>
            <a:r>
              <a:rPr lang="en-GB" dirty="0" err="1"/>
              <a:t>ui</a:t>
            </a:r>
            <a:r>
              <a:rPr lang="en-GB" dirty="0"/>
              <a:t>/</a:t>
            </a:r>
            <a:r>
              <a:rPr lang="en-GB" dirty="0" err="1"/>
              <a:t>js</a:t>
            </a:r>
            <a:r>
              <a:rPr lang="en-GB" dirty="0"/>
              <a:t>/ folder</a:t>
            </a:r>
          </a:p>
          <a:p>
            <a:r>
              <a:rPr lang="en-GB" dirty="0"/>
              <a:t>Create web/</a:t>
            </a:r>
            <a:r>
              <a:rPr lang="en-GB" dirty="0" err="1"/>
              <a:t>ui</a:t>
            </a:r>
            <a:r>
              <a:rPr lang="en-GB" dirty="0"/>
              <a:t>/</a:t>
            </a:r>
            <a:r>
              <a:rPr lang="en-GB" dirty="0" err="1"/>
              <a:t>js</a:t>
            </a:r>
            <a:r>
              <a:rPr lang="en-GB" dirty="0"/>
              <a:t>/accessRequestManageAccessInject.js</a:t>
            </a:r>
          </a:p>
          <a:p>
            <a:endParaRPr lang="en-GB" dirty="0"/>
          </a:p>
        </p:txBody>
      </p:sp>
    </p:spTree>
    <p:extLst>
      <p:ext uri="{BB962C8B-B14F-4D97-AF65-F5344CB8AC3E}">
        <p14:creationId xmlns:p14="http://schemas.microsoft.com/office/powerpoint/2010/main" val="1456892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847AED-5134-5349-B17B-8C8ADBDB6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0033A1"/>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700" b="1" i="0" u="none" strike="noStrike" kern="1200" cap="none" spc="0" normalizeH="0" baseline="0" noProof="0">
              <a:ln>
                <a:noFill/>
              </a:ln>
              <a:solidFill>
                <a:srgbClr val="0033A1"/>
              </a:solidFill>
              <a:effectLst/>
              <a:uLnTx/>
              <a:uFillTx/>
              <a:latin typeface="Poppins SemiBold" pitchFamily="2" charset="77"/>
              <a:ea typeface="+mn-ea"/>
              <a:cs typeface="Poppins SemiBold" pitchFamily="2" charset="77"/>
            </a:endParaRPr>
          </a:p>
        </p:txBody>
      </p:sp>
      <p:sp>
        <p:nvSpPr>
          <p:cNvPr id="16" name="Footer Placeholder 15">
            <a:extLst>
              <a:ext uri="{FF2B5EF4-FFF2-40B4-BE49-F238E27FC236}">
                <a16:creationId xmlns:a16="http://schemas.microsoft.com/office/drawing/2014/main" id="{7D26FA38-BB08-1B49-9D5B-30D23294D52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ＭＳ Ｐゴシック" panose="020B0600070205080204" pitchFamily="34" charset="-128"/>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ＭＳ Ｐゴシック" panose="020B0600070205080204" pitchFamily="34" charset="-128"/>
              <a:cs typeface="Poppins" pitchFamily="2" charset="77"/>
            </a:endParaRPr>
          </a:p>
        </p:txBody>
      </p:sp>
      <p:sp>
        <p:nvSpPr>
          <p:cNvPr id="7" name="Text Placeholder 6">
            <a:extLst>
              <a:ext uri="{FF2B5EF4-FFF2-40B4-BE49-F238E27FC236}">
                <a16:creationId xmlns:a16="http://schemas.microsoft.com/office/drawing/2014/main" id="{2B66CA99-5D41-1842-A2AB-0988394AC491}"/>
              </a:ext>
            </a:extLst>
          </p:cNvPr>
          <p:cNvSpPr>
            <a:spLocks noGrp="1"/>
          </p:cNvSpPr>
          <p:nvPr>
            <p:ph type="body" idx="1"/>
          </p:nvPr>
        </p:nvSpPr>
        <p:spPr/>
        <p:txBody>
          <a:bodyPr/>
          <a:lstStyle/>
          <a:p>
            <a:r>
              <a:rPr lang="de-DE" dirty="0"/>
              <a:t>KOGIT Access Request Extension Plugin</a:t>
            </a:r>
          </a:p>
        </p:txBody>
      </p:sp>
      <p:sp>
        <p:nvSpPr>
          <p:cNvPr id="6" name="Title 5">
            <a:extLst>
              <a:ext uri="{FF2B5EF4-FFF2-40B4-BE49-F238E27FC236}">
                <a16:creationId xmlns:a16="http://schemas.microsoft.com/office/drawing/2014/main" id="{9119CF81-6214-D34F-88A4-A850CD0A1243}"/>
              </a:ext>
            </a:extLst>
          </p:cNvPr>
          <p:cNvSpPr>
            <a:spLocks noGrp="1"/>
          </p:cNvSpPr>
          <p:nvPr>
            <p:ph type="title"/>
          </p:nvPr>
        </p:nvSpPr>
        <p:spPr/>
        <p:txBody>
          <a:bodyPr>
            <a:normAutofit fontScale="90000"/>
          </a:bodyPr>
          <a:lstStyle/>
          <a:p>
            <a:r>
              <a:rPr lang="en-US" dirty="0"/>
              <a:t>JavaScript </a:t>
            </a:r>
            <a:r>
              <a:rPr lang="en-US" dirty="0" err="1"/>
              <a:t>MutationObserver</a:t>
            </a:r>
            <a:r>
              <a:rPr lang="en-US" dirty="0"/>
              <a:t> and </a:t>
            </a:r>
            <a:r>
              <a:rPr lang="en-US" dirty="0" err="1"/>
              <a:t>Hashchange</a:t>
            </a:r>
            <a:r>
              <a:rPr lang="en-US" dirty="0"/>
              <a:t> </a:t>
            </a:r>
          </a:p>
        </p:txBody>
      </p:sp>
    </p:spTree>
    <p:extLst>
      <p:ext uri="{BB962C8B-B14F-4D97-AF65-F5344CB8AC3E}">
        <p14:creationId xmlns:p14="http://schemas.microsoft.com/office/powerpoint/2010/main" val="3623881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90DF1-BDA2-FDFE-FFDC-50BA9F9F3B77}"/>
              </a:ext>
            </a:extLst>
          </p:cNvPr>
          <p:cNvSpPr>
            <a:spLocks noGrp="1"/>
          </p:cNvSpPr>
          <p:nvPr>
            <p:ph type="title"/>
          </p:nvPr>
        </p:nvSpPr>
        <p:spPr/>
        <p:txBody>
          <a:bodyPr>
            <a:noAutofit/>
          </a:bodyPr>
          <a:lstStyle/>
          <a:p>
            <a:r>
              <a:rPr lang="en-GB" sz="2800" dirty="0"/>
              <a:t>Why </a:t>
            </a:r>
            <a:r>
              <a:rPr lang="en-GB" sz="2800" dirty="0" err="1"/>
              <a:t>MutationObserver</a:t>
            </a:r>
            <a:r>
              <a:rPr lang="en-GB" sz="2800" dirty="0"/>
              <a:t>?</a:t>
            </a:r>
          </a:p>
        </p:txBody>
      </p:sp>
      <p:sp>
        <p:nvSpPr>
          <p:cNvPr id="3" name="Inhaltsplatzhalter 2">
            <a:extLst>
              <a:ext uri="{FF2B5EF4-FFF2-40B4-BE49-F238E27FC236}">
                <a16:creationId xmlns:a16="http://schemas.microsoft.com/office/drawing/2014/main" id="{7B5383A2-B424-A6FD-C79B-F0105B79C46F}"/>
              </a:ext>
            </a:extLst>
          </p:cNvPr>
          <p:cNvSpPr>
            <a:spLocks noGrp="1"/>
          </p:cNvSpPr>
          <p:nvPr>
            <p:ph sz="half" idx="1"/>
          </p:nvPr>
        </p:nvSpPr>
        <p:spPr/>
        <p:txBody>
          <a:bodyPr>
            <a:normAutofit fontScale="85000" lnSpcReduction="20000"/>
          </a:bodyPr>
          <a:lstStyle/>
          <a:p>
            <a:r>
              <a:rPr lang="en-GB" sz="2400" dirty="0"/>
              <a:t>Starting with IIQ 8.x some of pages (e.g. LCM Manage User Access) is using AngularJS as single page application. Which the page is dynamically rendering instead of static HTML page. </a:t>
            </a:r>
          </a:p>
          <a:p>
            <a:r>
              <a:rPr lang="en-GB" sz="2400" dirty="0"/>
              <a:t>And this makes hard to use JavaScript snippet to inject custom DOM object into those pages.</a:t>
            </a:r>
          </a:p>
        </p:txBody>
      </p:sp>
      <p:sp>
        <p:nvSpPr>
          <p:cNvPr id="4" name="Inhaltsplatzhalter 3">
            <a:extLst>
              <a:ext uri="{FF2B5EF4-FFF2-40B4-BE49-F238E27FC236}">
                <a16:creationId xmlns:a16="http://schemas.microsoft.com/office/drawing/2014/main" id="{FEFA4BBA-F686-D834-9931-43769B22B03B}"/>
              </a:ext>
            </a:extLst>
          </p:cNvPr>
          <p:cNvSpPr>
            <a:spLocks noGrp="1"/>
          </p:cNvSpPr>
          <p:nvPr>
            <p:ph sz="half" idx="13"/>
          </p:nvPr>
        </p:nvSpPr>
        <p:spPr/>
        <p:txBody>
          <a:bodyPr/>
          <a:lstStyle/>
          <a:p>
            <a:r>
              <a:rPr lang="en-GB" sz="2000" dirty="0"/>
              <a:t>Utilize </a:t>
            </a:r>
            <a:r>
              <a:rPr lang="en-GB" sz="2000" dirty="0" err="1"/>
              <a:t>MutationObserver</a:t>
            </a:r>
            <a:r>
              <a:rPr lang="en-GB" sz="2000" dirty="0"/>
              <a:t> and </a:t>
            </a:r>
            <a:r>
              <a:rPr lang="en-GB" sz="2000" dirty="0" err="1"/>
              <a:t>Hashchange</a:t>
            </a:r>
            <a:r>
              <a:rPr lang="en-GB" sz="2000" dirty="0"/>
              <a:t> Event to customize Manage User Access frontend.</a:t>
            </a:r>
          </a:p>
          <a:p>
            <a:r>
              <a:rPr lang="en-GB" dirty="0"/>
              <a:t>Credit: Christian Cairney (</a:t>
            </a:r>
            <a:r>
              <a:rPr lang="en-GB" dirty="0">
                <a:hlinkClick r:id="rId3"/>
              </a:rPr>
              <a:t>post</a:t>
            </a:r>
            <a:r>
              <a:rPr lang="en-GB" dirty="0"/>
              <a:t>)</a:t>
            </a:r>
          </a:p>
        </p:txBody>
      </p:sp>
    </p:spTree>
    <p:extLst>
      <p:ext uri="{BB962C8B-B14F-4D97-AF65-F5344CB8AC3E}">
        <p14:creationId xmlns:p14="http://schemas.microsoft.com/office/powerpoint/2010/main" val="131389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13B4F1-F113-E344-B504-0596A048870C}"/>
              </a:ext>
            </a:extLst>
          </p:cNvPr>
          <p:cNvSpPr>
            <a:spLocks noGrp="1"/>
          </p:cNvSpPr>
          <p:nvPr>
            <p:ph type="sldNum" sz="quarter" idx="12"/>
          </p:nvPr>
        </p:nvSpPr>
        <p:spPr/>
        <p:txBody>
          <a:bodyPr/>
          <a:lstStyle/>
          <a:p>
            <a:fld id="{679D2152-1C30-894C-9781-951D3C9748DF}" type="slidenum">
              <a:rPr lang="en-US" smtClean="0"/>
              <a:pPr/>
              <a:t>14</a:t>
            </a:fld>
            <a:endParaRPr lang="en-US"/>
          </a:p>
        </p:txBody>
      </p:sp>
      <p:sp>
        <p:nvSpPr>
          <p:cNvPr id="12" name="Footer Placeholder 11">
            <a:extLst>
              <a:ext uri="{FF2B5EF4-FFF2-40B4-BE49-F238E27FC236}">
                <a16:creationId xmlns:a16="http://schemas.microsoft.com/office/drawing/2014/main" id="{DB8DB4FC-7024-2643-80F9-43DE609613A6}"/>
              </a:ext>
            </a:extLst>
          </p:cNvPr>
          <p:cNvSpPr>
            <a:spLocks noGrp="1"/>
          </p:cNvSpPr>
          <p:nvPr>
            <p:ph type="ftr" sz="quarter" idx="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E5D60E59-50FA-2B4B-802B-A866297F1736}"/>
              </a:ext>
            </a:extLst>
          </p:cNvPr>
          <p:cNvSpPr>
            <a:spLocks noGrp="1"/>
          </p:cNvSpPr>
          <p:nvPr>
            <p:ph sz="half" idx="1"/>
          </p:nvPr>
        </p:nvSpPr>
        <p:spPr/>
        <p:txBody>
          <a:bodyPr/>
          <a:lstStyle/>
          <a:p>
            <a:r>
              <a:rPr lang="en-US" b="0" i="0" dirty="0" err="1">
                <a:solidFill>
                  <a:srgbClr val="202124"/>
                </a:solidFill>
                <a:effectLst/>
                <a:latin typeface="arial" panose="020B0604020202020204" pitchFamily="34" charset="0"/>
              </a:rPr>
              <a:t>MutationObserver</a:t>
            </a:r>
            <a:r>
              <a:rPr lang="en-US" b="0" i="0" dirty="0">
                <a:solidFill>
                  <a:srgbClr val="202124"/>
                </a:solidFill>
                <a:effectLst/>
                <a:latin typeface="arial" panose="020B0604020202020204" pitchFamily="34" charset="0"/>
              </a:rPr>
              <a:t> is a Web API provided by modern browsers for </a:t>
            </a:r>
            <a:r>
              <a:rPr lang="en-US" b="1" i="0" dirty="0">
                <a:solidFill>
                  <a:srgbClr val="202124"/>
                </a:solidFill>
                <a:effectLst/>
                <a:latin typeface="arial" panose="020B0604020202020204" pitchFamily="34" charset="0"/>
              </a:rPr>
              <a:t>detecting changes in the DOM</a:t>
            </a:r>
            <a:r>
              <a:rPr lang="en-US" b="0" i="0" dirty="0">
                <a:solidFill>
                  <a:srgbClr val="202124"/>
                </a:solidFill>
                <a:effectLst/>
                <a:latin typeface="arial" panose="020B0604020202020204" pitchFamily="34" charset="0"/>
              </a:rPr>
              <a:t>. With this API one can listen to newly added or removed nodes, attribute changes or changes in the text content of text nodes.</a:t>
            </a:r>
          </a:p>
        </p:txBody>
      </p:sp>
      <p:sp>
        <p:nvSpPr>
          <p:cNvPr id="2" name="Title 1">
            <a:extLst>
              <a:ext uri="{FF2B5EF4-FFF2-40B4-BE49-F238E27FC236}">
                <a16:creationId xmlns:a16="http://schemas.microsoft.com/office/drawing/2014/main" id="{789FCC57-5E32-5C43-B0DC-7C810B89C2C6}"/>
              </a:ext>
            </a:extLst>
          </p:cNvPr>
          <p:cNvSpPr>
            <a:spLocks noGrp="1"/>
          </p:cNvSpPr>
          <p:nvPr>
            <p:ph type="title"/>
          </p:nvPr>
        </p:nvSpPr>
        <p:spPr/>
        <p:txBody>
          <a:bodyPr/>
          <a:lstStyle/>
          <a:p>
            <a:r>
              <a:rPr lang="en-US" dirty="0" err="1"/>
              <a:t>MutationObserver</a:t>
            </a:r>
            <a:r>
              <a:rPr lang="en-US" dirty="0"/>
              <a:t> &amp; </a:t>
            </a:r>
            <a:r>
              <a:rPr lang="en-US" dirty="0" err="1"/>
              <a:t>Hashchange</a:t>
            </a:r>
            <a:r>
              <a:rPr lang="en-US" dirty="0"/>
              <a:t> Event</a:t>
            </a:r>
          </a:p>
        </p:txBody>
      </p:sp>
      <p:sp>
        <p:nvSpPr>
          <p:cNvPr id="4" name="Content Placeholder 2">
            <a:extLst>
              <a:ext uri="{FF2B5EF4-FFF2-40B4-BE49-F238E27FC236}">
                <a16:creationId xmlns:a16="http://schemas.microsoft.com/office/drawing/2014/main" id="{0222B711-4EB4-1636-472D-F42F2E796B26}"/>
              </a:ext>
            </a:extLst>
          </p:cNvPr>
          <p:cNvSpPr txBox="1">
            <a:spLocks/>
          </p:cNvSpPr>
          <p:nvPr/>
        </p:nvSpPr>
        <p:spPr>
          <a:xfrm>
            <a:off x="6795446" y="2265529"/>
            <a:ext cx="4386240" cy="317992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solidFill>
                  <a:srgbClr val="202124"/>
                </a:solidFill>
                <a:effectLst/>
                <a:latin typeface="arial" panose="020B0604020202020204" pitchFamily="34" charset="0"/>
              </a:rPr>
              <a:t>The </a:t>
            </a:r>
            <a:r>
              <a:rPr lang="en-US" dirty="0" err="1">
                <a:solidFill>
                  <a:srgbClr val="202124"/>
                </a:solidFill>
                <a:latin typeface="arial" panose="020B0604020202020204" pitchFamily="34" charset="0"/>
              </a:rPr>
              <a:t>H</a:t>
            </a:r>
            <a:r>
              <a:rPr lang="en-US" b="0" i="0" dirty="0" err="1">
                <a:solidFill>
                  <a:srgbClr val="202124"/>
                </a:solidFill>
                <a:effectLst/>
                <a:latin typeface="arial" panose="020B0604020202020204" pitchFamily="34" charset="0"/>
              </a:rPr>
              <a:t>ashchange</a:t>
            </a:r>
            <a:r>
              <a:rPr lang="en-US" b="0" i="0" dirty="0">
                <a:solidFill>
                  <a:srgbClr val="202124"/>
                </a:solidFill>
                <a:effectLst/>
                <a:latin typeface="arial" panose="020B0604020202020204" pitchFamily="34" charset="0"/>
              </a:rPr>
              <a:t> event is fired when the fragment identifier of the URL has changed (the part of the URL beginning with and following the # symbol)</a:t>
            </a:r>
          </a:p>
        </p:txBody>
      </p:sp>
    </p:spTree>
    <p:extLst>
      <p:ext uri="{BB962C8B-B14F-4D97-AF65-F5344CB8AC3E}">
        <p14:creationId xmlns:p14="http://schemas.microsoft.com/office/powerpoint/2010/main" val="2027789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E33F1FF-A84F-1A5F-AC0C-150454E6A23A}"/>
              </a:ext>
            </a:extLst>
          </p:cNvPr>
          <p:cNvSpPr>
            <a:spLocks noGrp="1"/>
          </p:cNvSpPr>
          <p:nvPr>
            <p:ph type="title"/>
          </p:nvPr>
        </p:nvSpPr>
        <p:spPr/>
        <p:txBody>
          <a:bodyPr>
            <a:normAutofit fontScale="90000"/>
          </a:bodyPr>
          <a:lstStyle/>
          <a:p>
            <a:r>
              <a:rPr lang="de-DE" dirty="0"/>
              <a:t>KOGIT Access Request Extension Plugin</a:t>
            </a:r>
            <a:endParaRPr lang="en-GB" dirty="0"/>
          </a:p>
        </p:txBody>
      </p:sp>
      <p:sp>
        <p:nvSpPr>
          <p:cNvPr id="6" name="Textplatzhalter 5">
            <a:extLst>
              <a:ext uri="{FF2B5EF4-FFF2-40B4-BE49-F238E27FC236}">
                <a16:creationId xmlns:a16="http://schemas.microsoft.com/office/drawing/2014/main" id="{31E29D2D-0D78-2894-39DD-747D1EC5B87E}"/>
              </a:ext>
            </a:extLst>
          </p:cNvPr>
          <p:cNvSpPr>
            <a:spLocks noGrp="1"/>
          </p:cNvSpPr>
          <p:nvPr>
            <p:ph type="body" sz="half" idx="2"/>
          </p:nvPr>
        </p:nvSpPr>
        <p:spPr>
          <a:xfrm>
            <a:off x="406400" y="2336800"/>
            <a:ext cx="4365625" cy="3994426"/>
          </a:xfrm>
        </p:spPr>
        <p:txBody>
          <a:bodyPr>
            <a:normAutofit lnSpcReduction="10000"/>
          </a:bodyPr>
          <a:lstStyle/>
          <a:p>
            <a:r>
              <a:rPr lang="en-US" dirty="0"/>
              <a:t>The main goal of this plugin is to provide a better UI/UX experience for the end-user throughout the Manage User Access process. It provides the possibility to search for an identity with application account, enforces mandatory Sunrise/Sunset date for requested entitlement or role and performs validation for the Start/End date. </a:t>
            </a:r>
          </a:p>
          <a:p>
            <a:r>
              <a:rPr lang="en-US" dirty="0"/>
              <a:t>Link: </a:t>
            </a:r>
            <a:r>
              <a:rPr lang="en-US" dirty="0">
                <a:hlinkClick r:id="rId3"/>
              </a:rPr>
              <a:t>Compass page</a:t>
            </a:r>
            <a:endParaRPr lang="en-US" dirty="0"/>
          </a:p>
          <a:p>
            <a:endParaRPr lang="en-GB" dirty="0"/>
          </a:p>
        </p:txBody>
      </p:sp>
      <p:sp>
        <p:nvSpPr>
          <p:cNvPr id="7" name="Textplatzhalter 6">
            <a:extLst>
              <a:ext uri="{FF2B5EF4-FFF2-40B4-BE49-F238E27FC236}">
                <a16:creationId xmlns:a16="http://schemas.microsoft.com/office/drawing/2014/main" id="{BA838D72-A550-AF35-6EA6-0FD1225881C4}"/>
              </a:ext>
            </a:extLst>
          </p:cNvPr>
          <p:cNvSpPr>
            <a:spLocks noGrp="1"/>
          </p:cNvSpPr>
          <p:nvPr>
            <p:ph type="body" sz="quarter" idx="14"/>
          </p:nvPr>
        </p:nvSpPr>
        <p:spPr/>
        <p:txBody>
          <a:bodyPr>
            <a:normAutofit fontScale="85000" lnSpcReduction="10000"/>
          </a:bodyPr>
          <a:lstStyle/>
          <a:p>
            <a:r>
              <a:rPr lang="de-DE" sz="1600" dirty="0"/>
              <a:t>Search Identities </a:t>
            </a:r>
            <a:r>
              <a:rPr lang="en-GB" sz="1600" dirty="0"/>
              <a:t>which</a:t>
            </a:r>
            <a:r>
              <a:rPr lang="de-DE" sz="1600" dirty="0"/>
              <a:t> own a </a:t>
            </a:r>
            <a:r>
              <a:rPr lang="en-GB" sz="1600" dirty="0"/>
              <a:t>given</a:t>
            </a:r>
            <a:r>
              <a:rPr lang="de-DE" sz="1600" dirty="0"/>
              <a:t> Account </a:t>
            </a:r>
          </a:p>
          <a:p>
            <a:endParaRPr lang="en-GB" dirty="0"/>
          </a:p>
        </p:txBody>
      </p:sp>
      <p:sp>
        <p:nvSpPr>
          <p:cNvPr id="8" name="Textplatzhalter 7">
            <a:extLst>
              <a:ext uri="{FF2B5EF4-FFF2-40B4-BE49-F238E27FC236}">
                <a16:creationId xmlns:a16="http://schemas.microsoft.com/office/drawing/2014/main" id="{662DD6F4-5B9D-B52F-ED92-7CB1C22047CF}"/>
              </a:ext>
            </a:extLst>
          </p:cNvPr>
          <p:cNvSpPr>
            <a:spLocks noGrp="1"/>
          </p:cNvSpPr>
          <p:nvPr>
            <p:ph type="body" sz="quarter" idx="15"/>
          </p:nvPr>
        </p:nvSpPr>
        <p:spPr/>
        <p:txBody>
          <a:bodyPr/>
          <a:lstStyle/>
          <a:p>
            <a:r>
              <a:rPr lang="en-GB" sz="1400" dirty="0"/>
              <a:t>Access Request for Multi-Account, Shared/Technical accounts</a:t>
            </a:r>
          </a:p>
        </p:txBody>
      </p:sp>
      <p:sp>
        <p:nvSpPr>
          <p:cNvPr id="9" name="Textplatzhalter 8">
            <a:extLst>
              <a:ext uri="{FF2B5EF4-FFF2-40B4-BE49-F238E27FC236}">
                <a16:creationId xmlns:a16="http://schemas.microsoft.com/office/drawing/2014/main" id="{74FE9943-5302-2E61-8C71-064479BF265D}"/>
              </a:ext>
            </a:extLst>
          </p:cNvPr>
          <p:cNvSpPr>
            <a:spLocks noGrp="1"/>
          </p:cNvSpPr>
          <p:nvPr>
            <p:ph type="body" sz="quarter" idx="16"/>
          </p:nvPr>
        </p:nvSpPr>
        <p:spPr/>
        <p:txBody>
          <a:bodyPr>
            <a:normAutofit fontScale="77500" lnSpcReduction="20000"/>
          </a:bodyPr>
          <a:lstStyle/>
          <a:p>
            <a:r>
              <a:rPr lang="de-DE" sz="2100" b="1" dirty="0">
                <a:solidFill>
                  <a:srgbClr val="FF0000"/>
                </a:solidFill>
              </a:rPr>
              <a:t>Account </a:t>
            </a:r>
            <a:r>
              <a:rPr lang="en-GB" sz="2100" b="1" dirty="0">
                <a:solidFill>
                  <a:srgbClr val="FF0000"/>
                </a:solidFill>
              </a:rPr>
              <a:t>Selection</a:t>
            </a:r>
            <a:r>
              <a:rPr lang="de-DE" sz="2100" b="1" dirty="0">
                <a:solidFill>
                  <a:srgbClr val="FF0000"/>
                </a:solidFill>
              </a:rPr>
              <a:t> Filter</a:t>
            </a:r>
          </a:p>
          <a:p>
            <a:endParaRPr lang="en-GB" dirty="0"/>
          </a:p>
        </p:txBody>
      </p:sp>
      <p:sp>
        <p:nvSpPr>
          <p:cNvPr id="10" name="Textplatzhalter 9">
            <a:extLst>
              <a:ext uri="{FF2B5EF4-FFF2-40B4-BE49-F238E27FC236}">
                <a16:creationId xmlns:a16="http://schemas.microsoft.com/office/drawing/2014/main" id="{E5BEAA7C-EA21-2CD7-F026-27AEBF26F2B7}"/>
              </a:ext>
            </a:extLst>
          </p:cNvPr>
          <p:cNvSpPr>
            <a:spLocks noGrp="1"/>
          </p:cNvSpPr>
          <p:nvPr>
            <p:ph type="body" sz="quarter" idx="17"/>
          </p:nvPr>
        </p:nvSpPr>
        <p:spPr/>
        <p:txBody>
          <a:bodyPr/>
          <a:lstStyle/>
          <a:p>
            <a:r>
              <a:rPr lang="en-GB" sz="1400" dirty="0"/>
              <a:t>Access Request for Multi-Account, Shared/Technical accounts, big Identities</a:t>
            </a:r>
            <a:endParaRPr lang="en-GB" dirty="0"/>
          </a:p>
        </p:txBody>
      </p:sp>
      <p:sp>
        <p:nvSpPr>
          <p:cNvPr id="11" name="Textplatzhalter 10">
            <a:extLst>
              <a:ext uri="{FF2B5EF4-FFF2-40B4-BE49-F238E27FC236}">
                <a16:creationId xmlns:a16="http://schemas.microsoft.com/office/drawing/2014/main" id="{EAD8C96E-F2DC-4F87-86AE-D97768493DA0}"/>
              </a:ext>
            </a:extLst>
          </p:cNvPr>
          <p:cNvSpPr>
            <a:spLocks noGrp="1"/>
          </p:cNvSpPr>
          <p:nvPr>
            <p:ph type="body" sz="quarter" idx="18"/>
          </p:nvPr>
        </p:nvSpPr>
        <p:spPr/>
        <p:txBody>
          <a:bodyPr>
            <a:normAutofit fontScale="92500" lnSpcReduction="10000"/>
          </a:bodyPr>
          <a:lstStyle/>
          <a:p>
            <a:r>
              <a:rPr lang="en-US" sz="1600" dirty="0"/>
              <a:t>Validation on the Request Submission </a:t>
            </a:r>
          </a:p>
        </p:txBody>
      </p:sp>
      <p:sp>
        <p:nvSpPr>
          <p:cNvPr id="12" name="Textplatzhalter 11">
            <a:extLst>
              <a:ext uri="{FF2B5EF4-FFF2-40B4-BE49-F238E27FC236}">
                <a16:creationId xmlns:a16="http://schemas.microsoft.com/office/drawing/2014/main" id="{C92735E5-0440-A8ED-696D-8AAA3A273C86}"/>
              </a:ext>
            </a:extLst>
          </p:cNvPr>
          <p:cNvSpPr>
            <a:spLocks noGrp="1"/>
          </p:cNvSpPr>
          <p:nvPr>
            <p:ph type="body" sz="quarter" idx="19"/>
          </p:nvPr>
        </p:nvSpPr>
        <p:spPr/>
        <p:txBody>
          <a:bodyPr/>
          <a:lstStyle/>
          <a:p>
            <a:r>
              <a:rPr lang="en-US" sz="1400" dirty="0"/>
              <a:t>Required End Date for VPN access request; Restriction on USB Access scheduled assignment date range</a:t>
            </a:r>
            <a:endParaRPr lang="en-GB" dirty="0"/>
          </a:p>
        </p:txBody>
      </p:sp>
      <p:sp>
        <p:nvSpPr>
          <p:cNvPr id="13" name="Textplatzhalter 12">
            <a:extLst>
              <a:ext uri="{FF2B5EF4-FFF2-40B4-BE49-F238E27FC236}">
                <a16:creationId xmlns:a16="http://schemas.microsoft.com/office/drawing/2014/main" id="{FBE64769-A053-6F82-C647-DAF026DB7415}"/>
              </a:ext>
            </a:extLst>
          </p:cNvPr>
          <p:cNvSpPr>
            <a:spLocks noGrp="1"/>
          </p:cNvSpPr>
          <p:nvPr>
            <p:ph type="body" sz="quarter" idx="20"/>
          </p:nvPr>
        </p:nvSpPr>
        <p:spPr/>
        <p:txBody>
          <a:bodyPr>
            <a:normAutofit fontScale="92500" lnSpcReduction="10000"/>
          </a:bodyPr>
          <a:lstStyle/>
          <a:p>
            <a:r>
              <a:rPr lang="en-US" dirty="0"/>
              <a:t>Comment Allow List for Entitlement/Role</a:t>
            </a:r>
          </a:p>
        </p:txBody>
      </p:sp>
      <p:sp>
        <p:nvSpPr>
          <p:cNvPr id="14" name="Textplatzhalter 13">
            <a:extLst>
              <a:ext uri="{FF2B5EF4-FFF2-40B4-BE49-F238E27FC236}">
                <a16:creationId xmlns:a16="http://schemas.microsoft.com/office/drawing/2014/main" id="{844836E9-83CB-CC38-2A87-28D67A5EABBD}"/>
              </a:ext>
            </a:extLst>
          </p:cNvPr>
          <p:cNvSpPr>
            <a:spLocks noGrp="1"/>
          </p:cNvSpPr>
          <p:nvPr>
            <p:ph type="body" sz="quarter" idx="21"/>
          </p:nvPr>
        </p:nvSpPr>
        <p:spPr/>
        <p:txBody>
          <a:bodyPr/>
          <a:lstStyle/>
          <a:p>
            <a:r>
              <a:rPr lang="en-US" sz="1400" dirty="0"/>
              <a:t>Normalize Requester Comments</a:t>
            </a:r>
          </a:p>
        </p:txBody>
      </p:sp>
    </p:spTree>
    <p:extLst>
      <p:ext uri="{BB962C8B-B14F-4D97-AF65-F5344CB8AC3E}">
        <p14:creationId xmlns:p14="http://schemas.microsoft.com/office/powerpoint/2010/main" val="3590382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76C0E38D-7ACB-BD54-0F2A-2191A9194819}"/>
              </a:ext>
            </a:extLst>
          </p:cNvPr>
          <p:cNvSpPr>
            <a:spLocks noGrp="1"/>
          </p:cNvSpPr>
          <p:nvPr>
            <p:ph type="title"/>
          </p:nvPr>
        </p:nvSpPr>
        <p:spPr/>
        <p:txBody>
          <a:bodyPr>
            <a:normAutofit fontScale="90000"/>
          </a:bodyPr>
          <a:lstStyle/>
          <a:p>
            <a:r>
              <a:rPr lang="en-US" dirty="0"/>
              <a:t>Search Filter in Access Request Select Accounts (</a:t>
            </a:r>
            <a:r>
              <a:rPr lang="en-GB" dirty="0"/>
              <a:t>Without Plugin)</a:t>
            </a:r>
          </a:p>
        </p:txBody>
      </p:sp>
      <p:sp>
        <p:nvSpPr>
          <p:cNvPr id="16" name="Inhaltsplatzhalter 15">
            <a:extLst>
              <a:ext uri="{FF2B5EF4-FFF2-40B4-BE49-F238E27FC236}">
                <a16:creationId xmlns:a16="http://schemas.microsoft.com/office/drawing/2014/main" id="{82D209C7-F2B1-5633-D06E-47F6E6B52974}"/>
              </a:ext>
            </a:extLst>
          </p:cNvPr>
          <p:cNvSpPr>
            <a:spLocks noGrp="1"/>
          </p:cNvSpPr>
          <p:nvPr>
            <p:ph idx="1"/>
          </p:nvPr>
        </p:nvSpPr>
        <p:spPr/>
        <p:txBody>
          <a:bodyPr/>
          <a:lstStyle/>
          <a:p>
            <a:r>
              <a:rPr lang="en-GB" dirty="0"/>
              <a:t>Compass post: </a:t>
            </a:r>
            <a:r>
              <a:rPr lang="en-GB" dirty="0">
                <a:hlinkClick r:id="rId3"/>
              </a:rPr>
              <a:t>link</a:t>
            </a:r>
            <a:endParaRPr lang="en-GB" dirty="0"/>
          </a:p>
          <a:p>
            <a:r>
              <a:rPr lang="en-US" b="0" i="0" dirty="0">
                <a:solidFill>
                  <a:srgbClr val="415364"/>
                </a:solidFill>
                <a:effectLst/>
                <a:latin typeface="Poppins" panose="00000500000000000000" pitchFamily="2" charset="0"/>
              </a:rPr>
              <a:t>Adjust the SailPointClassicBundle.js and SailPointBundle.js:</a:t>
            </a:r>
          </a:p>
          <a:p>
            <a:endParaRPr lang="en-GB" dirty="0"/>
          </a:p>
        </p:txBody>
      </p:sp>
      <p:pic>
        <p:nvPicPr>
          <p:cNvPr id="20" name="Grafik 19">
            <a:extLst>
              <a:ext uri="{FF2B5EF4-FFF2-40B4-BE49-F238E27FC236}">
                <a16:creationId xmlns:a16="http://schemas.microsoft.com/office/drawing/2014/main" id="{39BA3660-9BE6-2B7A-7D1A-960318CEE421}"/>
              </a:ext>
            </a:extLst>
          </p:cNvPr>
          <p:cNvPicPr>
            <a:picLocks noChangeAspect="1"/>
          </p:cNvPicPr>
          <p:nvPr/>
        </p:nvPicPr>
        <p:blipFill>
          <a:blip r:embed="rId4"/>
          <a:stretch>
            <a:fillRect/>
          </a:stretch>
        </p:blipFill>
        <p:spPr>
          <a:xfrm>
            <a:off x="287320" y="2515902"/>
            <a:ext cx="11498280" cy="924054"/>
          </a:xfrm>
          <a:prstGeom prst="rect">
            <a:avLst/>
          </a:prstGeom>
        </p:spPr>
      </p:pic>
      <p:pic>
        <p:nvPicPr>
          <p:cNvPr id="1026" name="Picture 2">
            <a:extLst>
              <a:ext uri="{FF2B5EF4-FFF2-40B4-BE49-F238E27FC236}">
                <a16:creationId xmlns:a16="http://schemas.microsoft.com/office/drawing/2014/main" id="{329BCD66-D825-4F9D-8047-C7FC7CC5B4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980" y="3429000"/>
            <a:ext cx="4981575"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17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AEBE663-C276-024D-6672-62FC85966761}"/>
              </a:ext>
            </a:extLst>
          </p:cNvPr>
          <p:cNvSpPr>
            <a:spLocks noGrp="1"/>
          </p:cNvSpPr>
          <p:nvPr>
            <p:ph type="title"/>
          </p:nvPr>
        </p:nvSpPr>
        <p:spPr/>
        <p:txBody>
          <a:bodyPr/>
          <a:lstStyle/>
          <a:p>
            <a:r>
              <a:rPr lang="en-GB" dirty="0"/>
              <a:t>Find the HTML object </a:t>
            </a:r>
          </a:p>
        </p:txBody>
      </p:sp>
      <p:pic>
        <p:nvPicPr>
          <p:cNvPr id="11" name="Inhaltsplatzhalter 10">
            <a:extLst>
              <a:ext uri="{FF2B5EF4-FFF2-40B4-BE49-F238E27FC236}">
                <a16:creationId xmlns:a16="http://schemas.microsoft.com/office/drawing/2014/main" id="{E02F4C4E-F24A-8DB6-2AF0-1B439EA21E86}"/>
              </a:ext>
            </a:extLst>
          </p:cNvPr>
          <p:cNvPicPr>
            <a:picLocks noGrp="1" noChangeAspect="1"/>
          </p:cNvPicPr>
          <p:nvPr>
            <p:ph idx="1"/>
          </p:nvPr>
        </p:nvPicPr>
        <p:blipFill>
          <a:blip r:embed="rId3"/>
          <a:stretch>
            <a:fillRect/>
          </a:stretch>
        </p:blipFill>
        <p:spPr>
          <a:xfrm>
            <a:off x="5183188" y="1108869"/>
            <a:ext cx="6653212" cy="4435474"/>
          </a:xfrm>
        </p:spPr>
      </p:pic>
      <p:sp>
        <p:nvSpPr>
          <p:cNvPr id="6" name="Textplatzhalter 5">
            <a:extLst>
              <a:ext uri="{FF2B5EF4-FFF2-40B4-BE49-F238E27FC236}">
                <a16:creationId xmlns:a16="http://schemas.microsoft.com/office/drawing/2014/main" id="{105804ED-8A56-C324-B647-68C5B39C8170}"/>
              </a:ext>
            </a:extLst>
          </p:cNvPr>
          <p:cNvSpPr>
            <a:spLocks noGrp="1"/>
          </p:cNvSpPr>
          <p:nvPr>
            <p:ph type="body" sz="half" idx="2"/>
          </p:nvPr>
        </p:nvSpPr>
        <p:spPr/>
        <p:txBody>
          <a:bodyPr>
            <a:normAutofit/>
          </a:bodyPr>
          <a:lstStyle/>
          <a:p>
            <a:r>
              <a:rPr lang="en-GB" sz="2000" dirty="0"/>
              <a:t>Right click on the Account Selection Modal and select Inspect.  </a:t>
            </a:r>
          </a:p>
        </p:txBody>
      </p:sp>
      <p:sp>
        <p:nvSpPr>
          <p:cNvPr id="12" name="Rechteck 11">
            <a:extLst>
              <a:ext uri="{FF2B5EF4-FFF2-40B4-BE49-F238E27FC236}">
                <a16:creationId xmlns:a16="http://schemas.microsoft.com/office/drawing/2014/main" id="{35C77043-6C1D-E870-79CE-D58226DBE43C}"/>
              </a:ext>
            </a:extLst>
          </p:cNvPr>
          <p:cNvSpPr/>
          <p:nvPr/>
        </p:nvSpPr>
        <p:spPr>
          <a:xfrm flipV="1">
            <a:off x="6500190" y="4234070"/>
            <a:ext cx="3031436" cy="248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2031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3ABE38-B569-6201-0B72-58FFFE9A0135}"/>
              </a:ext>
            </a:extLst>
          </p:cNvPr>
          <p:cNvSpPr>
            <a:spLocks noGrp="1"/>
          </p:cNvSpPr>
          <p:nvPr>
            <p:ph type="title"/>
          </p:nvPr>
        </p:nvSpPr>
        <p:spPr>
          <a:xfrm>
            <a:off x="406400" y="457200"/>
            <a:ext cx="4568792" cy="1600200"/>
          </a:xfrm>
        </p:spPr>
        <p:txBody>
          <a:bodyPr>
            <a:normAutofit/>
          </a:bodyPr>
          <a:lstStyle/>
          <a:p>
            <a:r>
              <a:rPr lang="en-GB" sz="2800" dirty="0" err="1"/>
              <a:t>Div</a:t>
            </a:r>
            <a:r>
              <a:rPr lang="en-GB" sz="2800" dirty="0"/>
              <a:t>: </a:t>
            </a:r>
            <a:r>
              <a:rPr lang="en-GB" sz="2800" dirty="0" err="1"/>
              <a:t>accountSelectionDialog</a:t>
            </a:r>
            <a:endParaRPr lang="en-GB" sz="2800" dirty="0"/>
          </a:p>
        </p:txBody>
      </p:sp>
      <p:pic>
        <p:nvPicPr>
          <p:cNvPr id="6" name="Inhaltsplatzhalter 5">
            <a:extLst>
              <a:ext uri="{FF2B5EF4-FFF2-40B4-BE49-F238E27FC236}">
                <a16:creationId xmlns:a16="http://schemas.microsoft.com/office/drawing/2014/main" id="{F3FFFD4C-1CCF-9C20-E4CE-420EC7938A64}"/>
              </a:ext>
            </a:extLst>
          </p:cNvPr>
          <p:cNvPicPr>
            <a:picLocks noGrp="1" noChangeAspect="1"/>
          </p:cNvPicPr>
          <p:nvPr>
            <p:ph idx="1"/>
          </p:nvPr>
        </p:nvPicPr>
        <p:blipFill>
          <a:blip r:embed="rId3"/>
          <a:stretch>
            <a:fillRect/>
          </a:stretch>
        </p:blipFill>
        <p:spPr>
          <a:xfrm>
            <a:off x="6042474" y="1597577"/>
            <a:ext cx="4934639" cy="3458058"/>
          </a:xfrm>
        </p:spPr>
      </p:pic>
      <p:sp>
        <p:nvSpPr>
          <p:cNvPr id="4" name="Textplatzhalter 3">
            <a:extLst>
              <a:ext uri="{FF2B5EF4-FFF2-40B4-BE49-F238E27FC236}">
                <a16:creationId xmlns:a16="http://schemas.microsoft.com/office/drawing/2014/main" id="{636EAC56-13D0-076E-3BC7-215C7CAEE482}"/>
              </a:ext>
            </a:extLst>
          </p:cNvPr>
          <p:cNvSpPr>
            <a:spLocks noGrp="1"/>
          </p:cNvSpPr>
          <p:nvPr>
            <p:ph type="body" sz="half" idx="2"/>
          </p:nvPr>
        </p:nvSpPr>
        <p:spPr/>
        <p:txBody>
          <a:bodyPr>
            <a:normAutofit/>
          </a:bodyPr>
          <a:lstStyle/>
          <a:p>
            <a:r>
              <a:rPr lang="en-GB" sz="1800" dirty="0"/>
              <a:t>Here we notice the id of Modal div id, which is “</a:t>
            </a:r>
            <a:r>
              <a:rPr lang="en-GB" sz="1800" dirty="0" err="1"/>
              <a:t>accountSelectionDialog</a:t>
            </a:r>
            <a:r>
              <a:rPr lang="en-GB" sz="1800" dirty="0"/>
              <a:t>”. </a:t>
            </a:r>
          </a:p>
          <a:p>
            <a:r>
              <a:rPr lang="en-GB" sz="1800" dirty="0"/>
              <a:t>Same approach can be used in every frontend pages to get the id of the html object. Which can be used later to modify the DOM object by </a:t>
            </a:r>
            <a:r>
              <a:rPr lang="en-GB" sz="1800" dirty="0" err="1"/>
              <a:t>JQuery</a:t>
            </a:r>
            <a:r>
              <a:rPr lang="en-GB" sz="1800" dirty="0"/>
              <a:t>.</a:t>
            </a:r>
          </a:p>
        </p:txBody>
      </p:sp>
      <p:sp>
        <p:nvSpPr>
          <p:cNvPr id="7" name="Rechteck 6">
            <a:extLst>
              <a:ext uri="{FF2B5EF4-FFF2-40B4-BE49-F238E27FC236}">
                <a16:creationId xmlns:a16="http://schemas.microsoft.com/office/drawing/2014/main" id="{631F52CF-9EDD-3FEE-982F-4B59B2B50E32}"/>
              </a:ext>
            </a:extLst>
          </p:cNvPr>
          <p:cNvSpPr/>
          <p:nvPr/>
        </p:nvSpPr>
        <p:spPr>
          <a:xfrm>
            <a:off x="6848061" y="1965946"/>
            <a:ext cx="2256183" cy="322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4168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C1AC27-FE2C-F40E-2C56-9AF4A9A4D9E0}"/>
              </a:ext>
            </a:extLst>
          </p:cNvPr>
          <p:cNvSpPr>
            <a:spLocks noGrp="1"/>
          </p:cNvSpPr>
          <p:nvPr>
            <p:ph type="title"/>
          </p:nvPr>
        </p:nvSpPr>
        <p:spPr/>
        <p:txBody>
          <a:bodyPr>
            <a:normAutofit fontScale="90000"/>
          </a:bodyPr>
          <a:lstStyle/>
          <a:p>
            <a:r>
              <a:rPr lang="en-GB" dirty="0"/>
              <a:t>Define MutationObserver</a:t>
            </a:r>
          </a:p>
        </p:txBody>
      </p:sp>
      <p:pic>
        <p:nvPicPr>
          <p:cNvPr id="5" name="Inhaltsplatzhalter 4">
            <a:extLst>
              <a:ext uri="{FF2B5EF4-FFF2-40B4-BE49-F238E27FC236}">
                <a16:creationId xmlns:a16="http://schemas.microsoft.com/office/drawing/2014/main" id="{9E8F8FD5-13D5-B694-EF11-00678CFFDBEC}"/>
              </a:ext>
            </a:extLst>
          </p:cNvPr>
          <p:cNvPicPr>
            <a:picLocks noGrp="1" noChangeAspect="1"/>
          </p:cNvPicPr>
          <p:nvPr>
            <p:ph idx="1"/>
          </p:nvPr>
        </p:nvPicPr>
        <p:blipFill>
          <a:blip r:embed="rId3"/>
          <a:stretch>
            <a:fillRect/>
          </a:stretch>
        </p:blipFill>
        <p:spPr>
          <a:xfrm>
            <a:off x="6056764" y="2659763"/>
            <a:ext cx="4906060" cy="1333686"/>
          </a:xfrm>
          <a:prstGeom prst="rect">
            <a:avLst/>
          </a:prstGeom>
        </p:spPr>
      </p:pic>
      <p:sp>
        <p:nvSpPr>
          <p:cNvPr id="4" name="Textplatzhalter 3">
            <a:extLst>
              <a:ext uri="{FF2B5EF4-FFF2-40B4-BE49-F238E27FC236}">
                <a16:creationId xmlns:a16="http://schemas.microsoft.com/office/drawing/2014/main" id="{A3F4C3A6-13CD-3775-78C3-4B83A39A2435}"/>
              </a:ext>
            </a:extLst>
          </p:cNvPr>
          <p:cNvSpPr>
            <a:spLocks noGrp="1"/>
          </p:cNvSpPr>
          <p:nvPr>
            <p:ph type="body" sz="half" idx="2"/>
          </p:nvPr>
        </p:nvSpPr>
        <p:spPr/>
        <p:txBody>
          <a:bodyPr/>
          <a:lstStyle/>
          <a:p>
            <a:r>
              <a:rPr lang="en-GB" dirty="0"/>
              <a:t>Then we define the MutationObserver function, the </a:t>
            </a:r>
            <a:r>
              <a:rPr lang="en-GB" dirty="0" err="1"/>
              <a:t>mutations_list</a:t>
            </a:r>
            <a:r>
              <a:rPr lang="en-GB" dirty="0"/>
              <a:t> contains the object dynamically added into DOM. </a:t>
            </a:r>
          </a:p>
          <a:p>
            <a:r>
              <a:rPr lang="en-GB" dirty="0"/>
              <a:t>We iterate every mutation object and search for the element with id “</a:t>
            </a:r>
            <a:r>
              <a:rPr lang="en-GB" dirty="0" err="1"/>
              <a:t>accountSelectionDialog</a:t>
            </a:r>
            <a:r>
              <a:rPr lang="en-GB" dirty="0"/>
              <a:t>”.</a:t>
            </a:r>
          </a:p>
        </p:txBody>
      </p:sp>
      <p:sp>
        <p:nvSpPr>
          <p:cNvPr id="6" name="Rechteck 5">
            <a:extLst>
              <a:ext uri="{FF2B5EF4-FFF2-40B4-BE49-F238E27FC236}">
                <a16:creationId xmlns:a16="http://schemas.microsoft.com/office/drawing/2014/main" id="{F7646A9F-5945-8024-666B-041D0C7FB5F3}"/>
              </a:ext>
            </a:extLst>
          </p:cNvPr>
          <p:cNvSpPr/>
          <p:nvPr/>
        </p:nvSpPr>
        <p:spPr>
          <a:xfrm>
            <a:off x="6096000" y="2649824"/>
            <a:ext cx="4906060" cy="9399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7659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D55F36-846C-044E-8F97-EF500A1A776B}"/>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D92F7190-EE1D-4B4E-9393-369B9ADF1C6F}"/>
              </a:ext>
            </a:extLst>
          </p:cNvPr>
          <p:cNvSpPr>
            <a:spLocks noGrp="1"/>
          </p:cNvSpPr>
          <p:nvPr>
            <p:ph type="sldNum" sz="quarter" idx="12"/>
          </p:nvPr>
        </p:nvSpPr>
        <p:spPr/>
        <p:txBody>
          <a:bodyPr/>
          <a:lstStyle/>
          <a:p>
            <a:fld id="{679D2152-1C30-894C-9781-951D3C9748DF}" type="slidenum">
              <a:rPr lang="en-US" smtClean="0"/>
              <a:pPr/>
              <a:t>2</a:t>
            </a:fld>
            <a:endParaRPr lang="en-US"/>
          </a:p>
        </p:txBody>
      </p:sp>
      <p:sp>
        <p:nvSpPr>
          <p:cNvPr id="5" name="Footer Placeholder 4">
            <a:extLst>
              <a:ext uri="{FF2B5EF4-FFF2-40B4-BE49-F238E27FC236}">
                <a16:creationId xmlns:a16="http://schemas.microsoft.com/office/drawing/2014/main" id="{B2D0338C-B678-784E-B846-D4A5E0F7B72C}"/>
              </a:ext>
            </a:extLst>
          </p:cNvPr>
          <p:cNvSpPr>
            <a:spLocks noGrp="1"/>
          </p:cNvSpPr>
          <p:nvPr>
            <p:ph type="ftr" sz="quarter" idx="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graphicFrame>
        <p:nvGraphicFramePr>
          <p:cNvPr id="8" name="Table 4">
            <a:extLst>
              <a:ext uri="{FF2B5EF4-FFF2-40B4-BE49-F238E27FC236}">
                <a16:creationId xmlns:a16="http://schemas.microsoft.com/office/drawing/2014/main" id="{13ADC894-EC4D-CA48-B5A2-D445BD6AC6D1}"/>
              </a:ext>
            </a:extLst>
          </p:cNvPr>
          <p:cNvGraphicFramePr>
            <a:graphicFrameLocks noGrp="1"/>
          </p:cNvGraphicFramePr>
          <p:nvPr>
            <p:extLst>
              <p:ext uri="{D42A27DB-BD31-4B8C-83A1-F6EECF244321}">
                <p14:modId xmlns:p14="http://schemas.microsoft.com/office/powerpoint/2010/main" val="2762331250"/>
              </p:ext>
            </p:extLst>
          </p:nvPr>
        </p:nvGraphicFramePr>
        <p:xfrm>
          <a:off x="4449170" y="1351128"/>
          <a:ext cx="6591868" cy="3212294"/>
        </p:xfrm>
        <a:graphic>
          <a:graphicData uri="http://schemas.openxmlformats.org/drawingml/2006/table">
            <a:tbl>
              <a:tblPr firstRow="1" bandRow="1">
                <a:tableStyleId>{5940675A-B579-460E-94D1-54222C63F5DA}</a:tableStyleId>
              </a:tblPr>
              <a:tblGrid>
                <a:gridCol w="6591868">
                  <a:extLst>
                    <a:ext uri="{9D8B030D-6E8A-4147-A177-3AD203B41FA5}">
                      <a16:colId xmlns:a16="http://schemas.microsoft.com/office/drawing/2014/main" val="3482971295"/>
                    </a:ext>
                  </a:extLst>
                </a:gridCol>
              </a:tblGrid>
              <a:tr h="512785">
                <a:tc>
                  <a:txBody>
                    <a:bodyPr/>
                    <a:lstStyle/>
                    <a:p>
                      <a:r>
                        <a:rPr lang="en-US" b="1" i="0" dirty="0">
                          <a:solidFill>
                            <a:schemeClr val="accent6"/>
                          </a:solidFill>
                          <a:latin typeface="Poppins SemiBold" pitchFamily="2" charset="77"/>
                          <a:cs typeface="Poppins SemiBold" pitchFamily="2" charset="77"/>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2457309"/>
                  </a:ext>
                </a:extLst>
              </a:tr>
              <a:tr h="512785">
                <a:tc>
                  <a:txBody>
                    <a:bodyPr/>
                    <a:lstStyle/>
                    <a:p>
                      <a:r>
                        <a:rPr lang="en-US" b="1" i="0" dirty="0">
                          <a:solidFill>
                            <a:schemeClr val="accent6"/>
                          </a:solidFill>
                          <a:latin typeface="Poppins SemiBold" pitchFamily="2" charset="77"/>
                          <a:cs typeface="Poppins SemiBold" pitchFamily="2" charset="77"/>
                        </a:rPr>
                        <a:t>IDE Setup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014241"/>
                  </a:ext>
                </a:extLst>
              </a:tr>
              <a:tr h="515548">
                <a:tc>
                  <a:txBody>
                    <a:bodyPr/>
                    <a:lstStyle/>
                    <a:p>
                      <a:r>
                        <a:rPr lang="en-US" b="1" i="0" dirty="0">
                          <a:solidFill>
                            <a:schemeClr val="accent6"/>
                          </a:solidFill>
                          <a:latin typeface="Poppins SemiBold" pitchFamily="2" charset="77"/>
                          <a:cs typeface="Poppins SemiBold" pitchFamily="2" charset="77"/>
                        </a:rPr>
                        <a:t>JavaScript </a:t>
                      </a:r>
                      <a:r>
                        <a:rPr lang="en-US" b="1" i="0" dirty="0" err="1">
                          <a:solidFill>
                            <a:schemeClr val="accent6"/>
                          </a:solidFill>
                          <a:latin typeface="Poppins SemiBold" pitchFamily="2" charset="77"/>
                          <a:cs typeface="Poppins SemiBold" pitchFamily="2" charset="77"/>
                        </a:rPr>
                        <a:t>MutationObserver</a:t>
                      </a:r>
                      <a:r>
                        <a:rPr lang="en-US" b="1" i="0" dirty="0">
                          <a:solidFill>
                            <a:schemeClr val="accent6"/>
                          </a:solidFill>
                          <a:latin typeface="Poppins SemiBold" pitchFamily="2" charset="77"/>
                          <a:cs typeface="Poppins SemiBold" pitchFamily="2" charset="77"/>
                        </a:rPr>
                        <a:t> and </a:t>
                      </a:r>
                      <a:r>
                        <a:rPr lang="en-US" b="1" i="0" dirty="0" err="1">
                          <a:solidFill>
                            <a:schemeClr val="accent6"/>
                          </a:solidFill>
                          <a:latin typeface="Poppins SemiBold" pitchFamily="2" charset="77"/>
                          <a:cs typeface="Poppins SemiBold" pitchFamily="2" charset="77"/>
                        </a:rPr>
                        <a:t>Hashchange</a:t>
                      </a:r>
                      <a:r>
                        <a:rPr lang="en-US" b="1" i="0" dirty="0">
                          <a:solidFill>
                            <a:schemeClr val="accent6"/>
                          </a:solidFill>
                          <a:latin typeface="Poppins SemiBold" pitchFamily="2" charset="77"/>
                          <a:cs typeface="Poppins SemiBold" pitchFamily="2" charset="77"/>
                        </a:rPr>
                        <a:t> (KOGIT Access Request Extension Plugin)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2718128"/>
                  </a:ext>
                </a:extLst>
              </a:tr>
              <a:tr h="515548">
                <a:tc>
                  <a:txBody>
                    <a:bodyPr/>
                    <a:lstStyle/>
                    <a:p>
                      <a:r>
                        <a:rPr lang="en-US" b="1" i="0" dirty="0">
                          <a:solidFill>
                            <a:schemeClr val="accent6"/>
                          </a:solidFill>
                          <a:latin typeface="Poppins SemiBold" pitchFamily="2" charset="77"/>
                          <a:cs typeface="Poppins SemiBold" pitchFamily="2" charset="77"/>
                        </a:rPr>
                        <a:t>Demo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6531433"/>
                  </a:ext>
                </a:extLst>
              </a:tr>
              <a:tr h="515548">
                <a:tc>
                  <a:txBody>
                    <a:bodyPr/>
                    <a:lstStyle/>
                    <a:p>
                      <a:r>
                        <a:rPr lang="en-US" b="1" i="0" dirty="0">
                          <a:solidFill>
                            <a:schemeClr val="accent6"/>
                          </a:solidFill>
                          <a:latin typeface="Poppins SemiBold" pitchFamily="2" charset="77"/>
                          <a:cs typeface="Poppins SemiBold" pitchFamily="2" charset="77"/>
                        </a:rPr>
                        <a:t>References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5622095"/>
                  </a:ext>
                </a:extLst>
              </a:tr>
              <a:tr h="515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accent6"/>
                          </a:solidFill>
                          <a:latin typeface="Poppins SemiBold" pitchFamily="2" charset="77"/>
                          <a:cs typeface="Poppins SemiBold" pitchFamily="2" charset="77"/>
                        </a:rPr>
                        <a:t>FAQ (on developer community)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174392"/>
                  </a:ext>
                </a:extLst>
              </a:tr>
            </a:tbl>
          </a:graphicData>
        </a:graphic>
      </p:graphicFrame>
    </p:spTree>
    <p:extLst>
      <p:ext uri="{BB962C8B-B14F-4D97-AF65-F5344CB8AC3E}">
        <p14:creationId xmlns:p14="http://schemas.microsoft.com/office/powerpoint/2010/main" val="3321985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809E6-76DE-7D31-4BC7-101B9DB6DF77}"/>
              </a:ext>
            </a:extLst>
          </p:cNvPr>
          <p:cNvSpPr>
            <a:spLocks noGrp="1"/>
          </p:cNvSpPr>
          <p:nvPr>
            <p:ph type="title"/>
          </p:nvPr>
        </p:nvSpPr>
        <p:spPr/>
        <p:txBody>
          <a:bodyPr>
            <a:normAutofit fontScale="90000"/>
          </a:bodyPr>
          <a:lstStyle/>
          <a:p>
            <a:r>
              <a:rPr lang="en-GB" dirty="0" err="1"/>
              <a:t>JQuery</a:t>
            </a:r>
            <a:r>
              <a:rPr lang="en-GB" dirty="0"/>
              <a:t>: </a:t>
            </a:r>
            <a:br>
              <a:rPr lang="en-GB" dirty="0"/>
            </a:br>
            <a:r>
              <a:rPr lang="en-GB" dirty="0"/>
              <a:t>Add Search Input Filter</a:t>
            </a:r>
          </a:p>
        </p:txBody>
      </p:sp>
      <p:pic>
        <p:nvPicPr>
          <p:cNvPr id="6" name="Inhaltsplatzhalter 5">
            <a:extLst>
              <a:ext uri="{FF2B5EF4-FFF2-40B4-BE49-F238E27FC236}">
                <a16:creationId xmlns:a16="http://schemas.microsoft.com/office/drawing/2014/main" id="{16FB2467-4E45-8C52-6E59-D2BCBB352849}"/>
              </a:ext>
            </a:extLst>
          </p:cNvPr>
          <p:cNvPicPr>
            <a:picLocks noGrp="1" noChangeAspect="1"/>
          </p:cNvPicPr>
          <p:nvPr>
            <p:ph idx="1"/>
          </p:nvPr>
        </p:nvPicPr>
        <p:blipFill>
          <a:blip r:embed="rId3"/>
          <a:stretch>
            <a:fillRect/>
          </a:stretch>
        </p:blipFill>
        <p:spPr>
          <a:xfrm>
            <a:off x="5266079" y="1502314"/>
            <a:ext cx="6487430" cy="3648584"/>
          </a:xfrm>
        </p:spPr>
      </p:pic>
      <p:sp>
        <p:nvSpPr>
          <p:cNvPr id="4" name="Textplatzhalter 3">
            <a:extLst>
              <a:ext uri="{FF2B5EF4-FFF2-40B4-BE49-F238E27FC236}">
                <a16:creationId xmlns:a16="http://schemas.microsoft.com/office/drawing/2014/main" id="{EF9E0A0E-BA2A-00D0-81CA-01CDDCB0C9F3}"/>
              </a:ext>
            </a:extLst>
          </p:cNvPr>
          <p:cNvSpPr>
            <a:spLocks noGrp="1"/>
          </p:cNvSpPr>
          <p:nvPr>
            <p:ph type="body" sz="half" idx="2"/>
          </p:nvPr>
        </p:nvSpPr>
        <p:spPr/>
        <p:txBody>
          <a:bodyPr/>
          <a:lstStyle/>
          <a:p>
            <a:r>
              <a:rPr lang="en-GB" dirty="0"/>
              <a:t>Add a search filter input box. </a:t>
            </a:r>
          </a:p>
          <a:p>
            <a:r>
              <a:rPr lang="en-GB" dirty="0"/>
              <a:t>Trigger </a:t>
            </a:r>
            <a:r>
              <a:rPr lang="en-GB" i="1" dirty="0" err="1"/>
              <a:t>filterAccountSelections</a:t>
            </a:r>
            <a:r>
              <a:rPr lang="en-GB" dirty="0"/>
              <a:t> function on each key up event. </a:t>
            </a:r>
          </a:p>
        </p:txBody>
      </p:sp>
      <p:sp>
        <p:nvSpPr>
          <p:cNvPr id="7" name="Rechteck 6">
            <a:extLst>
              <a:ext uri="{FF2B5EF4-FFF2-40B4-BE49-F238E27FC236}">
                <a16:creationId xmlns:a16="http://schemas.microsoft.com/office/drawing/2014/main" id="{726F002D-61B1-0733-FF32-5612DA917C47}"/>
              </a:ext>
            </a:extLst>
          </p:cNvPr>
          <p:cNvSpPr/>
          <p:nvPr/>
        </p:nvSpPr>
        <p:spPr>
          <a:xfrm>
            <a:off x="6450496" y="2544417"/>
            <a:ext cx="5303012" cy="17294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7964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7AF66-4D9C-352F-848D-6D5C2A51353D}"/>
              </a:ext>
            </a:extLst>
          </p:cNvPr>
          <p:cNvSpPr>
            <a:spLocks noGrp="1"/>
          </p:cNvSpPr>
          <p:nvPr>
            <p:ph type="title"/>
          </p:nvPr>
        </p:nvSpPr>
        <p:spPr>
          <a:xfrm>
            <a:off x="406400" y="457200"/>
            <a:ext cx="4473713" cy="1600200"/>
          </a:xfrm>
        </p:spPr>
        <p:txBody>
          <a:bodyPr>
            <a:normAutofit/>
          </a:bodyPr>
          <a:lstStyle/>
          <a:p>
            <a:r>
              <a:rPr lang="en-GB" sz="2800" dirty="0"/>
              <a:t>Function: </a:t>
            </a:r>
            <a:r>
              <a:rPr lang="en-GB" sz="2800" dirty="0" err="1"/>
              <a:t>filterAccountSelections</a:t>
            </a:r>
            <a:endParaRPr lang="en-GB" sz="2800" dirty="0"/>
          </a:p>
        </p:txBody>
      </p:sp>
      <p:pic>
        <p:nvPicPr>
          <p:cNvPr id="6" name="Inhaltsplatzhalter 5">
            <a:extLst>
              <a:ext uri="{FF2B5EF4-FFF2-40B4-BE49-F238E27FC236}">
                <a16:creationId xmlns:a16="http://schemas.microsoft.com/office/drawing/2014/main" id="{D73A6296-04D3-246D-BD0A-DB0A93744D8E}"/>
              </a:ext>
            </a:extLst>
          </p:cNvPr>
          <p:cNvPicPr>
            <a:picLocks noGrp="1" noChangeAspect="1"/>
          </p:cNvPicPr>
          <p:nvPr>
            <p:ph idx="1"/>
          </p:nvPr>
        </p:nvPicPr>
        <p:blipFill>
          <a:blip r:embed="rId3"/>
          <a:stretch>
            <a:fillRect/>
          </a:stretch>
        </p:blipFill>
        <p:spPr>
          <a:xfrm>
            <a:off x="5375631" y="1930999"/>
            <a:ext cx="6268325" cy="2791215"/>
          </a:xfrm>
        </p:spPr>
      </p:pic>
      <p:sp>
        <p:nvSpPr>
          <p:cNvPr id="4" name="Textplatzhalter 3">
            <a:extLst>
              <a:ext uri="{FF2B5EF4-FFF2-40B4-BE49-F238E27FC236}">
                <a16:creationId xmlns:a16="http://schemas.microsoft.com/office/drawing/2014/main" id="{FD32C5A3-28D0-412C-76A8-65ED2BAEFE82}"/>
              </a:ext>
            </a:extLst>
          </p:cNvPr>
          <p:cNvSpPr>
            <a:spLocks noGrp="1"/>
          </p:cNvSpPr>
          <p:nvPr>
            <p:ph type="body" sz="half" idx="2"/>
          </p:nvPr>
        </p:nvSpPr>
        <p:spPr/>
        <p:txBody>
          <a:bodyPr/>
          <a:lstStyle/>
          <a:p>
            <a:r>
              <a:rPr lang="en-GB" dirty="0"/>
              <a:t>This function loop through all ng-repeat object and compare if the account name contains the input value. If not then hide the object. </a:t>
            </a:r>
          </a:p>
          <a:p>
            <a:r>
              <a:rPr lang="en-GB" dirty="0"/>
              <a:t>.</a:t>
            </a:r>
            <a:r>
              <a:rPr lang="en-GB" dirty="0" err="1"/>
              <a:t>style.display</a:t>
            </a:r>
            <a:r>
              <a:rPr lang="en-GB" dirty="0"/>
              <a:t> == “none” // hide</a:t>
            </a:r>
          </a:p>
        </p:txBody>
      </p:sp>
      <p:sp>
        <p:nvSpPr>
          <p:cNvPr id="7" name="Rechteck 6">
            <a:extLst>
              <a:ext uri="{FF2B5EF4-FFF2-40B4-BE49-F238E27FC236}">
                <a16:creationId xmlns:a16="http://schemas.microsoft.com/office/drawing/2014/main" id="{A177E76F-84FF-BAD2-F807-76E910BC1853}"/>
              </a:ext>
            </a:extLst>
          </p:cNvPr>
          <p:cNvSpPr/>
          <p:nvPr/>
        </p:nvSpPr>
        <p:spPr>
          <a:xfrm>
            <a:off x="6669155" y="3429000"/>
            <a:ext cx="4840357" cy="2044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0E6A801-B069-DDC7-508A-93177D89A2B5}"/>
              </a:ext>
            </a:extLst>
          </p:cNvPr>
          <p:cNvSpPr/>
          <p:nvPr/>
        </p:nvSpPr>
        <p:spPr>
          <a:xfrm>
            <a:off x="6241705" y="3973374"/>
            <a:ext cx="3468825" cy="2044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60723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2FA83-545D-5500-0368-BD83CF030997}"/>
              </a:ext>
            </a:extLst>
          </p:cNvPr>
          <p:cNvSpPr>
            <a:spLocks noGrp="1"/>
          </p:cNvSpPr>
          <p:nvPr>
            <p:ph type="title"/>
          </p:nvPr>
        </p:nvSpPr>
        <p:spPr/>
        <p:txBody>
          <a:bodyPr vert="horz" lIns="91440" tIns="45720" rIns="91440" bIns="45720" rtlCol="0" anchor="ctr">
            <a:normAutofit/>
          </a:bodyPr>
          <a:lstStyle/>
          <a:p>
            <a:r>
              <a:rPr lang="de-DE" dirty="0"/>
              <a:t>Windows Hashchange Event</a:t>
            </a:r>
          </a:p>
        </p:txBody>
      </p:sp>
      <p:sp>
        <p:nvSpPr>
          <p:cNvPr id="3" name="Inhaltsplatzhalter 2">
            <a:extLst>
              <a:ext uri="{FF2B5EF4-FFF2-40B4-BE49-F238E27FC236}">
                <a16:creationId xmlns:a16="http://schemas.microsoft.com/office/drawing/2014/main" id="{269CEB6F-1B73-60CC-4819-19107FB2CFFE}"/>
              </a:ext>
            </a:extLst>
          </p:cNvPr>
          <p:cNvSpPr>
            <a:spLocks noGrp="1"/>
          </p:cNvSpPr>
          <p:nvPr>
            <p:ph idx="1"/>
          </p:nvPr>
        </p:nvSpPr>
        <p:spPr>
          <a:xfrm>
            <a:off x="838200" y="4751777"/>
            <a:ext cx="10515600" cy="1425186"/>
          </a:xfrm>
        </p:spPr>
        <p:txBody>
          <a:bodyPr>
            <a:normAutofit fontScale="85000" lnSpcReduction="10000"/>
          </a:bodyPr>
          <a:lstStyle/>
          <a:p>
            <a:r>
              <a:rPr lang="en-US" sz="2400" dirty="0"/>
              <a:t>The </a:t>
            </a:r>
            <a:r>
              <a:rPr lang="en-US" sz="2400" dirty="0">
                <a:solidFill>
                  <a:srgbClr val="FF0000"/>
                </a:solidFill>
              </a:rPr>
              <a:t>hashchange</a:t>
            </a:r>
            <a:r>
              <a:rPr lang="en-US" sz="2400" dirty="0"/>
              <a:t> event is fired when the fragment identifier of the URL has changed (the part of the URL beginning with and following the # symbol)</a:t>
            </a:r>
          </a:p>
          <a:p>
            <a:r>
              <a:rPr lang="en-US" sz="2400" dirty="0"/>
              <a:t>Once hashchange detected the page is </a:t>
            </a:r>
            <a:r>
              <a:rPr lang="en-US" sz="2400" dirty="0" err="1"/>
              <a:t>manageAccess</a:t>
            </a:r>
            <a:r>
              <a:rPr lang="en-US" sz="2400" dirty="0"/>
              <a:t>, then we start the MutationObserver</a:t>
            </a:r>
            <a:endParaRPr lang="de-DE" sz="2400" dirty="0"/>
          </a:p>
          <a:p>
            <a:endParaRPr lang="de-DE" dirty="0"/>
          </a:p>
        </p:txBody>
      </p:sp>
      <p:pic>
        <p:nvPicPr>
          <p:cNvPr id="5" name="Grafik 4">
            <a:extLst>
              <a:ext uri="{FF2B5EF4-FFF2-40B4-BE49-F238E27FC236}">
                <a16:creationId xmlns:a16="http://schemas.microsoft.com/office/drawing/2014/main" id="{D25405E7-CFC5-B260-1631-BEB69A01F446}"/>
              </a:ext>
            </a:extLst>
          </p:cNvPr>
          <p:cNvPicPr>
            <a:picLocks noChangeAspect="1"/>
          </p:cNvPicPr>
          <p:nvPr/>
        </p:nvPicPr>
        <p:blipFill>
          <a:blip r:embed="rId3"/>
          <a:stretch>
            <a:fillRect/>
          </a:stretch>
        </p:blipFill>
        <p:spPr>
          <a:xfrm>
            <a:off x="838200" y="1825625"/>
            <a:ext cx="7154273" cy="2791215"/>
          </a:xfrm>
          <a:prstGeom prst="rect">
            <a:avLst/>
          </a:prstGeom>
        </p:spPr>
      </p:pic>
      <p:pic>
        <p:nvPicPr>
          <p:cNvPr id="7" name="Grafik 6">
            <a:extLst>
              <a:ext uri="{FF2B5EF4-FFF2-40B4-BE49-F238E27FC236}">
                <a16:creationId xmlns:a16="http://schemas.microsoft.com/office/drawing/2014/main" id="{B9C6FB0A-8045-4471-5D6A-5A81C401DDBB}"/>
              </a:ext>
            </a:extLst>
          </p:cNvPr>
          <p:cNvPicPr>
            <a:picLocks noChangeAspect="1"/>
          </p:cNvPicPr>
          <p:nvPr/>
        </p:nvPicPr>
        <p:blipFill>
          <a:blip r:embed="rId4"/>
          <a:stretch>
            <a:fillRect/>
          </a:stretch>
        </p:blipFill>
        <p:spPr>
          <a:xfrm>
            <a:off x="838200" y="1454098"/>
            <a:ext cx="6354062" cy="371527"/>
          </a:xfrm>
          <a:prstGeom prst="rect">
            <a:avLst/>
          </a:prstGeom>
        </p:spPr>
      </p:pic>
      <p:sp>
        <p:nvSpPr>
          <p:cNvPr id="8" name="Rechteck 7">
            <a:extLst>
              <a:ext uri="{FF2B5EF4-FFF2-40B4-BE49-F238E27FC236}">
                <a16:creationId xmlns:a16="http://schemas.microsoft.com/office/drawing/2014/main" id="{001889F2-54D4-7911-47D5-253643DCDBBB}"/>
              </a:ext>
            </a:extLst>
          </p:cNvPr>
          <p:cNvSpPr/>
          <p:nvPr/>
        </p:nvSpPr>
        <p:spPr>
          <a:xfrm>
            <a:off x="4661451" y="1478729"/>
            <a:ext cx="2256183" cy="322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1987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B45D3-666B-8BB6-D9EB-AD4242B9A1EB}"/>
              </a:ext>
            </a:extLst>
          </p:cNvPr>
          <p:cNvSpPr>
            <a:spLocks noGrp="1"/>
          </p:cNvSpPr>
          <p:nvPr>
            <p:ph type="title"/>
          </p:nvPr>
        </p:nvSpPr>
        <p:spPr/>
        <p:txBody>
          <a:bodyPr/>
          <a:lstStyle/>
          <a:p>
            <a:r>
              <a:rPr lang="de-DE" dirty="0"/>
              <a:t>Search Filter on </a:t>
            </a:r>
            <a:r>
              <a:rPr lang="en-GB" dirty="0"/>
              <a:t>Selection</a:t>
            </a:r>
            <a:r>
              <a:rPr lang="de-DE" dirty="0"/>
              <a:t> Accounts Modal</a:t>
            </a:r>
          </a:p>
        </p:txBody>
      </p:sp>
      <p:grpSp>
        <p:nvGrpSpPr>
          <p:cNvPr id="7" name="Gruppieren 6">
            <a:extLst>
              <a:ext uri="{FF2B5EF4-FFF2-40B4-BE49-F238E27FC236}">
                <a16:creationId xmlns:a16="http://schemas.microsoft.com/office/drawing/2014/main" id="{4C610C3C-6FF0-468D-79AC-15E322B5EA09}"/>
              </a:ext>
            </a:extLst>
          </p:cNvPr>
          <p:cNvGrpSpPr/>
          <p:nvPr/>
        </p:nvGrpSpPr>
        <p:grpSpPr>
          <a:xfrm>
            <a:off x="838200" y="1825625"/>
            <a:ext cx="6687483" cy="4496427"/>
            <a:chOff x="838200" y="1825625"/>
            <a:chExt cx="6687483" cy="4496427"/>
          </a:xfrm>
        </p:grpSpPr>
        <p:pic>
          <p:nvPicPr>
            <p:cNvPr id="5" name="Grafik 4">
              <a:extLst>
                <a:ext uri="{FF2B5EF4-FFF2-40B4-BE49-F238E27FC236}">
                  <a16:creationId xmlns:a16="http://schemas.microsoft.com/office/drawing/2014/main" id="{F6D7C2D0-F061-1671-3B03-A56350F4BEB7}"/>
                </a:ext>
              </a:extLst>
            </p:cNvPr>
            <p:cNvPicPr>
              <a:picLocks noChangeAspect="1"/>
            </p:cNvPicPr>
            <p:nvPr/>
          </p:nvPicPr>
          <p:blipFill>
            <a:blip r:embed="rId3"/>
            <a:stretch>
              <a:fillRect/>
            </a:stretch>
          </p:blipFill>
          <p:spPr>
            <a:xfrm>
              <a:off x="838200" y="1825625"/>
              <a:ext cx="6687483" cy="4496427"/>
            </a:xfrm>
            <a:prstGeom prst="rect">
              <a:avLst/>
            </a:prstGeom>
          </p:spPr>
        </p:pic>
        <p:sp>
          <p:nvSpPr>
            <p:cNvPr id="6" name="Rechteck 5">
              <a:extLst>
                <a:ext uri="{FF2B5EF4-FFF2-40B4-BE49-F238E27FC236}">
                  <a16:creationId xmlns:a16="http://schemas.microsoft.com/office/drawing/2014/main" id="{5C8FB858-A5B5-A424-1EBD-3A8FE8BDBB8C}"/>
                </a:ext>
              </a:extLst>
            </p:cNvPr>
            <p:cNvSpPr/>
            <p:nvPr/>
          </p:nvSpPr>
          <p:spPr>
            <a:xfrm>
              <a:off x="924339" y="3309730"/>
              <a:ext cx="6500191" cy="7255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958477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513807F-5B40-EE61-E59E-5606E14662B1}"/>
              </a:ext>
            </a:extLst>
          </p:cNvPr>
          <p:cNvSpPr>
            <a:spLocks noGrp="1"/>
          </p:cNvSpPr>
          <p:nvPr>
            <p:ph type="title"/>
          </p:nvPr>
        </p:nvSpPr>
        <p:spPr/>
        <p:txBody>
          <a:bodyPr/>
          <a:lstStyle/>
          <a:p>
            <a:r>
              <a:rPr lang="en-GB" dirty="0"/>
              <a:t>Manifest</a:t>
            </a:r>
          </a:p>
        </p:txBody>
      </p:sp>
      <p:pic>
        <p:nvPicPr>
          <p:cNvPr id="14" name="Inhaltsplatzhalter 13">
            <a:extLst>
              <a:ext uri="{FF2B5EF4-FFF2-40B4-BE49-F238E27FC236}">
                <a16:creationId xmlns:a16="http://schemas.microsoft.com/office/drawing/2014/main" id="{B2683F05-38CB-E6B3-21EA-B0B0F028888E}"/>
              </a:ext>
            </a:extLst>
          </p:cNvPr>
          <p:cNvPicPr>
            <a:picLocks noGrp="1" noChangeAspect="1"/>
          </p:cNvPicPr>
          <p:nvPr>
            <p:ph idx="1"/>
          </p:nvPr>
        </p:nvPicPr>
        <p:blipFill>
          <a:blip r:embed="rId3"/>
          <a:stretch>
            <a:fillRect/>
          </a:stretch>
        </p:blipFill>
        <p:spPr>
          <a:xfrm>
            <a:off x="5019263" y="2186177"/>
            <a:ext cx="6130721" cy="2336128"/>
          </a:xfrm>
        </p:spPr>
      </p:pic>
      <p:sp>
        <p:nvSpPr>
          <p:cNvPr id="9" name="Textplatzhalter 8">
            <a:extLst>
              <a:ext uri="{FF2B5EF4-FFF2-40B4-BE49-F238E27FC236}">
                <a16:creationId xmlns:a16="http://schemas.microsoft.com/office/drawing/2014/main" id="{CB35CBD5-4322-1B3E-47AC-F69F289CB903}"/>
              </a:ext>
            </a:extLst>
          </p:cNvPr>
          <p:cNvSpPr>
            <a:spLocks noGrp="1"/>
          </p:cNvSpPr>
          <p:nvPr>
            <p:ph type="body" sz="half" idx="2"/>
          </p:nvPr>
        </p:nvSpPr>
        <p:spPr/>
        <p:txBody>
          <a:bodyPr/>
          <a:lstStyle/>
          <a:p>
            <a:r>
              <a:rPr lang="en-GB" dirty="0"/>
              <a:t>Define the JavaScript snippets file, here we also includes the </a:t>
            </a:r>
            <a:r>
              <a:rPr lang="en-GB" dirty="0" err="1"/>
              <a:t>hashchange</a:t>
            </a:r>
            <a:r>
              <a:rPr lang="en-GB" dirty="0"/>
              <a:t> library.</a:t>
            </a:r>
          </a:p>
        </p:txBody>
      </p:sp>
    </p:spTree>
    <p:extLst>
      <p:ext uri="{BB962C8B-B14F-4D97-AF65-F5344CB8AC3E}">
        <p14:creationId xmlns:p14="http://schemas.microsoft.com/office/powerpoint/2010/main" val="2386617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977AB-666B-CA47-770F-8BCD2EF6B684}"/>
              </a:ext>
            </a:extLst>
          </p:cNvPr>
          <p:cNvSpPr>
            <a:spLocks noGrp="1"/>
          </p:cNvSpPr>
          <p:nvPr>
            <p:ph type="title"/>
          </p:nvPr>
        </p:nvSpPr>
        <p:spPr/>
        <p:txBody>
          <a:bodyPr>
            <a:normAutofit fontScale="90000"/>
          </a:bodyPr>
          <a:lstStyle/>
          <a:p>
            <a:r>
              <a:rPr lang="en-GB" dirty="0"/>
              <a:t>Ant Build: </a:t>
            </a:r>
            <a:br>
              <a:rPr lang="en-GB" dirty="0"/>
            </a:br>
            <a:r>
              <a:rPr lang="en-GB" dirty="0"/>
              <a:t>Plugin ZIP File Content</a:t>
            </a:r>
          </a:p>
        </p:txBody>
      </p:sp>
      <p:pic>
        <p:nvPicPr>
          <p:cNvPr id="9" name="Inhaltsplatzhalter 8">
            <a:extLst>
              <a:ext uri="{FF2B5EF4-FFF2-40B4-BE49-F238E27FC236}">
                <a16:creationId xmlns:a16="http://schemas.microsoft.com/office/drawing/2014/main" id="{E0A13157-85CC-86AF-7A89-62B84196F896}"/>
              </a:ext>
            </a:extLst>
          </p:cNvPr>
          <p:cNvPicPr>
            <a:picLocks noGrp="1" noChangeAspect="1"/>
          </p:cNvPicPr>
          <p:nvPr>
            <p:ph idx="1"/>
          </p:nvPr>
        </p:nvPicPr>
        <p:blipFill>
          <a:blip r:embed="rId3"/>
          <a:stretch>
            <a:fillRect/>
          </a:stretch>
        </p:blipFill>
        <p:spPr>
          <a:xfrm>
            <a:off x="5976906" y="2057400"/>
            <a:ext cx="4314745" cy="2219455"/>
          </a:xfrm>
          <a:prstGeom prst="rect">
            <a:avLst/>
          </a:prstGeom>
        </p:spPr>
      </p:pic>
      <p:sp>
        <p:nvSpPr>
          <p:cNvPr id="5" name="Textplatzhalter 4">
            <a:extLst>
              <a:ext uri="{FF2B5EF4-FFF2-40B4-BE49-F238E27FC236}">
                <a16:creationId xmlns:a16="http://schemas.microsoft.com/office/drawing/2014/main" id="{89341C13-7118-A32B-DB79-402D90BE084B}"/>
              </a:ext>
            </a:extLst>
          </p:cNvPr>
          <p:cNvSpPr>
            <a:spLocks noGrp="1"/>
          </p:cNvSpPr>
          <p:nvPr>
            <p:ph type="body" sz="half" idx="2"/>
          </p:nvPr>
        </p:nvSpPr>
        <p:spPr/>
        <p:txBody>
          <a:bodyPr>
            <a:normAutofit/>
          </a:bodyPr>
          <a:lstStyle/>
          <a:p>
            <a:r>
              <a:rPr lang="en-GB" sz="2000" dirty="0"/>
              <a:t>Use Eclipse to execute Ant build with target package. </a:t>
            </a:r>
          </a:p>
          <a:p>
            <a:r>
              <a:rPr lang="en-GB" sz="2000" dirty="0"/>
              <a:t>The compiled package (.zip) is under build/ folder.</a:t>
            </a:r>
          </a:p>
        </p:txBody>
      </p:sp>
    </p:spTree>
    <p:extLst>
      <p:ext uri="{BB962C8B-B14F-4D97-AF65-F5344CB8AC3E}">
        <p14:creationId xmlns:p14="http://schemas.microsoft.com/office/powerpoint/2010/main" val="286354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B45733A-4DE1-B001-3017-0739AB80039C}"/>
              </a:ext>
            </a:extLst>
          </p:cNvPr>
          <p:cNvSpPr>
            <a:spLocks noGrp="1"/>
          </p:cNvSpPr>
          <p:nvPr>
            <p:ph type="title"/>
          </p:nvPr>
        </p:nvSpPr>
        <p:spPr/>
        <p:txBody>
          <a:bodyPr/>
          <a:lstStyle/>
          <a:p>
            <a:r>
              <a:rPr lang="en-GB" dirty="0"/>
              <a:t>Demo</a:t>
            </a:r>
          </a:p>
        </p:txBody>
      </p:sp>
      <p:sp>
        <p:nvSpPr>
          <p:cNvPr id="8" name="Textplatzhalter 7">
            <a:extLst>
              <a:ext uri="{FF2B5EF4-FFF2-40B4-BE49-F238E27FC236}">
                <a16:creationId xmlns:a16="http://schemas.microsoft.com/office/drawing/2014/main" id="{F4A6D271-B932-1B89-49A3-76D258104403}"/>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56449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30110-D025-19DF-E2F5-527930737355}"/>
              </a:ext>
            </a:extLst>
          </p:cNvPr>
          <p:cNvSpPr>
            <a:spLocks noGrp="1"/>
          </p:cNvSpPr>
          <p:nvPr>
            <p:ph type="title"/>
          </p:nvPr>
        </p:nvSpPr>
        <p:spPr/>
        <p:txBody>
          <a:bodyPr/>
          <a:lstStyle/>
          <a:p>
            <a:r>
              <a:rPr lang="de-DE" dirty="0"/>
              <a:t>References</a:t>
            </a:r>
          </a:p>
        </p:txBody>
      </p:sp>
      <p:sp>
        <p:nvSpPr>
          <p:cNvPr id="3" name="Inhaltsplatzhalter 2">
            <a:extLst>
              <a:ext uri="{FF2B5EF4-FFF2-40B4-BE49-F238E27FC236}">
                <a16:creationId xmlns:a16="http://schemas.microsoft.com/office/drawing/2014/main" id="{C8E94258-849D-EB7C-072B-26992EFD55DB}"/>
              </a:ext>
            </a:extLst>
          </p:cNvPr>
          <p:cNvSpPr>
            <a:spLocks noGrp="1"/>
          </p:cNvSpPr>
          <p:nvPr>
            <p:ph idx="1"/>
          </p:nvPr>
        </p:nvSpPr>
        <p:spPr/>
        <p:txBody>
          <a:bodyPr/>
          <a:lstStyle/>
          <a:p>
            <a:r>
              <a:rPr lang="de-DE" dirty="0">
                <a:hlinkClick r:id="rId3"/>
              </a:rPr>
              <a:t>KOGIT Plugin Library</a:t>
            </a:r>
            <a:endParaRPr lang="de-DE" dirty="0"/>
          </a:p>
          <a:p>
            <a:r>
              <a:rPr lang="en-GB" dirty="0"/>
              <a:t>Source code used in this session is available on </a:t>
            </a:r>
            <a:r>
              <a:rPr lang="en-GB" dirty="0">
                <a:hlinkClick r:id="rId4"/>
              </a:rPr>
              <a:t>Developer Community </a:t>
            </a:r>
            <a:r>
              <a:rPr lang="en-GB" dirty="0"/>
              <a:t>post.</a:t>
            </a:r>
          </a:p>
        </p:txBody>
      </p:sp>
    </p:spTree>
    <p:extLst>
      <p:ext uri="{BB962C8B-B14F-4D97-AF65-F5344CB8AC3E}">
        <p14:creationId xmlns:p14="http://schemas.microsoft.com/office/powerpoint/2010/main" val="2597601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DDD806-6CAB-8100-3CEA-922B85F31441}"/>
              </a:ext>
            </a:extLst>
          </p:cNvPr>
          <p:cNvSpPr>
            <a:spLocks noGrp="1"/>
          </p:cNvSpPr>
          <p:nvPr>
            <p:ph type="title"/>
          </p:nvPr>
        </p:nvSpPr>
        <p:spPr/>
        <p:txBody>
          <a:bodyPr/>
          <a:lstStyle/>
          <a:p>
            <a:r>
              <a:rPr lang="en-GB" dirty="0"/>
              <a:t>FAQ</a:t>
            </a:r>
          </a:p>
        </p:txBody>
      </p:sp>
      <p:sp>
        <p:nvSpPr>
          <p:cNvPr id="3" name="Textplatzhalter 2">
            <a:extLst>
              <a:ext uri="{FF2B5EF4-FFF2-40B4-BE49-F238E27FC236}">
                <a16:creationId xmlns:a16="http://schemas.microsoft.com/office/drawing/2014/main" id="{D55FAB8F-3FC6-62A5-0F35-8240313D7818}"/>
              </a:ext>
            </a:extLst>
          </p:cNvPr>
          <p:cNvSpPr>
            <a:spLocks noGrp="1"/>
          </p:cNvSpPr>
          <p:nvPr>
            <p:ph type="body" idx="1"/>
          </p:nvPr>
        </p:nvSpPr>
        <p:spPr/>
        <p:txBody>
          <a:bodyPr/>
          <a:lstStyle/>
          <a:p>
            <a:r>
              <a:rPr lang="de-DE" dirty="0" err="1"/>
              <a:t>Please</a:t>
            </a:r>
            <a:r>
              <a:rPr lang="de-DE" dirty="0"/>
              <a:t> </a:t>
            </a:r>
            <a:r>
              <a:rPr lang="de-DE" dirty="0" err="1"/>
              <a:t>leave</a:t>
            </a:r>
            <a:r>
              <a:rPr lang="de-DE" dirty="0"/>
              <a:t> </a:t>
            </a:r>
            <a:r>
              <a:rPr lang="de-DE" dirty="0" err="1"/>
              <a:t>your</a:t>
            </a:r>
            <a:r>
              <a:rPr lang="de-DE" dirty="0"/>
              <a:t> </a:t>
            </a:r>
            <a:r>
              <a:rPr lang="de-DE" dirty="0" err="1"/>
              <a:t>questions</a:t>
            </a:r>
            <a:r>
              <a:rPr lang="de-DE" dirty="0"/>
              <a:t> on </a:t>
            </a:r>
            <a:r>
              <a:rPr lang="de-DE" dirty="0">
                <a:hlinkClick r:id="rId3"/>
              </a:rPr>
              <a:t>Developer Community </a:t>
            </a:r>
            <a:r>
              <a:rPr lang="de-DE" dirty="0" err="1"/>
              <a:t>post</a:t>
            </a:r>
            <a:r>
              <a:rPr lang="de-DE" dirty="0"/>
              <a:t>.</a:t>
            </a:r>
            <a:endParaRPr lang="en-GB" dirty="0"/>
          </a:p>
          <a:p>
            <a:endParaRPr lang="en-GB" dirty="0"/>
          </a:p>
        </p:txBody>
      </p:sp>
    </p:spTree>
    <p:extLst>
      <p:ext uri="{BB962C8B-B14F-4D97-AF65-F5344CB8AC3E}">
        <p14:creationId xmlns:p14="http://schemas.microsoft.com/office/powerpoint/2010/main" val="4199934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2FB3D-DF17-8D27-7E0E-6CA8229B1685}"/>
              </a:ext>
            </a:extLst>
          </p:cNvPr>
          <p:cNvSpPr>
            <a:spLocks noGrp="1"/>
          </p:cNvSpPr>
          <p:nvPr>
            <p:ph type="sldNum" sz="quarter" idx="12"/>
          </p:nvPr>
        </p:nvSpPr>
        <p:spPr/>
        <p:txBody>
          <a:bodyPr/>
          <a:lstStyle/>
          <a:p>
            <a:fld id="{679D2152-1C30-894C-9781-951D3C9748DF}" type="slidenum">
              <a:rPr lang="en-US" smtClean="0"/>
              <a:t>29</a:t>
            </a:fld>
            <a:endParaRPr lang="en-US"/>
          </a:p>
        </p:txBody>
      </p:sp>
      <p:sp>
        <p:nvSpPr>
          <p:cNvPr id="3" name="Footer Placeholder 2">
            <a:extLst>
              <a:ext uri="{FF2B5EF4-FFF2-40B4-BE49-F238E27FC236}">
                <a16:creationId xmlns:a16="http://schemas.microsoft.com/office/drawing/2014/main" id="{825DC99E-286C-678A-1C61-10D88CC0E70B}"/>
              </a:ext>
            </a:extLst>
          </p:cNvPr>
          <p:cNvSpPr>
            <a:spLocks noGrp="1"/>
          </p:cNvSpPr>
          <p:nvPr>
            <p:ph type="ftr" sz="quarter" idx="1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6" name="Graphic 5" descr="SailPoint">
            <a:extLst>
              <a:ext uri="{FF2B5EF4-FFF2-40B4-BE49-F238E27FC236}">
                <a16:creationId xmlns:a16="http://schemas.microsoft.com/office/drawing/2014/main" id="{412E68D0-EED9-3551-5FC0-5C5D56DDD3BF}"/>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2835" y="1715262"/>
            <a:ext cx="2686330" cy="953855"/>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67F51C1E-5126-7A85-CB60-69A7FFA65BA8}"/>
              </a:ext>
            </a:extLst>
          </p:cNvPr>
          <p:cNvPicPr>
            <a:picLocks noChangeAspect="1"/>
          </p:cNvPicPr>
          <p:nvPr/>
        </p:nvPicPr>
        <p:blipFill>
          <a:blip r:embed="rId5"/>
          <a:stretch>
            <a:fillRect/>
          </a:stretch>
        </p:blipFill>
        <p:spPr>
          <a:xfrm>
            <a:off x="2901072" y="2496662"/>
            <a:ext cx="2163097" cy="1795225"/>
          </a:xfrm>
          <a:prstGeom prst="rect">
            <a:avLst/>
          </a:prstGeom>
        </p:spPr>
      </p:pic>
      <p:pic>
        <p:nvPicPr>
          <p:cNvPr id="10" name="Picture 9" descr="Chart, histogram&#10;&#10;Description automatically generated">
            <a:extLst>
              <a:ext uri="{FF2B5EF4-FFF2-40B4-BE49-F238E27FC236}">
                <a16:creationId xmlns:a16="http://schemas.microsoft.com/office/drawing/2014/main" id="{AF7FAFF6-650B-2857-ED7D-3B0B35E6F9C0}"/>
              </a:ext>
            </a:extLst>
          </p:cNvPr>
          <p:cNvPicPr>
            <a:picLocks noChangeAspect="1"/>
          </p:cNvPicPr>
          <p:nvPr/>
        </p:nvPicPr>
        <p:blipFill>
          <a:blip r:embed="rId6"/>
          <a:stretch>
            <a:fillRect/>
          </a:stretch>
        </p:blipFill>
        <p:spPr>
          <a:xfrm>
            <a:off x="7139407" y="2496662"/>
            <a:ext cx="2163097" cy="1795225"/>
          </a:xfrm>
          <a:prstGeom prst="rect">
            <a:avLst/>
          </a:prstGeom>
        </p:spPr>
      </p:pic>
      <p:sp>
        <p:nvSpPr>
          <p:cNvPr id="11" name="Title 5">
            <a:extLst>
              <a:ext uri="{FF2B5EF4-FFF2-40B4-BE49-F238E27FC236}">
                <a16:creationId xmlns:a16="http://schemas.microsoft.com/office/drawing/2014/main" id="{ABF4BD4E-E703-E9BC-B809-876288039522}"/>
              </a:ext>
            </a:extLst>
          </p:cNvPr>
          <p:cNvSpPr txBox="1">
            <a:spLocks/>
          </p:cNvSpPr>
          <p:nvPr/>
        </p:nvSpPr>
        <p:spPr>
          <a:xfrm>
            <a:off x="831850" y="2973010"/>
            <a:ext cx="10515600" cy="1014984"/>
          </a:xfrm>
          <a:prstGeom prst="rect">
            <a:avLst/>
          </a:prstGeom>
        </p:spPr>
        <p:txBody>
          <a:bodyPr/>
          <a:lstStyle>
            <a:lvl1pPr algn="l" defTabSz="914400" rtl="0" eaLnBrk="1" latinLnBrk="0" hangingPunct="1">
              <a:lnSpc>
                <a:spcPct val="100000"/>
              </a:lnSpc>
              <a:spcBef>
                <a:spcPct val="0"/>
              </a:spcBef>
              <a:buNone/>
              <a:defRPr sz="3600" b="1" i="0" kern="1200">
                <a:solidFill>
                  <a:schemeClr val="tx1"/>
                </a:solidFill>
                <a:latin typeface="Poppins SemiBold" pitchFamily="2" charset="77"/>
                <a:ea typeface="+mj-ea"/>
                <a:cs typeface="Poppins SemiBold" pitchFamily="2" charset="77"/>
              </a:defRPr>
            </a:lvl1pPr>
          </a:lstStyle>
          <a:p>
            <a:pPr algn="ctr"/>
            <a:r>
              <a:rPr lang="en-US" sz="5400" dirty="0"/>
              <a:t>Thank you!</a:t>
            </a:r>
          </a:p>
        </p:txBody>
      </p:sp>
      <p:pic>
        <p:nvPicPr>
          <p:cNvPr id="7" name="Grafik 6">
            <a:extLst>
              <a:ext uri="{FF2B5EF4-FFF2-40B4-BE49-F238E27FC236}">
                <a16:creationId xmlns:a16="http://schemas.microsoft.com/office/drawing/2014/main" id="{106DD1B0-F768-FF53-DC14-E8A52A71EB86}"/>
              </a:ext>
            </a:extLst>
          </p:cNvPr>
          <p:cNvPicPr>
            <a:picLocks noChangeAspect="1"/>
          </p:cNvPicPr>
          <p:nvPr/>
        </p:nvPicPr>
        <p:blipFill>
          <a:blip r:embed="rId7"/>
          <a:stretch>
            <a:fillRect/>
          </a:stretch>
        </p:blipFill>
        <p:spPr>
          <a:xfrm>
            <a:off x="830939" y="3992224"/>
            <a:ext cx="10516511" cy="603556"/>
          </a:xfrm>
          <a:prstGeom prst="rect">
            <a:avLst/>
          </a:prstGeom>
        </p:spPr>
      </p:pic>
    </p:spTree>
    <p:extLst>
      <p:ext uri="{BB962C8B-B14F-4D97-AF65-F5344CB8AC3E}">
        <p14:creationId xmlns:p14="http://schemas.microsoft.com/office/powerpoint/2010/main" val="1381975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FBAA9A4-AF4D-976B-BE21-11CEB802E07D}"/>
              </a:ext>
            </a:extLst>
          </p:cNvPr>
          <p:cNvSpPr>
            <a:spLocks noGrp="1"/>
          </p:cNvSpPr>
          <p:nvPr>
            <p:ph type="title"/>
          </p:nvPr>
        </p:nvSpPr>
        <p:spPr/>
        <p:txBody>
          <a:bodyPr/>
          <a:lstStyle/>
          <a:p>
            <a:r>
              <a:rPr lang="de-DE" dirty="0"/>
              <a:t>Who‘s KOGIT</a:t>
            </a:r>
            <a:endParaRPr lang="en-GB" dirty="0"/>
          </a:p>
        </p:txBody>
      </p:sp>
      <p:sp>
        <p:nvSpPr>
          <p:cNvPr id="5" name="Inhaltsplatzhalter 4">
            <a:extLst>
              <a:ext uri="{FF2B5EF4-FFF2-40B4-BE49-F238E27FC236}">
                <a16:creationId xmlns:a16="http://schemas.microsoft.com/office/drawing/2014/main" id="{C0C2B4EC-F873-A0EF-07E1-690018159748}"/>
              </a:ext>
            </a:extLst>
          </p:cNvPr>
          <p:cNvSpPr>
            <a:spLocks noGrp="1"/>
          </p:cNvSpPr>
          <p:nvPr>
            <p:ph sz="half" idx="1"/>
          </p:nvPr>
        </p:nvSpPr>
        <p:spPr/>
        <p:txBody>
          <a:bodyPr/>
          <a:lstStyle/>
          <a:p>
            <a:pPr lvl="1"/>
            <a:r>
              <a:rPr lang="de-DE" sz="2000" dirty="0"/>
              <a:t>A </a:t>
            </a:r>
            <a:r>
              <a:rPr lang="en-US" sz="2000" dirty="0"/>
              <a:t>Europe-wide recognized and leading consulting firm, who aim to develop secure and innovative solutions for customized Identity and Access Management (IAM).</a:t>
            </a:r>
          </a:p>
          <a:p>
            <a:pPr lvl="1"/>
            <a:r>
              <a:rPr lang="de-DE" sz="2000" dirty="0"/>
              <a:t>SailPoint 2022 </a:t>
            </a:r>
            <a:r>
              <a:rPr lang="en-GB" sz="2000" dirty="0"/>
              <a:t>Delivery</a:t>
            </a:r>
            <a:r>
              <a:rPr lang="de-DE" sz="2000" dirty="0"/>
              <a:t> Admiral.</a:t>
            </a:r>
          </a:p>
          <a:p>
            <a:endParaRPr lang="en-GB" dirty="0"/>
          </a:p>
        </p:txBody>
      </p:sp>
      <p:pic>
        <p:nvPicPr>
          <p:cNvPr id="8" name="Inhaltsplatzhalter 7">
            <a:extLst>
              <a:ext uri="{FF2B5EF4-FFF2-40B4-BE49-F238E27FC236}">
                <a16:creationId xmlns:a16="http://schemas.microsoft.com/office/drawing/2014/main" id="{65324D11-73BF-8610-280B-51F8578C9F6B}"/>
              </a:ext>
            </a:extLst>
          </p:cNvPr>
          <p:cNvPicPr>
            <a:picLocks noGrp="1" noChangeAspect="1"/>
          </p:cNvPicPr>
          <p:nvPr>
            <p:ph sz="half" idx="2"/>
          </p:nvPr>
        </p:nvPicPr>
        <p:blipFill>
          <a:blip r:embed="rId3"/>
          <a:stretch>
            <a:fillRect/>
          </a:stretch>
        </p:blipFill>
        <p:spPr>
          <a:xfrm>
            <a:off x="6172200" y="1906238"/>
            <a:ext cx="5181600" cy="4190112"/>
          </a:xfrm>
          <a:prstGeom prst="rect">
            <a:avLst/>
          </a:prstGeom>
          <a:ln>
            <a:noFill/>
          </a:ln>
          <a:effectLst>
            <a:outerShdw blurRad="292100" dist="139700" dir="2700000" algn="tl" rotWithShape="0">
              <a:srgbClr val="333333">
                <a:alpha val="65000"/>
              </a:srgbClr>
            </a:outerShdw>
          </a:effectLst>
        </p:spPr>
      </p:pic>
      <p:pic>
        <p:nvPicPr>
          <p:cNvPr id="7" name="Grafik 6">
            <a:extLst>
              <a:ext uri="{FF2B5EF4-FFF2-40B4-BE49-F238E27FC236}">
                <a16:creationId xmlns:a16="http://schemas.microsoft.com/office/drawing/2014/main" id="{58BFD73F-157D-7A68-A6F8-6E738CA47EBF}"/>
              </a:ext>
            </a:extLst>
          </p:cNvPr>
          <p:cNvPicPr>
            <a:picLocks noChangeAspect="1"/>
          </p:cNvPicPr>
          <p:nvPr/>
        </p:nvPicPr>
        <p:blipFill>
          <a:blip r:embed="rId4"/>
          <a:stretch>
            <a:fillRect/>
          </a:stretch>
        </p:blipFill>
        <p:spPr>
          <a:xfrm>
            <a:off x="1526262" y="4001294"/>
            <a:ext cx="2373840" cy="502273"/>
          </a:xfrm>
          <a:prstGeom prst="rect">
            <a:avLst/>
          </a:prstGeom>
        </p:spPr>
      </p:pic>
    </p:spTree>
    <p:extLst>
      <p:ext uri="{BB962C8B-B14F-4D97-AF65-F5344CB8AC3E}">
        <p14:creationId xmlns:p14="http://schemas.microsoft.com/office/powerpoint/2010/main" val="3975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draußen, Himmel enthält.&#10;&#10;Automatisch generierte Beschreibung">
            <a:extLst>
              <a:ext uri="{FF2B5EF4-FFF2-40B4-BE49-F238E27FC236}">
                <a16:creationId xmlns:a16="http://schemas.microsoft.com/office/drawing/2014/main" id="{084108CA-4EF0-8040-BA1A-7E219F8EC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08" y="255235"/>
            <a:ext cx="3823103" cy="6415314"/>
          </a:xfrm>
          <a:prstGeom prst="rect">
            <a:avLst/>
          </a:prstGeom>
        </p:spPr>
      </p:pic>
      <p:pic>
        <p:nvPicPr>
          <p:cNvPr id="9" name="Inhaltsplatzhalter 13" descr="Ein Bild, das Schild, Zeichnung enthält.&#10;&#10;Automatisch generierte Beschreibung">
            <a:extLst>
              <a:ext uri="{FF2B5EF4-FFF2-40B4-BE49-F238E27FC236}">
                <a16:creationId xmlns:a16="http://schemas.microsoft.com/office/drawing/2014/main" id="{8E0C779D-A159-B543-B219-CAB0F96554EF}"/>
              </a:ext>
            </a:extLst>
          </p:cNvPr>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bwMode="auto">
          <a:xfrm>
            <a:off x="4392428" y="1690688"/>
            <a:ext cx="719332"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6">
            <a:extLst>
              <a:ext uri="{FF2B5EF4-FFF2-40B4-BE49-F238E27FC236}">
                <a16:creationId xmlns:a16="http://schemas.microsoft.com/office/drawing/2014/main" id="{E833768E-42A5-A84A-AABC-60BEFD6B4B69}"/>
              </a:ext>
            </a:extLst>
          </p:cNvPr>
          <p:cNvSpPr txBox="1"/>
          <p:nvPr/>
        </p:nvSpPr>
        <p:spPr>
          <a:xfrm>
            <a:off x="5210151" y="1683299"/>
            <a:ext cx="2745702" cy="1477969"/>
          </a:xfrm>
          <a:prstGeom prst="rect">
            <a:avLst/>
          </a:prstGeom>
          <a:noFill/>
        </p:spPr>
        <p:txBody>
          <a:bodyPr wrap="square" rtlCol="0">
            <a:spAutoFit/>
          </a:bodyP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marL="0" marR="0" lvl="0" indent="0" algn="l" defTabSz="449263" rtl="0" eaLnBrk="1" fontAlgn="base" latinLnBrk="0" hangingPunct="0">
              <a:lnSpc>
                <a:spcPct val="93000"/>
              </a:lnSpc>
              <a:spcBef>
                <a:spcPct val="0"/>
              </a:spcBef>
              <a:spcAft>
                <a:spcPts val="0"/>
              </a:spcAft>
              <a:buClr>
                <a:srgbClr val="000000"/>
              </a:buClr>
              <a:buSzPct val="100000"/>
              <a:buFont typeface="Times New Roman" panose="02020603050405020304" pitchFamily="18" charset="0"/>
              <a:buNone/>
              <a:tabLst/>
              <a:defRPr/>
            </a:pPr>
            <a:r>
              <a:rPr kumimoji="0" lang="de-DE" sz="2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Analysis</a:t>
            </a:r>
          </a:p>
          <a:p>
            <a:pPr marL="0" marR="0" lvl="0" indent="0" algn="l" defTabSz="449263" rtl="0" eaLnBrk="1" fontAlgn="base" latinLnBrk="0" hangingPunct="0">
              <a:lnSpc>
                <a:spcPct val="93000"/>
              </a:lnSpc>
              <a:spcBef>
                <a:spcPct val="0"/>
              </a:spcBef>
              <a:spcAft>
                <a:spcPts val="0"/>
              </a:spcAft>
              <a:buClr>
                <a:srgbClr val="000000"/>
              </a:buClr>
              <a:buSzPct val="100000"/>
              <a:buFont typeface="Times New Roman" panose="02020603050405020304" pitchFamily="18" charset="0"/>
              <a:buNone/>
              <a:tabLst/>
              <a:defRPr/>
            </a:pPr>
            <a:endParaRPr kumimoji="0" lang="de-DE" sz="8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49263" rtl="0" eaLnBrk="1" fontAlgn="base" latinLnBrk="0" hangingPunct="1">
              <a:lnSpc>
                <a:spcPct val="100000"/>
              </a:lnSpc>
              <a:spcBef>
                <a:spcPct val="0"/>
              </a:spcBef>
              <a:spcAft>
                <a:spcPts val="0"/>
              </a:spcAft>
              <a:buClr>
                <a:srgbClr val="FF8F00"/>
              </a:buClr>
              <a:buSzPct val="100000"/>
              <a:buFont typeface="Times New Roman" panose="02020603050405020304" pitchFamily="18" charset="0"/>
              <a:buNone/>
              <a:tabLst/>
              <a:defRPr/>
            </a:pP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Analysis of existing structures and processes (gap analysis / IAM assessment)</a:t>
            </a:r>
            <a:endParaRPr kumimoji="0" lang="de-D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Textfeld 7">
            <a:extLst>
              <a:ext uri="{FF2B5EF4-FFF2-40B4-BE49-F238E27FC236}">
                <a16:creationId xmlns:a16="http://schemas.microsoft.com/office/drawing/2014/main" id="{8CEFCC9C-A1D9-F04B-96E1-D27C24165086}"/>
              </a:ext>
            </a:extLst>
          </p:cNvPr>
          <p:cNvSpPr txBox="1"/>
          <p:nvPr/>
        </p:nvSpPr>
        <p:spPr>
          <a:xfrm>
            <a:off x="8744587" y="1690688"/>
            <a:ext cx="2609212" cy="1180003"/>
          </a:xfrm>
          <a:prstGeom prst="rect">
            <a:avLst/>
          </a:prstGeom>
          <a:noFill/>
        </p:spPr>
        <p:txBody>
          <a:bodyPr wrap="square" rtlCol="0">
            <a:spAutoFit/>
          </a:bodyP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r>
              <a:rPr kumimoji="0" lang="de-DE" sz="2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Consulting</a:t>
            </a:r>
            <a:endParaRPr kumimoji="0" lang="de-DE" sz="14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DE" sz="8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Consulting in the area of technology, strategy and processes</a:t>
            </a:r>
          </a:p>
        </p:txBody>
      </p:sp>
      <p:sp>
        <p:nvSpPr>
          <p:cNvPr id="12" name="Textfeld 8">
            <a:extLst>
              <a:ext uri="{FF2B5EF4-FFF2-40B4-BE49-F238E27FC236}">
                <a16:creationId xmlns:a16="http://schemas.microsoft.com/office/drawing/2014/main" id="{0D945E36-8CEE-E94C-A949-BA485F32D54F}"/>
              </a:ext>
            </a:extLst>
          </p:cNvPr>
          <p:cNvSpPr txBox="1"/>
          <p:nvPr/>
        </p:nvSpPr>
        <p:spPr>
          <a:xfrm>
            <a:off x="8744586" y="3289640"/>
            <a:ext cx="2685413" cy="1408975"/>
          </a:xfrm>
          <a:prstGeom prst="rect">
            <a:avLst/>
          </a:prstGeom>
          <a:noFill/>
        </p:spPr>
        <p:txBody>
          <a:bodyPr wrap="square" rtlCol="0">
            <a:spAutoFit/>
          </a:bodyP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r>
              <a:rPr kumimoji="0" lang="de-DE" sz="2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Implementation</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DE" sz="8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Implementation, customer-specific enhancements, roll-out, operation</a:t>
            </a:r>
            <a:endParaRPr kumimoji="0" lang="de-D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Textfeld 10">
            <a:extLst>
              <a:ext uri="{FF2B5EF4-FFF2-40B4-BE49-F238E27FC236}">
                <a16:creationId xmlns:a16="http://schemas.microsoft.com/office/drawing/2014/main" id="{4AC71660-BD6C-A541-A787-23DF5CFE8A93}"/>
              </a:ext>
            </a:extLst>
          </p:cNvPr>
          <p:cNvSpPr txBox="1"/>
          <p:nvPr/>
        </p:nvSpPr>
        <p:spPr>
          <a:xfrm>
            <a:off x="5210151" y="5311662"/>
            <a:ext cx="2542371" cy="1180003"/>
          </a:xfrm>
          <a:prstGeom prst="rect">
            <a:avLst/>
          </a:prstGeom>
          <a:noFill/>
        </p:spPr>
        <p:txBody>
          <a:bodyPr wrap="square" rtlCol="0">
            <a:spAutoFit/>
          </a:bodyP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r>
              <a:rPr kumimoji="0" lang="de-DE" sz="2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Support</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DE" sz="8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r>
              <a:rPr kumimoji="0" lang="de-D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2nd &amp; 3rd Level Solution Support Service</a:t>
            </a:r>
          </a:p>
        </p:txBody>
      </p:sp>
      <p:grpSp>
        <p:nvGrpSpPr>
          <p:cNvPr id="22" name="Gruppieren 21">
            <a:extLst>
              <a:ext uri="{FF2B5EF4-FFF2-40B4-BE49-F238E27FC236}">
                <a16:creationId xmlns:a16="http://schemas.microsoft.com/office/drawing/2014/main" id="{D5E14662-FD5B-3EA0-767D-F96D8D70D33F}"/>
              </a:ext>
            </a:extLst>
          </p:cNvPr>
          <p:cNvGrpSpPr/>
          <p:nvPr/>
        </p:nvGrpSpPr>
        <p:grpSpPr>
          <a:xfrm>
            <a:off x="4404111" y="3387937"/>
            <a:ext cx="3716159" cy="1695208"/>
            <a:chOff x="4451584" y="3521652"/>
            <a:chExt cx="3911741" cy="1695208"/>
          </a:xfrm>
        </p:grpSpPr>
        <p:sp>
          <p:nvSpPr>
            <p:cNvPr id="13" name="Textfeld 9">
              <a:extLst>
                <a:ext uri="{FF2B5EF4-FFF2-40B4-BE49-F238E27FC236}">
                  <a16:creationId xmlns:a16="http://schemas.microsoft.com/office/drawing/2014/main" id="{72AF89EB-64EF-1240-A059-72FD08181D6D}"/>
                </a:ext>
              </a:extLst>
            </p:cNvPr>
            <p:cNvSpPr txBox="1"/>
            <p:nvPr/>
          </p:nvSpPr>
          <p:spPr>
            <a:xfrm>
              <a:off x="5210151" y="3521652"/>
              <a:ext cx="3153174" cy="1695208"/>
            </a:xfrm>
            <a:prstGeom prst="rect">
              <a:avLst/>
            </a:prstGeom>
            <a:noFill/>
          </p:spPr>
          <p:txBody>
            <a:bodyPr wrap="square" rtlCol="0">
              <a:spAutoFit/>
            </a:bodyP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r>
                <a:rPr kumimoji="0" lang="en-GB" sz="2000" b="1" i="0" u="none" strike="noStrike" kern="1200" cap="none" spc="0" normalizeH="0" baseline="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Conception</a:t>
              </a:r>
              <a:r>
                <a:rPr kumimoji="0" lang="de-DE" sz="2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&amp; Design</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DE" sz="8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Product evaluation, feasibility studies, concepts, prototype development</a:t>
              </a:r>
              <a:endParaRPr kumimoji="0" lang="de-DE"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5" name="Grafik 14" descr="Ein Bild, das Zeichnung, Licht enthält.&#10;&#10;Automatisch generierte Beschreibung">
              <a:extLst>
                <a:ext uri="{FF2B5EF4-FFF2-40B4-BE49-F238E27FC236}">
                  <a16:creationId xmlns:a16="http://schemas.microsoft.com/office/drawing/2014/main" id="{6A8E9D54-E66B-F64C-8481-A2EE9155CD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1584" y="3533938"/>
              <a:ext cx="720000" cy="720000"/>
            </a:xfrm>
            <a:prstGeom prst="rect">
              <a:avLst/>
            </a:prstGeom>
          </p:spPr>
        </p:pic>
      </p:grpSp>
      <p:pic>
        <p:nvPicPr>
          <p:cNvPr id="16" name="Grafik 15" descr="Ein Bild, das Zeichnung enthält.&#10;&#10;Automatisch generierte Beschreibung">
            <a:extLst>
              <a:ext uri="{FF2B5EF4-FFF2-40B4-BE49-F238E27FC236}">
                <a16:creationId xmlns:a16="http://schemas.microsoft.com/office/drawing/2014/main" id="{BFF6C341-8FC0-1443-8E0A-F0524E3201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0151" y="5311662"/>
            <a:ext cx="720000" cy="720000"/>
          </a:xfrm>
          <a:prstGeom prst="rect">
            <a:avLst/>
          </a:prstGeom>
        </p:spPr>
      </p:pic>
      <p:pic>
        <p:nvPicPr>
          <p:cNvPr id="17" name="Grafik 16" descr="Ein Bild, das Uhr enthält.&#10;&#10;Automatisch generierte Beschreibung">
            <a:extLst>
              <a:ext uri="{FF2B5EF4-FFF2-40B4-BE49-F238E27FC236}">
                <a16:creationId xmlns:a16="http://schemas.microsoft.com/office/drawing/2014/main" id="{DEFC10D9-5B17-C540-81BE-E50888FB03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0220" y="3345200"/>
            <a:ext cx="720000" cy="720000"/>
          </a:xfrm>
          <a:prstGeom prst="rect">
            <a:avLst/>
          </a:prstGeom>
        </p:spPr>
      </p:pic>
      <p:pic>
        <p:nvPicPr>
          <p:cNvPr id="18" name="Grafik 17" descr="Ein Bild, das Objekt, Monitor, sitzend, Foto enthält.&#10;&#10;Automatisch generierte Beschreibung">
            <a:extLst>
              <a:ext uri="{FF2B5EF4-FFF2-40B4-BE49-F238E27FC236}">
                <a16:creationId xmlns:a16="http://schemas.microsoft.com/office/drawing/2014/main" id="{AEA3D879-8371-2D42-9996-0E5C5C5502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0220" y="1647951"/>
            <a:ext cx="720000" cy="720000"/>
          </a:xfrm>
          <a:prstGeom prst="rect">
            <a:avLst/>
          </a:prstGeom>
        </p:spPr>
      </p:pic>
      <p:sp>
        <p:nvSpPr>
          <p:cNvPr id="19" name="Titel 3">
            <a:extLst>
              <a:ext uri="{FF2B5EF4-FFF2-40B4-BE49-F238E27FC236}">
                <a16:creationId xmlns:a16="http://schemas.microsoft.com/office/drawing/2014/main" id="{755A10DF-DA96-89A3-C685-5553471F85C1}"/>
              </a:ext>
            </a:extLst>
          </p:cNvPr>
          <p:cNvSpPr txBox="1">
            <a:spLocks/>
          </p:cNvSpPr>
          <p:nvPr/>
        </p:nvSpPr>
        <p:spPr>
          <a:xfrm>
            <a:off x="4214190" y="365125"/>
            <a:ext cx="713960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latin typeface="Poppins SemiBold" pitchFamily="2" charset="77"/>
                <a:cs typeface="Poppins SemiBold" pitchFamily="2" charset="77"/>
              </a:rPr>
              <a:t>KOGIT Consulting and Services</a:t>
            </a:r>
            <a:endParaRPr lang="en-GB" sz="3600" b="1" dirty="0">
              <a:latin typeface="Poppins SemiBold" pitchFamily="2" charset="77"/>
              <a:cs typeface="Poppins SemiBold" pitchFamily="2" charset="77"/>
            </a:endParaRPr>
          </a:p>
        </p:txBody>
      </p:sp>
    </p:spTree>
    <p:extLst>
      <p:ext uri="{BB962C8B-B14F-4D97-AF65-F5344CB8AC3E}">
        <p14:creationId xmlns:p14="http://schemas.microsoft.com/office/powerpoint/2010/main" val="767692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EF67B-5371-586C-B4F2-A27A8A0F2819}"/>
              </a:ext>
            </a:extLst>
          </p:cNvPr>
          <p:cNvSpPr>
            <a:spLocks noGrp="1"/>
          </p:cNvSpPr>
          <p:nvPr>
            <p:ph type="title"/>
          </p:nvPr>
        </p:nvSpPr>
        <p:spPr/>
        <p:txBody>
          <a:bodyPr/>
          <a:lstStyle/>
          <a:p>
            <a:r>
              <a:rPr lang="de-DE" altLang="zh-TW" dirty="0"/>
              <a:t>KOGIT</a:t>
            </a:r>
            <a:r>
              <a:rPr lang="de-DE" dirty="0"/>
              <a:t> Services</a:t>
            </a:r>
          </a:p>
        </p:txBody>
      </p:sp>
      <p:pic>
        <p:nvPicPr>
          <p:cNvPr id="7" name="Grafik 6">
            <a:extLst>
              <a:ext uri="{FF2B5EF4-FFF2-40B4-BE49-F238E27FC236}">
                <a16:creationId xmlns:a16="http://schemas.microsoft.com/office/drawing/2014/main" id="{E99CAB95-897E-D4F0-CD6A-9B5BB04D6913}"/>
              </a:ext>
            </a:extLst>
          </p:cNvPr>
          <p:cNvPicPr>
            <a:picLocks noChangeAspect="1"/>
          </p:cNvPicPr>
          <p:nvPr/>
        </p:nvPicPr>
        <p:blipFill>
          <a:blip r:embed="rId3"/>
          <a:stretch>
            <a:fillRect/>
          </a:stretch>
        </p:blipFill>
        <p:spPr>
          <a:xfrm>
            <a:off x="8447143" y="830458"/>
            <a:ext cx="3537645" cy="5875141"/>
          </a:xfrm>
          <a:prstGeom prst="rect">
            <a:avLst/>
          </a:prstGeom>
        </p:spPr>
      </p:pic>
      <p:sp>
        <p:nvSpPr>
          <p:cNvPr id="13" name="Inhaltsplatzhalter 2">
            <a:extLst>
              <a:ext uri="{FF2B5EF4-FFF2-40B4-BE49-F238E27FC236}">
                <a16:creationId xmlns:a16="http://schemas.microsoft.com/office/drawing/2014/main" id="{E11D34B8-61BC-424B-8588-21E78F1A5A10}"/>
              </a:ext>
            </a:extLst>
          </p:cNvPr>
          <p:cNvSpPr>
            <a:spLocks noGrp="1"/>
          </p:cNvSpPr>
          <p:nvPr/>
        </p:nvSpPr>
        <p:spPr bwMode="auto">
          <a:xfrm>
            <a:off x="1772755" y="1617812"/>
            <a:ext cx="6102626" cy="487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85750" indent="-285750" algn="l" defTabSz="449263" rtl="0" fontAlgn="base" hangingPunct="0">
              <a:lnSpc>
                <a:spcPct val="113000"/>
              </a:lnSpc>
              <a:spcBef>
                <a:spcPct val="0"/>
              </a:spcBef>
              <a:spcAft>
                <a:spcPts val="1425"/>
              </a:spcAft>
              <a:buClr>
                <a:srgbClr val="FF8F00"/>
              </a:buClr>
              <a:buSzPct val="100000"/>
              <a:buFont typeface="Wingdings" pitchFamily="2" charset="2"/>
              <a:buChar char="§"/>
              <a:defRPr lang="de-DE" sz="1400" b="0" i="0" kern="1200" baseline="0" smtClean="0">
                <a:solidFill>
                  <a:schemeClr val="tx2"/>
                </a:solidFill>
                <a:effectLst/>
                <a:latin typeface="+mn-lt"/>
                <a:ea typeface="+mn-ea"/>
                <a:cs typeface="+mn-cs"/>
              </a:defRPr>
            </a:lvl1pPr>
            <a:lvl2pPr marL="742950" indent="-285750" algn="l" defTabSz="449263" rtl="0" fontAlgn="base" hangingPunct="0">
              <a:lnSpc>
                <a:spcPct val="113000"/>
              </a:lnSpc>
              <a:spcBef>
                <a:spcPct val="0"/>
              </a:spcBef>
              <a:spcAft>
                <a:spcPts val="1138"/>
              </a:spcAft>
              <a:buClr>
                <a:srgbClr val="000000"/>
              </a:buClr>
              <a:buSzPct val="100000"/>
              <a:buFont typeface="Times New Roman" panose="02020603050405020304" pitchFamily="18" charset="0"/>
              <a:defRPr sz="1400" kern="1200">
                <a:solidFill>
                  <a:srgbClr val="333333"/>
                </a:solidFill>
                <a:latin typeface="+mn-lt"/>
                <a:ea typeface="+mn-ea"/>
                <a:cs typeface="+mn-cs"/>
              </a:defRPr>
            </a:lvl2pPr>
            <a:lvl3pPr marL="1143000" indent="-228600" algn="l" defTabSz="449263" rtl="0" fontAlgn="base" hangingPunct="0">
              <a:lnSpc>
                <a:spcPct val="113000"/>
              </a:lnSpc>
              <a:spcBef>
                <a:spcPct val="0"/>
              </a:spcBef>
              <a:spcAft>
                <a:spcPts val="850"/>
              </a:spcAft>
              <a:buClr>
                <a:srgbClr val="000000"/>
              </a:buClr>
              <a:buSzPct val="100000"/>
              <a:buFont typeface="Times New Roman" panose="02020603050405020304" pitchFamily="18" charset="0"/>
              <a:defRPr sz="1400" kern="1200">
                <a:solidFill>
                  <a:srgbClr val="333333"/>
                </a:solidFill>
                <a:latin typeface="+mn-lt"/>
                <a:ea typeface="+mn-ea"/>
                <a:cs typeface="+mn-cs"/>
              </a:defRPr>
            </a:lvl3pPr>
            <a:lvl4pPr marL="1600200" indent="-228600" algn="l" defTabSz="449263" rtl="0" fontAlgn="base" hangingPunct="0">
              <a:lnSpc>
                <a:spcPct val="113000"/>
              </a:lnSpc>
              <a:spcBef>
                <a:spcPct val="0"/>
              </a:spcBef>
              <a:spcAft>
                <a:spcPts val="575"/>
              </a:spcAft>
              <a:buClr>
                <a:srgbClr val="000000"/>
              </a:buClr>
              <a:buSzPct val="100000"/>
              <a:buFont typeface="Times New Roman" panose="02020603050405020304" pitchFamily="18" charset="0"/>
              <a:defRPr sz="1400" kern="1200">
                <a:solidFill>
                  <a:srgbClr val="333333"/>
                </a:solidFill>
                <a:latin typeface="+mn-lt"/>
                <a:ea typeface="+mn-ea"/>
                <a:cs typeface="+mn-cs"/>
              </a:defRPr>
            </a:lvl4pPr>
            <a:lvl5pPr marL="2057400" indent="-228600" algn="l" defTabSz="449263" rtl="0" fontAlgn="base" hangingPunct="0">
              <a:lnSpc>
                <a:spcPct val="113000"/>
              </a:lnSpc>
              <a:spcBef>
                <a:spcPct val="0"/>
              </a:spcBef>
              <a:spcAft>
                <a:spcPts val="288"/>
              </a:spcAft>
              <a:buClr>
                <a:srgbClr val="000000"/>
              </a:buClr>
              <a:buSzPct val="100000"/>
              <a:buFont typeface="Times New Roman" panose="02020603050405020304" pitchFamily="18" charset="0"/>
              <a:defRPr sz="14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r>
              <a:rPr kumimoji="0" lang="de-DE" sz="1800" b="1" i="0" u="none" strike="noStrike" kern="1200" cap="none" spc="0" normalizeH="0" baseline="0" noProof="0" dirty="0">
                <a:ln>
                  <a:noFill/>
                </a:ln>
                <a:solidFill>
                  <a:srgbClr val="000000"/>
                </a:solidFill>
                <a:effectLst/>
                <a:uLnTx/>
                <a:uFillTx/>
                <a:latin typeface="Open Sans"/>
                <a:ea typeface="Microsoft YaHei"/>
                <a:cs typeface="+mn-cs"/>
              </a:rPr>
              <a:t>Identity Management</a:t>
            </a: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r>
              <a:rPr kumimoji="0" lang="en-US" sz="1200" b="0" i="0" u="none" strike="noStrike" kern="1200" cap="none" spc="0" normalizeH="0" baseline="0" noProof="0" dirty="0">
                <a:ln>
                  <a:noFill/>
                </a:ln>
                <a:solidFill>
                  <a:srgbClr val="000000"/>
                </a:solidFill>
                <a:effectLst/>
                <a:uLnTx/>
                <a:uFillTx/>
                <a:latin typeface="Open Sans"/>
                <a:ea typeface="Microsoft YaHei"/>
                <a:cs typeface="+mn-cs"/>
              </a:rPr>
              <a:t>Structured and transparent management of identities of all types </a:t>
            </a: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endParaRPr kumimoji="0" lang="en-US" sz="1200" b="0" i="0" u="none" strike="noStrike" kern="1200" cap="none" spc="0" normalizeH="0" baseline="0" noProof="0" dirty="0">
              <a:ln>
                <a:noFill/>
              </a:ln>
              <a:solidFill>
                <a:srgbClr val="000000"/>
              </a:solidFill>
              <a:effectLst/>
              <a:uLnTx/>
              <a:uFillTx/>
              <a:latin typeface="Open Sans"/>
              <a:ea typeface="Microsoft YaHei"/>
              <a:cs typeface="+mn-cs"/>
            </a:endParaRP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endParaRPr kumimoji="0" lang="de-DE" sz="600" b="0" i="0" u="none" strike="noStrike" kern="1200" cap="none" spc="0" normalizeH="0" baseline="0" noProof="0" dirty="0">
              <a:ln>
                <a:noFill/>
              </a:ln>
              <a:solidFill>
                <a:srgbClr val="000000"/>
              </a:solidFill>
              <a:effectLst/>
              <a:uLnTx/>
              <a:uFillTx/>
              <a:latin typeface="Open Sans"/>
              <a:ea typeface="Microsoft YaHei"/>
              <a:cs typeface="+mn-cs"/>
            </a:endParaRP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r>
              <a:rPr kumimoji="0" lang="de-DE" sz="1800" b="1" i="0" u="none" strike="noStrike" kern="1200" cap="none" spc="0" normalizeH="0" baseline="0" noProof="0" dirty="0">
                <a:ln>
                  <a:noFill/>
                </a:ln>
                <a:solidFill>
                  <a:srgbClr val="000000"/>
                </a:solidFill>
                <a:effectLst/>
                <a:uLnTx/>
                <a:uFillTx/>
                <a:latin typeface="Open Sans"/>
                <a:ea typeface="Microsoft YaHei"/>
                <a:cs typeface="+mn-cs"/>
              </a:rPr>
              <a:t>Access Management</a:t>
            </a: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r>
              <a:rPr kumimoji="0" lang="en-US" sz="1200" b="0" i="0" u="none" strike="noStrike" kern="1200" cap="none" spc="0" normalizeH="0" baseline="0" noProof="0" dirty="0">
                <a:ln>
                  <a:noFill/>
                </a:ln>
                <a:solidFill>
                  <a:srgbClr val="000000"/>
                </a:solidFill>
                <a:effectLst/>
                <a:uLnTx/>
                <a:uFillTx/>
                <a:latin typeface="Open Sans"/>
                <a:ea typeface="Microsoft YaHei"/>
                <a:cs typeface="+mn-cs"/>
              </a:rPr>
              <a:t>Which identity gets how, when &amp; with which rights access to which IT systems &amp; data</a:t>
            </a: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endParaRPr kumimoji="0" lang="de-DE" sz="600" b="0" i="0" u="none" strike="noStrike" kern="1200" cap="none" spc="0" normalizeH="0" baseline="0" noProof="0" dirty="0">
              <a:ln>
                <a:noFill/>
              </a:ln>
              <a:solidFill>
                <a:srgbClr val="000000"/>
              </a:solidFill>
              <a:effectLst/>
              <a:uLnTx/>
              <a:uFillTx/>
              <a:latin typeface="Open Sans"/>
              <a:ea typeface="Microsoft YaHei"/>
              <a:cs typeface="+mn-cs"/>
            </a:endParaRP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endParaRPr lang="de-DE" sz="600" dirty="0">
              <a:solidFill>
                <a:srgbClr val="000000"/>
              </a:solidFill>
              <a:latin typeface="Open Sans"/>
              <a:ea typeface="Microsoft YaHei"/>
            </a:endParaRP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endParaRPr kumimoji="0" lang="de-DE" sz="600" b="0" i="0" u="none" strike="noStrike" kern="1200" cap="none" spc="0" normalizeH="0" baseline="0" noProof="0" dirty="0">
              <a:ln>
                <a:noFill/>
              </a:ln>
              <a:solidFill>
                <a:srgbClr val="000000"/>
              </a:solidFill>
              <a:effectLst/>
              <a:uLnTx/>
              <a:uFillTx/>
              <a:latin typeface="Open Sans"/>
              <a:ea typeface="Microsoft YaHei"/>
              <a:cs typeface="+mn-cs"/>
            </a:endParaRP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r>
              <a:rPr kumimoji="0" lang="de-DE" sz="1800" b="1" i="0" u="none" strike="noStrike" kern="1200" cap="none" spc="0" normalizeH="0" baseline="0" noProof="0" dirty="0">
                <a:ln>
                  <a:noFill/>
                </a:ln>
                <a:solidFill>
                  <a:srgbClr val="000000"/>
                </a:solidFill>
                <a:effectLst/>
                <a:uLnTx/>
                <a:uFillTx/>
                <a:latin typeface="Open Sans"/>
                <a:ea typeface="Microsoft YaHei"/>
                <a:cs typeface="+mn-cs"/>
              </a:rPr>
              <a:t>Compliance</a:t>
            </a: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r>
              <a:rPr kumimoji="0" lang="en-US" sz="1200" b="0" i="0" u="none" strike="noStrike" kern="1200" cap="none" spc="0" normalizeH="0" baseline="0" noProof="0" dirty="0">
                <a:ln>
                  <a:noFill/>
                </a:ln>
                <a:solidFill>
                  <a:srgbClr val="000000"/>
                </a:solidFill>
                <a:effectLst/>
                <a:uLnTx/>
                <a:uFillTx/>
                <a:latin typeface="Open Sans"/>
                <a:ea typeface="Microsoft YaHei"/>
                <a:cs typeface="+mn-cs"/>
              </a:rPr>
              <a:t>Regulatory compliance through credential monitoring, analysis &amp; periodic recertification. </a:t>
            </a: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endParaRPr kumimoji="0" lang="de-DE" sz="600" b="0" i="0" u="none" strike="noStrike" kern="1200" cap="none" spc="0" normalizeH="0" baseline="0" noProof="0" dirty="0">
              <a:ln>
                <a:noFill/>
              </a:ln>
              <a:solidFill>
                <a:srgbClr val="000000"/>
              </a:solidFill>
              <a:effectLst/>
              <a:uLnTx/>
              <a:uFillTx/>
              <a:latin typeface="Open Sans"/>
              <a:ea typeface="Microsoft YaHei"/>
              <a:cs typeface="+mn-cs"/>
            </a:endParaRP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r>
              <a:rPr kumimoji="0" lang="en-GB" sz="1800" b="1" i="0" u="none" strike="noStrike" kern="1200" cap="none" spc="0" normalizeH="0" baseline="0" dirty="0">
                <a:ln>
                  <a:noFill/>
                </a:ln>
                <a:solidFill>
                  <a:srgbClr val="000000"/>
                </a:solidFill>
                <a:effectLst/>
                <a:uLnTx/>
                <a:uFillTx/>
                <a:latin typeface="Open Sans"/>
                <a:ea typeface="Microsoft YaHei"/>
                <a:cs typeface="+mn-cs"/>
              </a:rPr>
              <a:t>Privileged</a:t>
            </a:r>
            <a:r>
              <a:rPr kumimoji="0" lang="de-DE" sz="1800" b="1" i="0" u="none" strike="noStrike" kern="1200" cap="none" spc="0" normalizeH="0" baseline="0" noProof="0" dirty="0">
                <a:ln>
                  <a:noFill/>
                </a:ln>
                <a:solidFill>
                  <a:srgbClr val="000000"/>
                </a:solidFill>
                <a:effectLst/>
                <a:uLnTx/>
                <a:uFillTx/>
                <a:latin typeface="Open Sans"/>
                <a:ea typeface="Microsoft YaHei"/>
                <a:cs typeface="+mn-cs"/>
              </a:rPr>
              <a:t> Access Management</a:t>
            </a: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r>
              <a:rPr kumimoji="0" lang="en-US" sz="1200" b="0" i="0" u="none" strike="noStrike" kern="1200" cap="none" spc="0" normalizeH="0" baseline="0" noProof="0" dirty="0">
                <a:ln>
                  <a:noFill/>
                </a:ln>
                <a:solidFill>
                  <a:srgbClr val="000000"/>
                </a:solidFill>
                <a:effectLst/>
                <a:uLnTx/>
                <a:uFillTx/>
                <a:latin typeface="Open Sans"/>
                <a:ea typeface="Microsoft YaHei"/>
                <a:cs typeface="+mn-cs"/>
              </a:rPr>
              <a:t>Protect privileged user accounts &amp; access rights from data breaches through efficient control</a:t>
            </a:r>
            <a:endParaRPr kumimoji="0" lang="de-DE" sz="600" b="0" i="0" u="none" strike="noStrike" kern="1200" cap="none" spc="0" normalizeH="0" baseline="0" noProof="0" dirty="0">
              <a:ln>
                <a:noFill/>
              </a:ln>
              <a:solidFill>
                <a:srgbClr val="000000"/>
              </a:solidFill>
              <a:effectLst/>
              <a:uLnTx/>
              <a:uFillTx/>
              <a:latin typeface="Open Sans"/>
              <a:ea typeface="Microsoft YaHei"/>
              <a:cs typeface="+mn-cs"/>
            </a:endParaRP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r>
              <a:rPr kumimoji="0" lang="de-DE" sz="1800" b="1" i="0" u="none" strike="noStrike" kern="1200" cap="none" spc="0" normalizeH="0" baseline="0" noProof="0" dirty="0">
                <a:ln>
                  <a:noFill/>
                </a:ln>
                <a:solidFill>
                  <a:srgbClr val="000000"/>
                </a:solidFill>
                <a:effectLst/>
                <a:uLnTx/>
                <a:uFillTx/>
                <a:latin typeface="Open Sans"/>
                <a:ea typeface="Microsoft YaHei"/>
                <a:cs typeface="+mn-cs"/>
              </a:rPr>
              <a:t>Security Information &amp; Event Management</a:t>
            </a: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r>
              <a:rPr kumimoji="0" lang="en-US" sz="1200" b="0" i="0" u="none" strike="noStrike" kern="1200" cap="none" spc="0" normalizeH="0" baseline="0" noProof="0" dirty="0">
                <a:ln>
                  <a:noFill/>
                </a:ln>
                <a:solidFill>
                  <a:srgbClr val="000000"/>
                </a:solidFill>
                <a:effectLst/>
                <a:uLnTx/>
                <a:uFillTx/>
                <a:latin typeface="Open Sans"/>
                <a:ea typeface="Microsoft YaHei"/>
                <a:cs typeface="+mn-cs"/>
              </a:rPr>
              <a:t>Collection &amp; analysis of messages and log files, real-time detection of potential threats</a:t>
            </a: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endParaRPr lang="en-US" sz="1200" dirty="0">
              <a:solidFill>
                <a:srgbClr val="000000"/>
              </a:solidFill>
              <a:latin typeface="Open Sans"/>
              <a:ea typeface="Microsoft YaHei"/>
            </a:endParaRP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endParaRPr kumimoji="0" lang="de-DE" sz="600" b="0" i="0" u="none" strike="noStrike" kern="1200" cap="none" spc="0" normalizeH="0" baseline="0" noProof="0" dirty="0">
              <a:ln>
                <a:noFill/>
              </a:ln>
              <a:solidFill>
                <a:srgbClr val="000000"/>
              </a:solidFill>
              <a:effectLst/>
              <a:uLnTx/>
              <a:uFillTx/>
              <a:latin typeface="Open Sans"/>
              <a:ea typeface="Microsoft YaHei"/>
              <a:cs typeface="+mn-cs"/>
            </a:endParaRP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r>
              <a:rPr kumimoji="0" lang="en-GB" sz="1800" b="1" i="0" u="none" strike="noStrike" kern="1200" cap="none" spc="0" normalizeH="0" baseline="0" noProof="0" dirty="0">
                <a:ln>
                  <a:noFill/>
                </a:ln>
                <a:solidFill>
                  <a:srgbClr val="000000"/>
                </a:solidFill>
                <a:effectLst/>
                <a:uLnTx/>
                <a:uFillTx/>
                <a:latin typeface="Open Sans"/>
                <a:ea typeface="Microsoft YaHei"/>
                <a:cs typeface="+mn-cs"/>
              </a:rPr>
              <a:t>Advanced</a:t>
            </a:r>
            <a:r>
              <a:rPr kumimoji="0" lang="de-DE" sz="1800" b="1" i="0" u="none" strike="noStrike" kern="1200" cap="none" spc="0" normalizeH="0" baseline="0" noProof="0" dirty="0">
                <a:ln>
                  <a:noFill/>
                </a:ln>
                <a:solidFill>
                  <a:srgbClr val="000000"/>
                </a:solidFill>
                <a:effectLst/>
                <a:uLnTx/>
                <a:uFillTx/>
                <a:latin typeface="Open Sans"/>
                <a:ea typeface="Microsoft YaHei"/>
                <a:cs typeface="+mn-cs"/>
              </a:rPr>
              <a:t> Analytics</a:t>
            </a:r>
            <a:endParaRPr kumimoji="0" lang="en-GB" sz="1800" b="1" i="0" u="none" strike="noStrike" kern="1200" cap="none" spc="0" normalizeH="0" baseline="0" noProof="0" dirty="0">
              <a:ln>
                <a:noFill/>
              </a:ln>
              <a:solidFill>
                <a:srgbClr val="000000"/>
              </a:solidFill>
              <a:effectLst/>
              <a:uLnTx/>
              <a:uFillTx/>
              <a:latin typeface="Open Sans"/>
              <a:ea typeface="Microsoft YaHei"/>
              <a:cs typeface="+mn-cs"/>
            </a:endParaRPr>
          </a:p>
          <a:p>
            <a:pPr marL="0" marR="0" lvl="0" indent="0" algn="l" defTabSz="449263" rtl="0" eaLnBrk="1" fontAlgn="base" latinLnBrk="0" hangingPunct="0">
              <a:lnSpc>
                <a:spcPct val="113000"/>
              </a:lnSpc>
              <a:spcBef>
                <a:spcPct val="0"/>
              </a:spcBef>
              <a:spcAft>
                <a:spcPts val="0"/>
              </a:spcAft>
              <a:buClr>
                <a:srgbClr val="FF8F00"/>
              </a:buClr>
              <a:buSzPct val="100000"/>
              <a:buFont typeface="Wingdings" pitchFamily="2" charset="2"/>
              <a:buNone/>
              <a:tabLst/>
              <a:defRPr/>
            </a:pPr>
            <a:r>
              <a:rPr kumimoji="0" lang="en-US" sz="1200" b="0" i="0" u="none" strike="noStrike" kern="1200" cap="none" spc="0" normalizeH="0" baseline="0" noProof="0" dirty="0">
                <a:ln>
                  <a:noFill/>
                </a:ln>
                <a:solidFill>
                  <a:srgbClr val="000000"/>
                </a:solidFill>
                <a:effectLst/>
                <a:uLnTx/>
                <a:uFillTx/>
                <a:latin typeface="Open Sans"/>
                <a:ea typeface="Microsoft YaHei"/>
                <a:cs typeface="+mn-cs"/>
              </a:rPr>
              <a:t>Identify risks of unauthorized data access/theft at an early stage &amp; initiate defensive measures</a:t>
            </a:r>
            <a:endParaRPr kumimoji="0" lang="de-DE" sz="1400" b="0" i="0" u="none" strike="noStrike" kern="1200" cap="none" spc="0" normalizeH="0" baseline="0" noProof="0" dirty="0">
              <a:ln>
                <a:noFill/>
              </a:ln>
              <a:solidFill>
                <a:srgbClr val="000000"/>
              </a:solidFill>
              <a:effectLst/>
              <a:uLnTx/>
              <a:uFillTx/>
              <a:latin typeface="Open Sans"/>
              <a:ea typeface="Microsoft YaHei"/>
              <a:cs typeface="+mn-cs"/>
            </a:endParaRPr>
          </a:p>
        </p:txBody>
      </p:sp>
      <p:grpSp>
        <p:nvGrpSpPr>
          <p:cNvPr id="14" name="Gruppieren 13">
            <a:extLst>
              <a:ext uri="{FF2B5EF4-FFF2-40B4-BE49-F238E27FC236}">
                <a16:creationId xmlns:a16="http://schemas.microsoft.com/office/drawing/2014/main" id="{46E9E08C-6804-C847-8F5A-939BAA0C158C}"/>
              </a:ext>
            </a:extLst>
          </p:cNvPr>
          <p:cNvGrpSpPr/>
          <p:nvPr/>
        </p:nvGrpSpPr>
        <p:grpSpPr>
          <a:xfrm>
            <a:off x="838200" y="1617812"/>
            <a:ext cx="746829" cy="4728449"/>
            <a:chOff x="696852" y="1251099"/>
            <a:chExt cx="746829" cy="4728449"/>
          </a:xfrm>
        </p:grpSpPr>
        <p:pic>
          <p:nvPicPr>
            <p:cNvPr id="15" name="Grafik 14" descr="Ein Bild, das Objekt, Uhr enthält.&#10;&#10;Automatisch generierte Beschreibung">
              <a:extLst>
                <a:ext uri="{FF2B5EF4-FFF2-40B4-BE49-F238E27FC236}">
                  <a16:creationId xmlns:a16="http://schemas.microsoft.com/office/drawing/2014/main" id="{84877760-BCE1-6B48-9748-986462B8C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604" y="3656169"/>
              <a:ext cx="720000" cy="720000"/>
            </a:xfrm>
            <a:prstGeom prst="rect">
              <a:avLst/>
            </a:prstGeom>
          </p:spPr>
        </p:pic>
        <p:pic>
          <p:nvPicPr>
            <p:cNvPr id="16" name="Grafik 15" descr="Ein Bild, das Schild enthält.&#10;&#10;Automatisch generierte Beschreibung">
              <a:extLst>
                <a:ext uri="{FF2B5EF4-FFF2-40B4-BE49-F238E27FC236}">
                  <a16:creationId xmlns:a16="http://schemas.microsoft.com/office/drawing/2014/main" id="{26076BDD-FF3D-EC4C-BE3D-C3311C4EBA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604" y="4457859"/>
              <a:ext cx="720000" cy="720000"/>
            </a:xfrm>
            <a:prstGeom prst="rect">
              <a:avLst/>
            </a:prstGeom>
          </p:spPr>
        </p:pic>
        <p:pic>
          <p:nvPicPr>
            <p:cNvPr id="17" name="Grafik 16" descr="Ein Bild, das Gebäude enthält.&#10;&#10;Automatisch generierte Beschreibung">
              <a:extLst>
                <a:ext uri="{FF2B5EF4-FFF2-40B4-BE49-F238E27FC236}">
                  <a16:creationId xmlns:a16="http://schemas.microsoft.com/office/drawing/2014/main" id="{A225AC96-9D93-C946-8A6E-1FE3B10160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852" y="5259548"/>
              <a:ext cx="720000" cy="720000"/>
            </a:xfrm>
            <a:prstGeom prst="rect">
              <a:avLst/>
            </a:prstGeom>
          </p:spPr>
        </p:pic>
        <p:pic>
          <p:nvPicPr>
            <p:cNvPr id="18" name="Grafik 17" descr="Ein Bild, das Uhr, Schild enthält.&#10;&#10;Automatisch generierte Beschreibung">
              <a:extLst>
                <a:ext uri="{FF2B5EF4-FFF2-40B4-BE49-F238E27FC236}">
                  <a16:creationId xmlns:a16="http://schemas.microsoft.com/office/drawing/2014/main" id="{C00DD7CE-6029-0744-894D-23A7BF3AB5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725" y="2052789"/>
              <a:ext cx="720000" cy="720000"/>
            </a:xfrm>
            <a:prstGeom prst="rect">
              <a:avLst/>
            </a:prstGeom>
          </p:spPr>
        </p:pic>
        <p:pic>
          <p:nvPicPr>
            <p:cNvPr id="19" name="Grafik 18" descr="Ein Bild, das Schild enthält.&#10;&#10;Automatisch generierte Beschreibung">
              <a:extLst>
                <a:ext uri="{FF2B5EF4-FFF2-40B4-BE49-F238E27FC236}">
                  <a16:creationId xmlns:a16="http://schemas.microsoft.com/office/drawing/2014/main" id="{E1A0DE77-8A1C-654C-A612-D6374E0E8B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681" y="2854479"/>
              <a:ext cx="720000" cy="720000"/>
            </a:xfrm>
            <a:prstGeom prst="rect">
              <a:avLst/>
            </a:prstGeom>
          </p:spPr>
        </p:pic>
        <p:pic>
          <p:nvPicPr>
            <p:cNvPr id="20" name="Grafik 19">
              <a:extLst>
                <a:ext uri="{FF2B5EF4-FFF2-40B4-BE49-F238E27FC236}">
                  <a16:creationId xmlns:a16="http://schemas.microsoft.com/office/drawing/2014/main" id="{18469751-D6A8-4A49-B79C-3D197BE3B6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725" y="1251099"/>
              <a:ext cx="720000" cy="720000"/>
            </a:xfrm>
            <a:prstGeom prst="rect">
              <a:avLst/>
            </a:prstGeom>
          </p:spPr>
        </p:pic>
      </p:grpSp>
    </p:spTree>
    <p:extLst>
      <p:ext uri="{BB962C8B-B14F-4D97-AF65-F5344CB8AC3E}">
        <p14:creationId xmlns:p14="http://schemas.microsoft.com/office/powerpoint/2010/main" val="215095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E9561-B6F2-E1EA-B29D-E1C9671BEE16}"/>
              </a:ext>
            </a:extLst>
          </p:cNvPr>
          <p:cNvSpPr>
            <a:spLocks noGrp="1"/>
          </p:cNvSpPr>
          <p:nvPr>
            <p:ph type="title"/>
          </p:nvPr>
        </p:nvSpPr>
        <p:spPr/>
        <p:txBody>
          <a:bodyPr/>
          <a:lstStyle/>
          <a:p>
            <a:r>
              <a:rPr lang="de-DE" dirty="0"/>
              <a:t>KOGIT Plugin Library</a:t>
            </a:r>
          </a:p>
        </p:txBody>
      </p:sp>
      <p:sp>
        <p:nvSpPr>
          <p:cNvPr id="3" name="Inhaltsplatzhalter 2">
            <a:extLst>
              <a:ext uri="{FF2B5EF4-FFF2-40B4-BE49-F238E27FC236}">
                <a16:creationId xmlns:a16="http://schemas.microsoft.com/office/drawing/2014/main" id="{633F3254-4C59-63E3-2E5D-B235B1FD1F55}"/>
              </a:ext>
            </a:extLst>
          </p:cNvPr>
          <p:cNvSpPr>
            <a:spLocks noGrp="1"/>
          </p:cNvSpPr>
          <p:nvPr>
            <p:ph idx="1"/>
          </p:nvPr>
        </p:nvSpPr>
        <p:spPr/>
        <p:txBody>
          <a:bodyPr/>
          <a:lstStyle/>
          <a:p>
            <a:r>
              <a:rPr lang="en-GB" dirty="0"/>
              <a:t>KOGIT History Plugin</a:t>
            </a:r>
          </a:p>
          <a:p>
            <a:r>
              <a:rPr lang="en-GB" dirty="0"/>
              <a:t>KOGIT Role Analytics Plugin</a:t>
            </a:r>
          </a:p>
          <a:p>
            <a:r>
              <a:rPr lang="en-GB" dirty="0"/>
              <a:t>KOGIT SIEM Plugin</a:t>
            </a:r>
          </a:p>
          <a:p>
            <a:r>
              <a:rPr lang="en-GB" dirty="0"/>
              <a:t>KOGIT </a:t>
            </a:r>
            <a:r>
              <a:rPr lang="en-GB" dirty="0" err="1"/>
              <a:t>SoD</a:t>
            </a:r>
            <a:r>
              <a:rPr lang="en-GB" dirty="0"/>
              <a:t>-Matrix Plugin</a:t>
            </a:r>
          </a:p>
          <a:p>
            <a:r>
              <a:rPr lang="en-GB" dirty="0"/>
              <a:t>KOGIT Monitoring Plugin</a:t>
            </a:r>
          </a:p>
          <a:p>
            <a:r>
              <a:rPr lang="en-GB" dirty="0"/>
              <a:t>KOGIT Assignment Calendar Plugin</a:t>
            </a:r>
          </a:p>
          <a:p>
            <a:r>
              <a:rPr lang="en-GB" dirty="0"/>
              <a:t>KOGIT Access Request Extension Plugin</a:t>
            </a:r>
          </a:p>
          <a:p>
            <a:r>
              <a:rPr lang="en-GB" dirty="0"/>
              <a:t>KOGIT Org Chart Plugin</a:t>
            </a:r>
          </a:p>
        </p:txBody>
      </p:sp>
      <p:pic>
        <p:nvPicPr>
          <p:cNvPr id="4" name="Picture 2">
            <a:extLst>
              <a:ext uri="{FF2B5EF4-FFF2-40B4-BE49-F238E27FC236}">
                <a16:creationId xmlns:a16="http://schemas.microsoft.com/office/drawing/2014/main" id="{C3084D8D-DA30-44B4-E6C0-3AF157BC7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6241" y="4715140"/>
            <a:ext cx="1367559" cy="84044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4D7A0641-09CD-B38E-9A6F-85509312300F}"/>
              </a:ext>
            </a:extLst>
          </p:cNvPr>
          <p:cNvPicPr>
            <a:picLocks noChangeAspect="1"/>
          </p:cNvPicPr>
          <p:nvPr/>
        </p:nvPicPr>
        <p:blipFill>
          <a:blip r:embed="rId4"/>
          <a:stretch>
            <a:fillRect/>
          </a:stretch>
        </p:blipFill>
        <p:spPr>
          <a:xfrm>
            <a:off x="9359657" y="3101208"/>
            <a:ext cx="2212872" cy="1414348"/>
          </a:xfrm>
          <a:prstGeom prst="rect">
            <a:avLst/>
          </a:prstGeom>
        </p:spPr>
      </p:pic>
      <p:pic>
        <p:nvPicPr>
          <p:cNvPr id="6" name="Grafik 5">
            <a:extLst>
              <a:ext uri="{FF2B5EF4-FFF2-40B4-BE49-F238E27FC236}">
                <a16:creationId xmlns:a16="http://schemas.microsoft.com/office/drawing/2014/main" id="{17F5F62F-D6EC-74E3-CCBB-28236A8A0E47}"/>
              </a:ext>
            </a:extLst>
          </p:cNvPr>
          <p:cNvPicPr>
            <a:picLocks noChangeAspect="1"/>
          </p:cNvPicPr>
          <p:nvPr/>
        </p:nvPicPr>
        <p:blipFill>
          <a:blip r:embed="rId5"/>
          <a:stretch>
            <a:fillRect/>
          </a:stretch>
        </p:blipFill>
        <p:spPr>
          <a:xfrm>
            <a:off x="7317694" y="4862407"/>
            <a:ext cx="2317487" cy="1414348"/>
          </a:xfrm>
          <a:prstGeom prst="rect">
            <a:avLst/>
          </a:prstGeom>
        </p:spPr>
      </p:pic>
      <p:pic>
        <p:nvPicPr>
          <p:cNvPr id="7" name="Grafik 6">
            <a:extLst>
              <a:ext uri="{FF2B5EF4-FFF2-40B4-BE49-F238E27FC236}">
                <a16:creationId xmlns:a16="http://schemas.microsoft.com/office/drawing/2014/main" id="{73569501-9269-36D2-2F6A-18DE762948B4}"/>
              </a:ext>
            </a:extLst>
          </p:cNvPr>
          <p:cNvPicPr>
            <a:picLocks noChangeAspect="1"/>
          </p:cNvPicPr>
          <p:nvPr/>
        </p:nvPicPr>
        <p:blipFill>
          <a:blip r:embed="rId6"/>
          <a:stretch>
            <a:fillRect/>
          </a:stretch>
        </p:blipFill>
        <p:spPr>
          <a:xfrm>
            <a:off x="7681853" y="2433205"/>
            <a:ext cx="1581417" cy="995795"/>
          </a:xfrm>
          <a:prstGeom prst="rect">
            <a:avLst/>
          </a:prstGeom>
        </p:spPr>
      </p:pic>
      <p:pic>
        <p:nvPicPr>
          <p:cNvPr id="8" name="Grafik 7">
            <a:extLst>
              <a:ext uri="{FF2B5EF4-FFF2-40B4-BE49-F238E27FC236}">
                <a16:creationId xmlns:a16="http://schemas.microsoft.com/office/drawing/2014/main" id="{0EF62E29-7DF5-D962-5005-E3B57B300960}"/>
              </a:ext>
            </a:extLst>
          </p:cNvPr>
          <p:cNvPicPr>
            <a:picLocks noChangeAspect="1"/>
          </p:cNvPicPr>
          <p:nvPr/>
        </p:nvPicPr>
        <p:blipFill>
          <a:blip r:embed="rId7"/>
          <a:stretch>
            <a:fillRect/>
          </a:stretch>
        </p:blipFill>
        <p:spPr>
          <a:xfrm>
            <a:off x="9635181" y="1302411"/>
            <a:ext cx="1661825" cy="1046427"/>
          </a:xfrm>
          <a:prstGeom prst="rect">
            <a:avLst/>
          </a:prstGeom>
        </p:spPr>
      </p:pic>
    </p:spTree>
    <p:extLst>
      <p:ext uri="{BB962C8B-B14F-4D97-AF65-F5344CB8AC3E}">
        <p14:creationId xmlns:p14="http://schemas.microsoft.com/office/powerpoint/2010/main" val="58339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B45733A-4DE1-B001-3017-0739AB80039C}"/>
              </a:ext>
            </a:extLst>
          </p:cNvPr>
          <p:cNvSpPr>
            <a:spLocks noGrp="1"/>
          </p:cNvSpPr>
          <p:nvPr>
            <p:ph type="title"/>
          </p:nvPr>
        </p:nvSpPr>
        <p:spPr/>
        <p:txBody>
          <a:bodyPr/>
          <a:lstStyle/>
          <a:p>
            <a:r>
              <a:rPr lang="en-GB" dirty="0"/>
              <a:t>IDE Setup</a:t>
            </a:r>
          </a:p>
        </p:txBody>
      </p:sp>
      <p:sp>
        <p:nvSpPr>
          <p:cNvPr id="8" name="Textplatzhalter 7">
            <a:extLst>
              <a:ext uri="{FF2B5EF4-FFF2-40B4-BE49-F238E27FC236}">
                <a16:creationId xmlns:a16="http://schemas.microsoft.com/office/drawing/2014/main" id="{F4A6D271-B932-1B89-49A3-76D258104403}"/>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7480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46B6FD-F3E8-D95F-9F61-0DADFC605E11}"/>
              </a:ext>
            </a:extLst>
          </p:cNvPr>
          <p:cNvSpPr>
            <a:spLocks noGrp="1"/>
          </p:cNvSpPr>
          <p:nvPr>
            <p:ph type="title"/>
          </p:nvPr>
        </p:nvSpPr>
        <p:spPr/>
        <p:txBody>
          <a:bodyPr/>
          <a:lstStyle/>
          <a:p>
            <a:r>
              <a:rPr lang="en-GB" dirty="0"/>
              <a:t>Suggested Knowledge</a:t>
            </a:r>
          </a:p>
        </p:txBody>
      </p:sp>
      <p:sp>
        <p:nvSpPr>
          <p:cNvPr id="3" name="Inhaltsplatzhalter 2">
            <a:extLst>
              <a:ext uri="{FF2B5EF4-FFF2-40B4-BE49-F238E27FC236}">
                <a16:creationId xmlns:a16="http://schemas.microsoft.com/office/drawing/2014/main" id="{8F5045CA-A932-BCB8-43B6-D21FE77613D3}"/>
              </a:ext>
            </a:extLst>
          </p:cNvPr>
          <p:cNvSpPr>
            <a:spLocks noGrp="1"/>
          </p:cNvSpPr>
          <p:nvPr>
            <p:ph idx="1"/>
          </p:nvPr>
        </p:nvSpPr>
        <p:spPr/>
        <p:txBody>
          <a:bodyPr/>
          <a:lstStyle/>
          <a:p>
            <a:r>
              <a:rPr lang="en-GB" dirty="0">
                <a:hlinkClick r:id="rId3"/>
              </a:rPr>
              <a:t>Plugin Developer Guide – Overview</a:t>
            </a:r>
            <a:endParaRPr lang="en-GB" dirty="0"/>
          </a:p>
          <a:p>
            <a:r>
              <a:rPr lang="en-GB" dirty="0">
                <a:hlinkClick r:id="rId4"/>
              </a:rPr>
              <a:t>SailPoint University: </a:t>
            </a:r>
            <a:r>
              <a:rPr lang="en-US" dirty="0" err="1">
                <a:hlinkClick r:id="rId4"/>
              </a:rPr>
              <a:t>IdentityIQ</a:t>
            </a:r>
            <a:r>
              <a:rPr lang="en-US" dirty="0">
                <a:hlinkClick r:id="rId4"/>
              </a:rPr>
              <a:t> Advanced Implementation: Plugins v8.3 - ELEARNING</a:t>
            </a:r>
            <a:endParaRPr lang="en-US" dirty="0"/>
          </a:p>
          <a:p>
            <a:pPr marL="0" indent="0">
              <a:buNone/>
            </a:pPr>
            <a:endParaRPr lang="en-GB" dirty="0"/>
          </a:p>
        </p:txBody>
      </p:sp>
    </p:spTree>
    <p:extLst>
      <p:ext uri="{BB962C8B-B14F-4D97-AF65-F5344CB8AC3E}">
        <p14:creationId xmlns:p14="http://schemas.microsoft.com/office/powerpoint/2010/main" val="284633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54492F-5DF2-5CB1-AB54-712B1650714E}"/>
              </a:ext>
            </a:extLst>
          </p:cNvPr>
          <p:cNvSpPr>
            <a:spLocks noGrp="1"/>
          </p:cNvSpPr>
          <p:nvPr>
            <p:ph type="title"/>
          </p:nvPr>
        </p:nvSpPr>
        <p:spPr/>
        <p:txBody>
          <a:bodyPr/>
          <a:lstStyle/>
          <a:p>
            <a:r>
              <a:rPr lang="de-DE" dirty="0"/>
              <a:t>Environment Setup</a:t>
            </a:r>
          </a:p>
        </p:txBody>
      </p:sp>
      <p:sp>
        <p:nvSpPr>
          <p:cNvPr id="3" name="Inhaltsplatzhalter 2">
            <a:extLst>
              <a:ext uri="{FF2B5EF4-FFF2-40B4-BE49-F238E27FC236}">
                <a16:creationId xmlns:a16="http://schemas.microsoft.com/office/drawing/2014/main" id="{2E135872-E241-C148-19C6-B9B277A41F85}"/>
              </a:ext>
            </a:extLst>
          </p:cNvPr>
          <p:cNvSpPr>
            <a:spLocks noGrp="1"/>
          </p:cNvSpPr>
          <p:nvPr>
            <p:ph idx="1"/>
          </p:nvPr>
        </p:nvSpPr>
        <p:spPr/>
        <p:txBody>
          <a:bodyPr/>
          <a:lstStyle/>
          <a:p>
            <a:r>
              <a:rPr lang="de-DE" dirty="0"/>
              <a:t>Eclipse + IIQDA</a:t>
            </a:r>
          </a:p>
          <a:p>
            <a:r>
              <a:rPr lang="de-DE" dirty="0"/>
              <a:t>Visual Studio Code</a:t>
            </a:r>
          </a:p>
          <a:p>
            <a:r>
              <a:rPr lang="de-DE" dirty="0"/>
              <a:t>IIQ 8.3 </a:t>
            </a:r>
            <a:r>
              <a:rPr lang="en-GB" dirty="0"/>
              <a:t>instance</a:t>
            </a:r>
            <a:r>
              <a:rPr lang="de-DE" dirty="0"/>
              <a:t> </a:t>
            </a:r>
          </a:p>
        </p:txBody>
      </p:sp>
    </p:spTree>
    <p:extLst>
      <p:ext uri="{BB962C8B-B14F-4D97-AF65-F5344CB8AC3E}">
        <p14:creationId xmlns:p14="http://schemas.microsoft.com/office/powerpoint/2010/main" val="131956483"/>
      </p:ext>
    </p:extLst>
  </p:cSld>
  <p:clrMapOvr>
    <a:masterClrMapping/>
  </p:clrMapOvr>
</p:sld>
</file>

<file path=ppt/theme/theme1.xml><?xml version="1.0" encoding="utf-8"?>
<a:theme xmlns:a="http://schemas.openxmlformats.org/drawingml/2006/main" name="Office">
  <a:themeElements>
    <a:clrScheme name="SailPoint Brand Refresh 2022">
      <a:dk1>
        <a:srgbClr val="0033A1"/>
      </a:dk1>
      <a:lt1>
        <a:srgbClr val="FFFFFF"/>
      </a:lt1>
      <a:dk2>
        <a:srgbClr val="415364"/>
      </a:dk2>
      <a:lt2>
        <a:srgbClr val="DAE1E9"/>
      </a:lt2>
      <a:accent1>
        <a:srgbClr val="0033A1"/>
      </a:accent1>
      <a:accent2>
        <a:srgbClr val="0071CE"/>
      </a:accent2>
      <a:accent3>
        <a:srgbClr val="CC27B0"/>
      </a:accent3>
      <a:accent4>
        <a:srgbClr val="54C0E8"/>
      </a:accent4>
      <a:accent5>
        <a:srgbClr val="93D500"/>
      </a:accent5>
      <a:accent6>
        <a:srgbClr val="415364"/>
      </a:accent6>
      <a:hlink>
        <a:srgbClr val="0563C1"/>
      </a:hlink>
      <a:folHlink>
        <a:srgbClr val="0071CE"/>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dirty="0" smtClean="0">
            <a:latin typeface="Poppins" pitchFamily="2" charset="77"/>
            <a:cs typeface="Poppins"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solidFill>
              <a:schemeClr val="accent6"/>
            </a:solidFill>
          </a:defRPr>
        </a:defPPr>
      </a:lstStyle>
    </a:txDef>
  </a:objectDefaults>
  <a:extraClrSchemeLst/>
  <a:extLst>
    <a:ext uri="{05A4C25C-085E-4340-85A3-A5531E510DB2}">
      <thm15:themeFamily xmlns:thm15="http://schemas.microsoft.com/office/thememl/2012/main" name="SailPoint-BrandRefresh-DeckTemplate-20230101" id="{26A88923-18C0-B943-A3DC-832467591790}" vid="{824338BD-429C-7848-B2D3-2CB2216404A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SailPoint-DeveloperDays2023-Template</Template>
  <TotalTime>0</TotalTime>
  <Words>2044</Words>
  <Application>Microsoft Office PowerPoint</Application>
  <PresentationFormat>Breitbild</PresentationFormat>
  <Paragraphs>234</Paragraphs>
  <Slides>29</Slides>
  <Notes>27</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29</vt:i4>
      </vt:variant>
    </vt:vector>
  </HeadingPairs>
  <TitlesOfParts>
    <vt:vector size="40" baseType="lpstr">
      <vt:lpstr>Google Sans</vt:lpstr>
      <vt:lpstr>Arial</vt:lpstr>
      <vt:lpstr>Arial</vt:lpstr>
      <vt:lpstr>Calibri</vt:lpstr>
      <vt:lpstr>Open Sans</vt:lpstr>
      <vt:lpstr>Poppins</vt:lpstr>
      <vt:lpstr>Poppins SemiBold</vt:lpstr>
      <vt:lpstr>Times New Roman</vt:lpstr>
      <vt:lpstr>Verdana</vt:lpstr>
      <vt:lpstr>Wingdings</vt:lpstr>
      <vt:lpstr>Office</vt:lpstr>
      <vt:lpstr>Plugin Development Frontend Solution with  JavaScript MutationObserver</vt:lpstr>
      <vt:lpstr>Agenda</vt:lpstr>
      <vt:lpstr>Who‘s KOGIT</vt:lpstr>
      <vt:lpstr>PowerPoint-Präsentation</vt:lpstr>
      <vt:lpstr>KOGIT Services</vt:lpstr>
      <vt:lpstr>KOGIT Plugin Library</vt:lpstr>
      <vt:lpstr>IDE Setup</vt:lpstr>
      <vt:lpstr>Suggested Knowledge</vt:lpstr>
      <vt:lpstr>Environment Setup</vt:lpstr>
      <vt:lpstr>Initiate Plugin Framework Project </vt:lpstr>
      <vt:lpstr>Create JavaScript Files</vt:lpstr>
      <vt:lpstr>JavaScript MutationObserver and Hashchange </vt:lpstr>
      <vt:lpstr>Why MutationObserver?</vt:lpstr>
      <vt:lpstr>MutationObserver &amp; Hashchange Event</vt:lpstr>
      <vt:lpstr>KOGIT Access Request Extension Plugin</vt:lpstr>
      <vt:lpstr>Search Filter in Access Request Select Accounts (Without Plugin)</vt:lpstr>
      <vt:lpstr>Find the HTML object </vt:lpstr>
      <vt:lpstr>Div: accountSelectionDialog</vt:lpstr>
      <vt:lpstr>Define MutationObserver</vt:lpstr>
      <vt:lpstr>JQuery:  Add Search Input Filter</vt:lpstr>
      <vt:lpstr>Function: filterAccountSelections</vt:lpstr>
      <vt:lpstr>Windows Hashchange Event</vt:lpstr>
      <vt:lpstr>Search Filter on Selection Accounts Modal</vt:lpstr>
      <vt:lpstr>Manifest</vt:lpstr>
      <vt:lpstr>Ant Build:  Plugin ZIP File Content</vt:lpstr>
      <vt:lpstr>Demo</vt:lpstr>
      <vt:lpstr>References</vt:lpstr>
      <vt:lpstr>FAQ</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SailPoint Developer Days 2023 </dc:title>
  <dc:creator>Yu-Chih Chung</dc:creator>
  <cp:lastModifiedBy>Yu-Chih Chung</cp:lastModifiedBy>
  <cp:revision>11</cp:revision>
  <dcterms:created xsi:type="dcterms:W3CDTF">2023-01-20T02:44:17Z</dcterms:created>
  <dcterms:modified xsi:type="dcterms:W3CDTF">2023-03-08T12:03:17Z</dcterms:modified>
</cp:coreProperties>
</file>