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648" r:id="rId1"/>
  </p:sldMasterIdLst>
  <p:notesMasterIdLst>
    <p:notesMasterId r:id="rId20"/>
  </p:notesMasterIdLst>
  <p:handoutMasterIdLst>
    <p:handoutMasterId r:id="rId21"/>
  </p:handoutMasterIdLst>
  <p:sldIdLst>
    <p:sldId id="299" r:id="rId2"/>
    <p:sldId id="2147327642" r:id="rId3"/>
    <p:sldId id="919" r:id="rId4"/>
    <p:sldId id="2147327644" r:id="rId5"/>
    <p:sldId id="2147327646" r:id="rId6"/>
    <p:sldId id="2147327647" r:id="rId7"/>
    <p:sldId id="954" r:id="rId8"/>
    <p:sldId id="2147327648" r:id="rId9"/>
    <p:sldId id="297" r:id="rId10"/>
    <p:sldId id="2147327649" r:id="rId11"/>
    <p:sldId id="2147327654" r:id="rId12"/>
    <p:sldId id="2147327650" r:id="rId13"/>
    <p:sldId id="2147327655" r:id="rId14"/>
    <p:sldId id="2147327651" r:id="rId15"/>
    <p:sldId id="2147327656" r:id="rId16"/>
    <p:sldId id="2147327653" r:id="rId17"/>
    <p:sldId id="2147327652" r:id="rId18"/>
    <p:sldId id="296" r:id="rId19"/>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Poppins" pitchFamily="2" charset="77"/>
      <p:regular r:id="rId26"/>
      <p:bold r:id="rId27"/>
      <p:italic r:id="rId28"/>
      <p:boldItalic r:id="rId29"/>
    </p:embeddedFont>
    <p:embeddedFont>
      <p:font typeface="Poppins SemiBold" pitchFamily="2" charset="77"/>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E12A38A6-3EEF-744F-8B4E-7A86A0A83A69}">
          <p14:sldIdLst>
            <p14:sldId id="299"/>
          </p14:sldIdLst>
        </p14:section>
        <p14:section name="Extensibility" id="{D05B9F7E-C69C-E54E-90F8-94E23530778E}">
          <p14:sldIdLst>
            <p14:sldId id="2147327642"/>
            <p14:sldId id="919"/>
          </p14:sldIdLst>
        </p14:section>
        <p14:section name="Event Triggers" id="{824B67E6-B871-AF42-A05A-EC537D8DBC21}">
          <p14:sldIdLst>
            <p14:sldId id="2147327644"/>
            <p14:sldId id="2147327646"/>
            <p14:sldId id="2147327647"/>
            <p14:sldId id="954"/>
          </p14:sldIdLst>
        </p14:section>
        <p14:section name="Event Bridge" id="{DD49548C-47C3-2C42-85C5-A032B2D26D96}">
          <p14:sldIdLst>
            <p14:sldId id="2147327648"/>
          </p14:sldIdLst>
        </p14:section>
        <p14:section name="Scenarios" id="{686995FB-5477-CD41-BE26-DABD4AA9A83F}">
          <p14:sldIdLst>
            <p14:sldId id="297"/>
            <p14:sldId id="2147327649"/>
            <p14:sldId id="2147327654"/>
            <p14:sldId id="2147327650"/>
            <p14:sldId id="2147327655"/>
            <p14:sldId id="2147327651"/>
            <p14:sldId id="2147327656"/>
          </p14:sldIdLst>
        </p14:section>
        <p14:section name="Conclusion" id="{716092DB-360D-7C45-B55E-E46A2F94A344}">
          <p14:sldIdLst>
            <p14:sldId id="2147327653"/>
            <p14:sldId id="2147327652"/>
            <p14:sldId id="29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3BA6"/>
    <a:srgbClr val="0033A1"/>
    <a:srgbClr val="012068"/>
    <a:srgbClr val="5B6670"/>
    <a:srgbClr val="587B89"/>
    <a:srgbClr val="DAE1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63"/>
    <p:restoredTop sz="61200"/>
  </p:normalViewPr>
  <p:slideViewPr>
    <p:cSldViewPr snapToGrid="0" snapToObjects="1">
      <p:cViewPr varScale="1">
        <p:scale>
          <a:sx n="134" d="100"/>
          <a:sy n="134" d="100"/>
        </p:scale>
        <p:origin x="4320" y="184"/>
      </p:cViewPr>
      <p:guideLst/>
    </p:cSldViewPr>
  </p:slideViewPr>
  <p:outlineViewPr>
    <p:cViewPr>
      <p:scale>
        <a:sx n="33" d="100"/>
        <a:sy n="33" d="100"/>
      </p:scale>
      <p:origin x="0" y="-3464"/>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2" d="100"/>
          <a:sy n="92" d="100"/>
        </p:scale>
        <p:origin x="3784"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21" Type="http://schemas.openxmlformats.org/officeDocument/2006/relationships/handoutMaster" Target="handoutMasters/handoutMaster1.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6576F3D-F7CA-8F48-BB6D-A84A1A1F004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Poppins" pitchFamily="2" charset="77"/>
              <a:cs typeface="Poppins" pitchFamily="2" charset="77"/>
            </a:endParaRPr>
          </a:p>
        </p:txBody>
      </p:sp>
      <p:sp>
        <p:nvSpPr>
          <p:cNvPr id="3" name="Date Placeholder 2">
            <a:extLst>
              <a:ext uri="{FF2B5EF4-FFF2-40B4-BE49-F238E27FC236}">
                <a16:creationId xmlns:a16="http://schemas.microsoft.com/office/drawing/2014/main" id="{2F6829F4-7E59-B74C-925A-DE36CB4AEA1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7CF1F4-0991-B84C-861D-B7370011C2A1}" type="datetimeFigureOut">
              <a:rPr lang="en-US" smtClean="0">
                <a:latin typeface="Poppins" pitchFamily="2" charset="77"/>
                <a:cs typeface="Poppins" pitchFamily="2" charset="77"/>
              </a:rPr>
              <a:t>2/22/23</a:t>
            </a:fld>
            <a:endParaRPr lang="en-US">
              <a:latin typeface="Poppins" pitchFamily="2" charset="77"/>
              <a:cs typeface="Poppins" pitchFamily="2" charset="77"/>
            </a:endParaRPr>
          </a:p>
        </p:txBody>
      </p:sp>
      <p:sp>
        <p:nvSpPr>
          <p:cNvPr id="4" name="Footer Placeholder 3">
            <a:extLst>
              <a:ext uri="{FF2B5EF4-FFF2-40B4-BE49-F238E27FC236}">
                <a16:creationId xmlns:a16="http://schemas.microsoft.com/office/drawing/2014/main" id="{40F8E14B-56F1-E847-8D25-81CE45DBEC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Poppins" pitchFamily="2" charset="77"/>
              <a:cs typeface="Poppins" pitchFamily="2" charset="77"/>
            </a:endParaRPr>
          </a:p>
        </p:txBody>
      </p:sp>
      <p:sp>
        <p:nvSpPr>
          <p:cNvPr id="5" name="Slide Number Placeholder 4">
            <a:extLst>
              <a:ext uri="{FF2B5EF4-FFF2-40B4-BE49-F238E27FC236}">
                <a16:creationId xmlns:a16="http://schemas.microsoft.com/office/drawing/2014/main" id="{96D6A38F-CFEE-D940-814D-75B3AE80F5C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744C0E-60FE-554E-B446-8FC7FA553C40}" type="slidenum">
              <a:rPr lang="en-US" smtClean="0">
                <a:latin typeface="Poppins" pitchFamily="2" charset="77"/>
                <a:cs typeface="Poppins" pitchFamily="2" charset="77"/>
              </a:rPr>
              <a:t>‹#›</a:t>
            </a:fld>
            <a:endParaRPr lang="en-US">
              <a:latin typeface="Poppins" pitchFamily="2" charset="77"/>
              <a:cs typeface="Poppins" pitchFamily="2" charset="77"/>
            </a:endParaRPr>
          </a:p>
        </p:txBody>
      </p:sp>
    </p:spTree>
    <p:extLst>
      <p:ext uri="{BB962C8B-B14F-4D97-AF65-F5344CB8AC3E}">
        <p14:creationId xmlns:p14="http://schemas.microsoft.com/office/powerpoint/2010/main" val="1036851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oppins" pitchFamily="2" charset="77"/>
                <a:cs typeface="Poppins" pitchFamily="2" charset="77"/>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oppins" pitchFamily="2" charset="77"/>
                <a:cs typeface="Poppins" pitchFamily="2" charset="77"/>
              </a:defRPr>
            </a:lvl1pPr>
          </a:lstStyle>
          <a:p>
            <a:fld id="{BE072110-F8D0-154E-BEDF-E5762DEB8768}" type="datetimeFigureOut">
              <a:rPr lang="en-US" smtClean="0"/>
              <a:pPr/>
              <a:t>2/22/23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oppins" pitchFamily="2" charset="77"/>
                <a:cs typeface="Poppins" pitchFamily="2" charset="77"/>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oppins" pitchFamily="2" charset="77"/>
                <a:cs typeface="Poppins" pitchFamily="2" charset="77"/>
              </a:defRPr>
            </a:lvl1pPr>
          </a:lstStyle>
          <a:p>
            <a:fld id="{E90EEE40-52B4-CA4C-9ED3-F79CB806389C}" type="slidenum">
              <a:rPr lang="en-US" smtClean="0"/>
              <a:pPr/>
              <a:t>‹#›</a:t>
            </a:fld>
            <a:endParaRPr lang="en-US"/>
          </a:p>
        </p:txBody>
      </p:sp>
    </p:spTree>
    <p:extLst>
      <p:ext uri="{BB962C8B-B14F-4D97-AF65-F5344CB8AC3E}">
        <p14:creationId xmlns:p14="http://schemas.microsoft.com/office/powerpoint/2010/main" val="3358563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Poppins" pitchFamily="2" charset="77"/>
        <a:ea typeface="+mn-ea"/>
        <a:cs typeface="Poppins" pitchFamily="2" charset="77"/>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00B0F0"/>
                </a:solidFill>
              </a:rPr>
              <a:t>Ability for a solution to be flexibly configured to accomplish complex use cases and integrations through a supported interface.</a:t>
            </a:r>
            <a:br>
              <a:rPr lang="en-US" sz="1200" b="0" dirty="0">
                <a:solidFill>
                  <a:srgbClr val="00B0F0"/>
                </a:solidFill>
              </a:rPr>
            </a:br>
            <a:br>
              <a:rPr lang="en-US" sz="1200" b="0" dirty="0">
                <a:solidFill>
                  <a:srgbClr val="00B0F0"/>
                </a:solidFill>
              </a:rPr>
            </a:br>
            <a:r>
              <a:rPr lang="en-US" sz="1200" b="0" dirty="0">
                <a:solidFill>
                  <a:srgbClr val="00B0F0"/>
                </a:solidFill>
              </a:rPr>
              <a:t>This is a product imperative theme </a:t>
            </a:r>
            <a:br>
              <a:rPr lang="en-US" sz="1200" b="0" dirty="0">
                <a:solidFill>
                  <a:srgbClr val="00B0F0"/>
                </a:solidFill>
              </a:rPr>
            </a:br>
            <a:r>
              <a:rPr lang="en-US" sz="1200" b="0" dirty="0">
                <a:solidFill>
                  <a:srgbClr val="00B0F0"/>
                </a:solidFill>
              </a:rPr>
              <a:t>exemplified across all SailPoint products</a:t>
            </a:r>
            <a:r>
              <a:rPr lang="en-US" sz="1200" b="0" dirty="0">
                <a:solidFill>
                  <a:srgbClr val="0070C0"/>
                </a:solidFill>
              </a:rPr>
              <a:t>.</a:t>
            </a:r>
            <a:endParaRPr lang="en-US" dirty="0"/>
          </a:p>
          <a:p>
            <a:endParaRPr lang="en-US" dirty="0"/>
          </a:p>
        </p:txBody>
      </p:sp>
      <p:sp>
        <p:nvSpPr>
          <p:cNvPr id="4" name="Slide Number Placeholder 3"/>
          <p:cNvSpPr>
            <a:spLocks noGrp="1"/>
          </p:cNvSpPr>
          <p:nvPr>
            <p:ph type="sldNum" sz="quarter" idx="5"/>
          </p:nvPr>
        </p:nvSpPr>
        <p:spPr/>
        <p:txBody>
          <a:bodyPr/>
          <a:lstStyle/>
          <a:p>
            <a:fld id="{E90EEE40-52B4-CA4C-9ED3-F79CB806389C}" type="slidenum">
              <a:rPr lang="en-US" smtClean="0"/>
              <a:pPr/>
              <a:t>2</a:t>
            </a:fld>
            <a:endParaRPr lang="en-US"/>
          </a:p>
        </p:txBody>
      </p:sp>
    </p:spTree>
    <p:extLst>
      <p:ext uri="{BB962C8B-B14F-4D97-AF65-F5344CB8AC3E}">
        <p14:creationId xmlns:p14="http://schemas.microsoft.com/office/powerpoint/2010/main" val="720250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Extensibility and Integrations</a:t>
            </a:r>
            <a:r>
              <a:rPr lang="en-US" dirty="0"/>
              <a:t> </a:t>
            </a:r>
          </a:p>
          <a:p>
            <a:endParaRPr lang="en-US" dirty="0"/>
          </a:p>
          <a:p>
            <a:pPr marL="457200" indent="-457200">
              <a:buFont typeface="Arial" panose="020B0604020202020204" pitchFamily="34" charset="0"/>
              <a:buChar char="•"/>
            </a:pPr>
            <a:r>
              <a:rPr lang="en-US" dirty="0"/>
              <a:t>Connecting and sharing data are critical in any IT ecosystem.</a:t>
            </a:r>
          </a:p>
          <a:p>
            <a:pPr marL="457200" indent="-457200">
              <a:buFont typeface="Arial" panose="020B0604020202020204" pitchFamily="34" charset="0"/>
              <a:buChar char="•"/>
            </a:pPr>
            <a:r>
              <a:rPr lang="en-US" dirty="0"/>
              <a:t>Timely communication between systems is essential.</a:t>
            </a:r>
          </a:p>
          <a:p>
            <a:pPr marL="457200" indent="-457200">
              <a:buFont typeface="Arial" panose="020B0604020202020204" pitchFamily="34" charset="0"/>
              <a:buChar char="•"/>
            </a:pPr>
            <a:r>
              <a:rPr lang="en-US" dirty="0"/>
              <a:t>Events help deliver information as it occurs.</a:t>
            </a:r>
          </a:p>
          <a:p>
            <a:endParaRPr lang="en-US" dirty="0"/>
          </a:p>
          <a:p>
            <a:endParaRPr lang="en-US" dirty="0"/>
          </a:p>
          <a:p>
            <a:r>
              <a:rPr lang="en-US" dirty="0"/>
              <a:t>Allows us to interface and talk to new systems.  This also gives freedom and flexibility to implementers to decide what those systems might be.  This also means that product doesn’t have to create each individual use case.  We can integrate generically and go from there.</a:t>
            </a:r>
          </a:p>
          <a:p>
            <a:endParaRPr lang="en-US" dirty="0"/>
          </a:p>
          <a:p>
            <a:r>
              <a:rPr lang="en-US" b="1" dirty="0"/>
              <a:t>Business and Tech Partnerships </a:t>
            </a:r>
            <a:r>
              <a:rPr lang="en-US" dirty="0"/>
              <a:t>– </a:t>
            </a:r>
          </a:p>
          <a:p>
            <a:endParaRPr lang="en-US" dirty="0"/>
          </a:p>
          <a:p>
            <a:r>
              <a:rPr lang="en-US" dirty="0"/>
              <a:t>Allows SailPoint to integrate to new solutions in new ways.  This could mean newer strategic partnerships - sales, business, and technology.</a:t>
            </a:r>
          </a:p>
          <a:p>
            <a:endParaRPr lang="en-US" dirty="0"/>
          </a:p>
          <a:p>
            <a:r>
              <a:rPr lang="en-US" b="1" dirty="0"/>
              <a:t>Creative Solutions </a:t>
            </a:r>
            <a:r>
              <a:rPr lang="en-US" dirty="0"/>
              <a:t>– Allows us to answer “yes” to a lot more things.  Especially with creative requirements</a:t>
            </a:r>
          </a:p>
          <a:p>
            <a:endParaRPr lang="en-US" dirty="0"/>
          </a:p>
          <a:p>
            <a:r>
              <a:rPr lang="en-US" dirty="0"/>
              <a:t>SE’s may be pressed to explain how this works in sales, or how we might conceivably do something</a:t>
            </a:r>
          </a:p>
          <a:p>
            <a:r>
              <a:rPr lang="en-US" dirty="0"/>
              <a:t>Implementers like partners and PS personnel may call upon this to solve use cases or implement requirements.</a:t>
            </a:r>
          </a:p>
        </p:txBody>
      </p:sp>
      <p:sp>
        <p:nvSpPr>
          <p:cNvPr id="4" name="Slide Number Placeholder 3"/>
          <p:cNvSpPr>
            <a:spLocks noGrp="1"/>
          </p:cNvSpPr>
          <p:nvPr>
            <p:ph type="sldNum" sz="quarter" idx="5"/>
          </p:nvPr>
        </p:nvSpPr>
        <p:spPr/>
        <p:txBody>
          <a:bodyPr/>
          <a:lstStyle/>
          <a:p>
            <a:pPr>
              <a:defRPr/>
            </a:pPr>
            <a:fld id="{3B42028B-A84D-C142-94B7-4ECF1A4323DC}" type="slidenum">
              <a:rPr lang="en-US" smtClean="0"/>
              <a:pPr>
                <a:defRPr/>
              </a:pPr>
              <a:t>3</a:t>
            </a:fld>
            <a:endParaRPr lang="en-US"/>
          </a:p>
        </p:txBody>
      </p:sp>
    </p:spTree>
    <p:extLst>
      <p:ext uri="{BB962C8B-B14F-4D97-AF65-F5344CB8AC3E}">
        <p14:creationId xmlns:p14="http://schemas.microsoft.com/office/powerpoint/2010/main" val="2884469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00B0F0"/>
                </a:solidFill>
              </a:rPr>
              <a:t>An action which arises when something occurs </a:t>
            </a:r>
            <a:br>
              <a:rPr lang="en-US" sz="1200" b="0" dirty="0">
                <a:solidFill>
                  <a:srgbClr val="00B0F0"/>
                </a:solidFill>
              </a:rPr>
            </a:br>
            <a:r>
              <a:rPr lang="en-US" sz="1200" b="0" dirty="0">
                <a:solidFill>
                  <a:srgbClr val="00B0F0"/>
                </a:solidFill>
              </a:rPr>
              <a:t>within the SailPoint cloud platform.</a:t>
            </a:r>
            <a:br>
              <a:rPr lang="en-US" sz="1200" b="0" dirty="0">
                <a:solidFill>
                  <a:srgbClr val="00B0F0"/>
                </a:solidFill>
              </a:rPr>
            </a:br>
            <a:br>
              <a:rPr lang="en-US" sz="1200" b="0" dirty="0">
                <a:solidFill>
                  <a:srgbClr val="00B0F0"/>
                </a:solidFill>
              </a:rPr>
            </a:br>
            <a:r>
              <a:rPr lang="en-US" sz="1200" b="0" dirty="0">
                <a:solidFill>
                  <a:srgbClr val="00B0F0"/>
                </a:solidFill>
              </a:rPr>
              <a:t>These are a common SaaS design pattern, </a:t>
            </a:r>
            <a:br>
              <a:rPr lang="en-US" sz="1200" b="0" dirty="0">
                <a:solidFill>
                  <a:srgbClr val="00B0F0"/>
                </a:solidFill>
              </a:rPr>
            </a:br>
            <a:r>
              <a:rPr lang="en-US" sz="1200" b="0" dirty="0">
                <a:solidFill>
                  <a:srgbClr val="00B0F0"/>
                </a:solidFill>
              </a:rPr>
              <a:t>also known as web-hooks.</a:t>
            </a:r>
            <a:endParaRPr lang="en-US" dirty="0"/>
          </a:p>
        </p:txBody>
      </p:sp>
      <p:sp>
        <p:nvSpPr>
          <p:cNvPr id="4" name="Slide Number Placeholder 3"/>
          <p:cNvSpPr>
            <a:spLocks noGrp="1"/>
          </p:cNvSpPr>
          <p:nvPr>
            <p:ph type="sldNum" sz="quarter" idx="5"/>
          </p:nvPr>
        </p:nvSpPr>
        <p:spPr/>
        <p:txBody>
          <a:bodyPr/>
          <a:lstStyle/>
          <a:p>
            <a:fld id="{E90EEE40-52B4-CA4C-9ED3-F79CB806389C}" type="slidenum">
              <a:rPr lang="en-US" smtClean="0"/>
              <a:pPr/>
              <a:t>4</a:t>
            </a:fld>
            <a:endParaRPr lang="en-US"/>
          </a:p>
        </p:txBody>
      </p:sp>
    </p:spTree>
    <p:extLst>
      <p:ext uri="{BB962C8B-B14F-4D97-AF65-F5344CB8AC3E}">
        <p14:creationId xmlns:p14="http://schemas.microsoft.com/office/powerpoint/2010/main" val="2864966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Another way to think of events... is in this context.</a:t>
            </a:r>
            <a:br>
              <a:rPr lang="en-US" dirty="0"/>
            </a:br>
            <a:br>
              <a:rPr lang="en-US" dirty="0"/>
            </a:br>
            <a:r>
              <a:rPr lang="en-US" dirty="0"/>
              <a:t>If {something in SailPoint} then what do you want to do?</a:t>
            </a:r>
            <a:br>
              <a:rPr lang="en-US" dirty="0"/>
            </a:br>
            <a:br>
              <a:rPr lang="en-US" dirty="0"/>
            </a:br>
            <a:r>
              <a:rPr lang="en-US" dirty="0"/>
              <a:t>Ideally this is how use cases are referred to.</a:t>
            </a:r>
          </a:p>
          <a:p>
            <a:endParaRPr lang="en-US" dirty="0"/>
          </a:p>
        </p:txBody>
      </p:sp>
      <p:sp>
        <p:nvSpPr>
          <p:cNvPr id="4" name="Slide Number Placeholder 3"/>
          <p:cNvSpPr>
            <a:spLocks noGrp="1"/>
          </p:cNvSpPr>
          <p:nvPr>
            <p:ph type="sldNum" sz="quarter" idx="5"/>
          </p:nvPr>
        </p:nvSpPr>
        <p:spPr/>
        <p:txBody>
          <a:bodyPr/>
          <a:lstStyle/>
          <a:p>
            <a:pPr>
              <a:defRPr/>
            </a:pPr>
            <a:fld id="{3B42028B-A84D-C142-94B7-4ECF1A4323DC}" type="slidenum">
              <a:rPr lang="en-US" smtClean="0"/>
              <a:pPr>
                <a:defRPr/>
              </a:pPr>
              <a:t>7</a:t>
            </a:fld>
            <a:endParaRPr lang="en-US"/>
          </a:p>
        </p:txBody>
      </p:sp>
    </p:spTree>
    <p:extLst>
      <p:ext uri="{BB962C8B-B14F-4D97-AF65-F5344CB8AC3E}">
        <p14:creationId xmlns:p14="http://schemas.microsoft.com/office/powerpoint/2010/main" val="982862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0EEE40-52B4-CA4C-9ED3-F79CB806389C}" type="slidenum">
              <a:rPr lang="en-US" smtClean="0"/>
              <a:pPr/>
              <a:t>8</a:t>
            </a:fld>
            <a:endParaRPr lang="en-US"/>
          </a:p>
        </p:txBody>
      </p:sp>
    </p:spTree>
    <p:extLst>
      <p:ext uri="{BB962C8B-B14F-4D97-AF65-F5344CB8AC3E}">
        <p14:creationId xmlns:p14="http://schemas.microsoft.com/office/powerpoint/2010/main" val="2537273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u="none" strike="noStrike" dirty="0">
                <a:solidFill>
                  <a:srgbClr val="172B4D"/>
                </a:solidFill>
                <a:effectLst/>
                <a:latin typeface="-apple-system"/>
              </a:rPr>
              <a:t>SailPoint SaaS is an application like any other, and there are operations and administration to make sure it is doing its job. SailPoint SaaS collects, or aggregates, user account and access information from many different systems in the organization. SailPoint SaaS also can setup access, and provision accounts, and remove access, and disable or delete accounts when they are no longer needed.</a:t>
            </a:r>
            <a:br>
              <a:rPr lang="en-US" b="0" i="0" u="none" strike="noStrike" dirty="0">
                <a:solidFill>
                  <a:srgbClr val="172B4D"/>
                </a:solidFill>
                <a:effectLst/>
                <a:latin typeface="-apple-system"/>
              </a:rPr>
            </a:br>
            <a:endParaRPr lang="en-US" b="0" i="0" u="none" strike="noStrike" dirty="0">
              <a:solidFill>
                <a:srgbClr val="172B4D"/>
              </a:solidFill>
              <a:effectLst/>
              <a:latin typeface="-apple-system"/>
            </a:endParaRPr>
          </a:p>
          <a:p>
            <a:pPr algn="l">
              <a:buFont typeface="Arial" panose="020B0604020202020204" pitchFamily="34" charset="0"/>
              <a:buChar char="•"/>
            </a:pPr>
            <a:r>
              <a:rPr lang="en-US" b="0" i="0" u="none" strike="noStrike" dirty="0">
                <a:solidFill>
                  <a:srgbClr val="172B4D"/>
                </a:solidFill>
                <a:effectLst/>
                <a:latin typeface="-apple-system"/>
              </a:rPr>
              <a:t>As an administrator, you might use AWS CloudWatch to watch your various applications. You’ve recently subscribed to SailPoint SaaS, and you’d like that information to flow over to AWS CloudWatch. </a:t>
            </a:r>
            <a:br>
              <a:rPr lang="en-US" b="0" i="0" u="none" strike="noStrike" dirty="0">
                <a:solidFill>
                  <a:srgbClr val="172B4D"/>
                </a:solidFill>
                <a:effectLst/>
                <a:latin typeface="-apple-system"/>
              </a:rPr>
            </a:br>
            <a:endParaRPr lang="en-US" b="0" i="0" u="none" strike="noStrike" dirty="0">
              <a:solidFill>
                <a:srgbClr val="172B4D"/>
              </a:solidFill>
              <a:effectLst/>
              <a:latin typeface="-apple-system"/>
            </a:endParaRPr>
          </a:p>
          <a:p>
            <a:pPr algn="l">
              <a:buFont typeface="Arial" panose="020B0604020202020204" pitchFamily="34" charset="0"/>
              <a:buChar char="•"/>
            </a:pPr>
            <a:r>
              <a:rPr lang="en-US" b="0" i="0" u="none" strike="noStrike" dirty="0">
                <a:solidFill>
                  <a:srgbClr val="172B4D"/>
                </a:solidFill>
                <a:effectLst/>
                <a:latin typeface="-apple-system"/>
              </a:rPr>
              <a:t>This can be setup by using SailPoint’s Event Triggers and AWS EventBridge to notify AWS CloudWatch whenever certain things don’t work. </a:t>
            </a:r>
            <a:br>
              <a:rPr lang="en-US" b="0" i="0" u="none" strike="noStrike" dirty="0">
                <a:solidFill>
                  <a:srgbClr val="172B4D"/>
                </a:solidFill>
                <a:effectLst/>
                <a:latin typeface="-apple-system"/>
              </a:rPr>
            </a:br>
            <a:endParaRPr lang="en-US" b="0" i="0" u="none" strike="noStrike" dirty="0">
              <a:solidFill>
                <a:srgbClr val="172B4D"/>
              </a:solidFill>
              <a:effectLst/>
              <a:latin typeface="-apple-system"/>
            </a:endParaRPr>
          </a:p>
          <a:p>
            <a:pPr algn="l">
              <a:buFont typeface="Arial" panose="020B0604020202020204" pitchFamily="34" charset="0"/>
              <a:buChar char="•"/>
            </a:pPr>
            <a:r>
              <a:rPr lang="en-US" b="0" i="0" u="none" strike="noStrike" dirty="0">
                <a:solidFill>
                  <a:srgbClr val="172B4D"/>
                </a:solidFill>
                <a:effectLst/>
                <a:latin typeface="-apple-system"/>
              </a:rPr>
              <a:t>We are going to demonstrate if those user account and access collection (aggregation) processes fail, lets drop data into AWS CloudWatch. We’re going to setup an </a:t>
            </a:r>
            <a:r>
              <a:rPr lang="en-US" b="1" i="0" u="none" strike="noStrike" dirty="0">
                <a:solidFill>
                  <a:srgbClr val="172B4D"/>
                </a:solidFill>
                <a:effectLst/>
                <a:latin typeface="-apple-system"/>
              </a:rPr>
              <a:t>Account Aggregation Completed</a:t>
            </a:r>
            <a:r>
              <a:rPr lang="en-US" b="0" i="0" u="none" strike="noStrike" dirty="0">
                <a:solidFill>
                  <a:srgbClr val="172B4D"/>
                </a:solidFill>
                <a:effectLst/>
                <a:latin typeface="-apple-system"/>
              </a:rPr>
              <a:t> event trigger, filtering on failures, which will get sent to AWS EventBridge and ultimately routed to AWS CloudWatch. </a:t>
            </a:r>
          </a:p>
          <a:p>
            <a:endParaRPr lang="en-US" dirty="0"/>
          </a:p>
        </p:txBody>
      </p:sp>
      <p:sp>
        <p:nvSpPr>
          <p:cNvPr id="4" name="Slide Number Placeholder 3"/>
          <p:cNvSpPr>
            <a:spLocks noGrp="1"/>
          </p:cNvSpPr>
          <p:nvPr>
            <p:ph type="sldNum" sz="quarter" idx="5"/>
          </p:nvPr>
        </p:nvSpPr>
        <p:spPr/>
        <p:txBody>
          <a:bodyPr/>
          <a:lstStyle/>
          <a:p>
            <a:fld id="{E90EEE40-52B4-CA4C-9ED3-F79CB806389C}" type="slidenum">
              <a:rPr lang="en-US" smtClean="0"/>
              <a:pPr/>
              <a:t>10</a:t>
            </a:fld>
            <a:endParaRPr lang="en-US"/>
          </a:p>
        </p:txBody>
      </p:sp>
    </p:spTree>
    <p:extLst>
      <p:ext uri="{BB962C8B-B14F-4D97-AF65-F5344CB8AC3E}">
        <p14:creationId xmlns:p14="http://schemas.microsoft.com/office/powerpoint/2010/main" val="1540254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u="none" strike="noStrike" dirty="0">
                <a:solidFill>
                  <a:srgbClr val="172B4D"/>
                </a:solidFill>
                <a:effectLst/>
                <a:latin typeface="-apple-system"/>
              </a:rPr>
              <a:t>SailPoint’s mission is identity security. Essential to this is to build up a representation of a person - an identity - and all the accesses and accounts they have.</a:t>
            </a:r>
            <a:br>
              <a:rPr lang="en-US" b="0" i="0" u="none" strike="noStrike" dirty="0">
                <a:solidFill>
                  <a:srgbClr val="172B4D"/>
                </a:solidFill>
                <a:effectLst/>
                <a:latin typeface="-apple-system"/>
              </a:rPr>
            </a:br>
            <a:r>
              <a:rPr lang="en-US" b="0" i="0" u="none" strike="noStrike" dirty="0">
                <a:solidFill>
                  <a:srgbClr val="172B4D"/>
                </a:solidFill>
                <a:effectLst/>
                <a:latin typeface="-apple-system"/>
              </a:rPr>
              <a:t> </a:t>
            </a:r>
          </a:p>
          <a:p>
            <a:pPr algn="l">
              <a:buFont typeface="Arial" panose="020B0604020202020204" pitchFamily="34" charset="0"/>
              <a:buChar char="•"/>
            </a:pPr>
            <a:r>
              <a:rPr lang="en-US" b="0" i="0" u="none" strike="noStrike" dirty="0">
                <a:solidFill>
                  <a:srgbClr val="172B4D"/>
                </a:solidFill>
                <a:effectLst/>
                <a:latin typeface="-apple-system"/>
              </a:rPr>
              <a:t>We understand actual states and model desired states of access, and automate the granting and removal of access dynamically, as people - identities - come into and out of the system. When people change jobs, their access can also automatically change. However due to the flux and transition of jobs, that may also need to be a manual process to review access. This is what the SailPoint Certification access review functionality is all about.</a:t>
            </a:r>
            <a:br>
              <a:rPr lang="en-US" b="0" i="0" u="none" strike="noStrike" dirty="0">
                <a:solidFill>
                  <a:srgbClr val="172B4D"/>
                </a:solidFill>
                <a:effectLst/>
                <a:latin typeface="-apple-system"/>
              </a:rPr>
            </a:br>
            <a:endParaRPr lang="en-US" b="0" i="0" u="none" strike="noStrike" dirty="0">
              <a:solidFill>
                <a:srgbClr val="172B4D"/>
              </a:solidFill>
              <a:effectLst/>
              <a:latin typeface="-apple-system"/>
            </a:endParaRPr>
          </a:p>
          <a:p>
            <a:pPr algn="l">
              <a:buFont typeface="Arial" panose="020B0604020202020204" pitchFamily="34" charset="0"/>
              <a:buChar char="•"/>
            </a:pPr>
            <a:r>
              <a:rPr lang="en-US" b="0" i="0" u="none" strike="noStrike" dirty="0">
                <a:solidFill>
                  <a:srgbClr val="172B4D"/>
                </a:solidFill>
                <a:effectLst/>
                <a:latin typeface="-apple-system"/>
              </a:rPr>
              <a:t>We are going to leverage an Identity Attribute Change event trigger in SailPoint SaaS, to pickup someone’s department change. When their department changes, we’re going to send this to AWS EventBridge, which is going to route this to AWS Lambda to call back to SailPoint SaaS in order to dynamically generate an event-driven certification. </a:t>
            </a:r>
            <a:br>
              <a:rPr lang="en-US" b="0" i="0" u="none" strike="noStrike" dirty="0">
                <a:solidFill>
                  <a:srgbClr val="172B4D"/>
                </a:solidFill>
                <a:effectLst/>
                <a:latin typeface="-apple-system"/>
              </a:rPr>
            </a:br>
            <a:endParaRPr lang="en-US" b="0" i="0" u="none" strike="noStrike" dirty="0">
              <a:solidFill>
                <a:srgbClr val="172B4D"/>
              </a:solidFill>
              <a:effectLst/>
              <a:latin typeface="-apple-system"/>
            </a:endParaRPr>
          </a:p>
          <a:p>
            <a:pPr algn="l">
              <a:buFont typeface="Arial" panose="020B0604020202020204" pitchFamily="34" charset="0"/>
              <a:buChar char="•"/>
            </a:pPr>
            <a:r>
              <a:rPr lang="en-US" b="0" i="0" u="none" strike="noStrike" dirty="0">
                <a:solidFill>
                  <a:srgbClr val="172B4D"/>
                </a:solidFill>
                <a:effectLst/>
                <a:latin typeface="-apple-system"/>
              </a:rPr>
              <a:t>Identity changes can come from anywhere. They could come from feed like Human Resources (HR) data streams. For non-employee identities, this may be more challenging, so we have a feature called Non-Employee Lifecycle Manager (NELM) to manage their data. We are going to leverage the power in that to change a contractor identity’s change in department using the user interface.</a:t>
            </a:r>
            <a:br>
              <a:rPr lang="en-US" b="0" i="0" u="none" strike="noStrike" dirty="0">
                <a:solidFill>
                  <a:srgbClr val="172B4D"/>
                </a:solidFill>
                <a:effectLst/>
                <a:latin typeface="-apple-system"/>
              </a:rPr>
            </a:br>
            <a:endParaRPr lang="en-US" b="0" i="0" u="none" strike="noStrike" dirty="0">
              <a:solidFill>
                <a:srgbClr val="172B4D"/>
              </a:solidFill>
              <a:effectLst/>
              <a:latin typeface="-apple-system"/>
            </a:endParaRPr>
          </a:p>
          <a:p>
            <a:pPr algn="l">
              <a:buFont typeface="Arial" panose="020B0604020202020204" pitchFamily="34" charset="0"/>
              <a:buChar char="•"/>
            </a:pPr>
            <a:r>
              <a:rPr lang="en-US" b="0" i="0" u="none" strike="noStrike" dirty="0">
                <a:solidFill>
                  <a:srgbClr val="172B4D"/>
                </a:solidFill>
                <a:effectLst/>
                <a:latin typeface="-apple-system"/>
              </a:rPr>
              <a:t>This also speaks to the power of the SailPoint SaaS platform - using both events and REST APIs together to accomplish a dynamic goal that you wish. The SailPoint SaaS Developer experience is really showcased here.</a:t>
            </a:r>
          </a:p>
          <a:p>
            <a:endParaRPr lang="en-US" dirty="0"/>
          </a:p>
        </p:txBody>
      </p:sp>
      <p:sp>
        <p:nvSpPr>
          <p:cNvPr id="4" name="Slide Number Placeholder 3"/>
          <p:cNvSpPr>
            <a:spLocks noGrp="1"/>
          </p:cNvSpPr>
          <p:nvPr>
            <p:ph type="sldNum" sz="quarter" idx="5"/>
          </p:nvPr>
        </p:nvSpPr>
        <p:spPr/>
        <p:txBody>
          <a:bodyPr/>
          <a:lstStyle/>
          <a:p>
            <a:fld id="{E90EEE40-52B4-CA4C-9ED3-F79CB806389C}" type="slidenum">
              <a:rPr lang="en-US" smtClean="0"/>
              <a:pPr/>
              <a:t>12</a:t>
            </a:fld>
            <a:endParaRPr lang="en-US"/>
          </a:p>
        </p:txBody>
      </p:sp>
    </p:spTree>
    <p:extLst>
      <p:ext uri="{BB962C8B-B14F-4D97-AF65-F5344CB8AC3E}">
        <p14:creationId xmlns:p14="http://schemas.microsoft.com/office/powerpoint/2010/main" val="2111223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u="none" strike="noStrike" dirty="0">
                <a:solidFill>
                  <a:srgbClr val="172B4D"/>
                </a:solidFill>
                <a:effectLst/>
                <a:latin typeface="-apple-system"/>
              </a:rPr>
              <a:t>As identities, accounts, and access come and go in a variety of business processes, the SailPoint SaaS platform audits all this data, so that you can prove to auditors that you are in control over the identities - both human and non-human - in your organization. These are material executive level conversations making sure that companies are secure with reduced risk posture.</a:t>
            </a:r>
            <a:br>
              <a:rPr lang="en-US" b="0" i="0" u="none" strike="noStrike" dirty="0">
                <a:solidFill>
                  <a:srgbClr val="172B4D"/>
                </a:solidFill>
                <a:effectLst/>
                <a:latin typeface="-apple-system"/>
              </a:rPr>
            </a:br>
            <a:endParaRPr lang="en-US" b="0" i="0" u="none" strike="noStrike" dirty="0">
              <a:solidFill>
                <a:srgbClr val="172B4D"/>
              </a:solidFill>
              <a:effectLst/>
              <a:latin typeface="-apple-system"/>
            </a:endParaRPr>
          </a:p>
          <a:p>
            <a:pPr algn="l">
              <a:buFont typeface="Arial" panose="020B0604020202020204" pitchFamily="34" charset="0"/>
              <a:buChar char="•"/>
            </a:pPr>
            <a:r>
              <a:rPr lang="en-US" b="0" i="0" u="none" strike="noStrike" dirty="0">
                <a:solidFill>
                  <a:srgbClr val="172B4D"/>
                </a:solidFill>
                <a:effectLst/>
                <a:latin typeface="-apple-system"/>
              </a:rPr>
              <a:t>Central to this idea, is a feature of the SailPoint SaaS platform called </a:t>
            </a:r>
            <a:r>
              <a:rPr lang="en-US" b="1" i="0" u="none" strike="noStrike" dirty="0">
                <a:solidFill>
                  <a:srgbClr val="172B4D"/>
                </a:solidFill>
                <a:effectLst/>
                <a:latin typeface="-apple-system"/>
              </a:rPr>
              <a:t>search</a:t>
            </a:r>
            <a:r>
              <a:rPr lang="en-US" b="0" i="0" u="none" strike="noStrike" dirty="0">
                <a:solidFill>
                  <a:srgbClr val="172B4D"/>
                </a:solidFill>
                <a:effectLst/>
                <a:latin typeface="-apple-system"/>
              </a:rPr>
              <a:t>. This is an intelligent search experience that puts the data from identities, accounts, access, and the activity and audit events at your fingertips. The nice thing is we can get to all this data because it is indexed in a full-text fashion. We can make searches, and save them, and even subscribe to them.</a:t>
            </a:r>
            <a:br>
              <a:rPr lang="en-US" b="0" i="0" u="none" strike="noStrike" dirty="0">
                <a:solidFill>
                  <a:srgbClr val="172B4D"/>
                </a:solidFill>
                <a:effectLst/>
                <a:latin typeface="-apple-system"/>
              </a:rPr>
            </a:br>
            <a:endParaRPr lang="en-US" b="0" i="0" u="none" strike="noStrike" dirty="0">
              <a:solidFill>
                <a:srgbClr val="172B4D"/>
              </a:solidFill>
              <a:effectLst/>
              <a:latin typeface="-apple-system"/>
            </a:endParaRPr>
          </a:p>
          <a:p>
            <a:pPr algn="l">
              <a:buFont typeface="Arial" panose="020B0604020202020204" pitchFamily="34" charset="0"/>
              <a:buChar char="•"/>
            </a:pPr>
            <a:r>
              <a:rPr lang="en-US" b="0" i="0" u="none" strike="noStrike" dirty="0">
                <a:solidFill>
                  <a:srgbClr val="172B4D"/>
                </a:solidFill>
                <a:effectLst/>
                <a:latin typeface="-apple-system"/>
              </a:rPr>
              <a:t>In this use case, we want to export and put an archival of audit events from our search interface into AWS S3 or S3 Glacial or even AWS DynamoDB. AWS S3 buckets can be secured through IAM access policy so that only certain processes, like AWS Lambda can write to them, and others (like auditors) can read from them. </a:t>
            </a:r>
          </a:p>
          <a:p>
            <a:pPr algn="l">
              <a:buFont typeface="Arial" panose="020B0604020202020204" pitchFamily="34" charset="0"/>
              <a:buChar char="•"/>
            </a:pPr>
            <a:r>
              <a:rPr lang="en-US" b="0" i="0" u="none" strike="noStrike" dirty="0">
                <a:solidFill>
                  <a:srgbClr val="172B4D"/>
                </a:solidFill>
                <a:effectLst/>
                <a:latin typeface="-apple-system"/>
              </a:rPr>
              <a:t>We are going to setup a saved search subscription which will produce a set of daily audit data from the SailPoint SaaS platform. We are going to expose this via a </a:t>
            </a:r>
            <a:r>
              <a:rPr lang="en-US" b="1" i="0" u="none" strike="noStrike" dirty="0">
                <a:solidFill>
                  <a:srgbClr val="172B4D"/>
                </a:solidFill>
                <a:effectLst/>
                <a:latin typeface="-apple-system"/>
              </a:rPr>
              <a:t>Saved Search Completed</a:t>
            </a:r>
            <a:r>
              <a:rPr lang="en-US" b="0" i="0" u="none" strike="noStrike" dirty="0">
                <a:solidFill>
                  <a:srgbClr val="172B4D"/>
                </a:solidFill>
                <a:effectLst/>
                <a:latin typeface="-apple-system"/>
              </a:rPr>
              <a:t> event trigger to AWS Event Bridge, which will send data to AWS Lambda, and ultimately archived in an Amazon S3 bucket for storage.  Here they can reside for auditors, or even further consumed by other security solutions, like Security Event and Incident Monitoring (SEIM) solutions.</a:t>
            </a:r>
          </a:p>
          <a:p>
            <a:endParaRPr lang="en-US" dirty="0"/>
          </a:p>
        </p:txBody>
      </p:sp>
      <p:sp>
        <p:nvSpPr>
          <p:cNvPr id="4" name="Slide Number Placeholder 3"/>
          <p:cNvSpPr>
            <a:spLocks noGrp="1"/>
          </p:cNvSpPr>
          <p:nvPr>
            <p:ph type="sldNum" sz="quarter" idx="5"/>
          </p:nvPr>
        </p:nvSpPr>
        <p:spPr/>
        <p:txBody>
          <a:bodyPr/>
          <a:lstStyle/>
          <a:p>
            <a:fld id="{E90EEE40-52B4-CA4C-9ED3-F79CB806389C}" type="slidenum">
              <a:rPr lang="en-US" smtClean="0"/>
              <a:pPr/>
              <a:t>14</a:t>
            </a:fld>
            <a:endParaRPr lang="en-US"/>
          </a:p>
        </p:txBody>
      </p:sp>
    </p:spTree>
    <p:extLst>
      <p:ext uri="{BB962C8B-B14F-4D97-AF65-F5344CB8AC3E}">
        <p14:creationId xmlns:p14="http://schemas.microsoft.com/office/powerpoint/2010/main" val="2100348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0EEE40-52B4-CA4C-9ED3-F79CB806389C}" type="slidenum">
              <a:rPr lang="en-US" smtClean="0"/>
              <a:pPr/>
              <a:t>16</a:t>
            </a:fld>
            <a:endParaRPr lang="en-US"/>
          </a:p>
        </p:txBody>
      </p:sp>
    </p:spTree>
    <p:extLst>
      <p:ext uri="{BB962C8B-B14F-4D97-AF65-F5344CB8AC3E}">
        <p14:creationId xmlns:p14="http://schemas.microsoft.com/office/powerpoint/2010/main" val="8621960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Developer Day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457D7FF-BC93-6043-BCA7-E61AE511315B}"/>
              </a:ext>
            </a:extLst>
          </p:cNvPr>
          <p:cNvSpPr>
            <a:spLocks noGrp="1"/>
          </p:cNvSpPr>
          <p:nvPr>
            <p:ph type="ctrTitle" hasCustomPrompt="1"/>
          </p:nvPr>
        </p:nvSpPr>
        <p:spPr>
          <a:xfrm>
            <a:off x="3854370" y="2455502"/>
            <a:ext cx="7691636" cy="1960559"/>
          </a:xfrm>
        </p:spPr>
        <p:txBody>
          <a:bodyPr anchor="b">
            <a:normAutofit/>
          </a:bodyPr>
          <a:lstStyle>
            <a:lvl1pPr algn="l">
              <a:defRPr sz="6000"/>
            </a:lvl1pPr>
          </a:lstStyle>
          <a:p>
            <a:r>
              <a:rPr lang="en-US" dirty="0"/>
              <a:t>Click to edit master title style</a:t>
            </a:r>
          </a:p>
        </p:txBody>
      </p:sp>
      <p:sp>
        <p:nvSpPr>
          <p:cNvPr id="5" name="Text Placeholder 11">
            <a:extLst>
              <a:ext uri="{FF2B5EF4-FFF2-40B4-BE49-F238E27FC236}">
                <a16:creationId xmlns:a16="http://schemas.microsoft.com/office/drawing/2014/main" id="{85E8DEEE-81AE-BFAB-2D33-82685E11EC44}"/>
              </a:ext>
            </a:extLst>
          </p:cNvPr>
          <p:cNvSpPr>
            <a:spLocks noGrp="1"/>
          </p:cNvSpPr>
          <p:nvPr>
            <p:ph type="body" sz="quarter" idx="11" hasCustomPrompt="1"/>
          </p:nvPr>
        </p:nvSpPr>
        <p:spPr>
          <a:xfrm>
            <a:off x="3867494" y="5142631"/>
            <a:ext cx="7692042" cy="1198916"/>
          </a:xfrm>
        </p:spPr>
        <p:txBody>
          <a:bodyPr>
            <a:normAutofit/>
          </a:bodyPr>
          <a:lstStyle>
            <a:lvl1pPr marL="0" indent="0">
              <a:buNone/>
              <a:defRPr sz="160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speaker: Name;</a:t>
            </a:r>
            <a:br>
              <a:rPr lang="en-US" dirty="0"/>
            </a:br>
            <a:r>
              <a:rPr lang="en-US" dirty="0"/>
              <a:t>title: Name;</a:t>
            </a:r>
            <a:br>
              <a:rPr lang="en-US" dirty="0"/>
            </a:br>
            <a:r>
              <a:rPr lang="en-US" dirty="0"/>
              <a:t>company: Name;</a:t>
            </a:r>
          </a:p>
        </p:txBody>
      </p:sp>
      <p:pic>
        <p:nvPicPr>
          <p:cNvPr id="10" name="Picture 9" descr="Logo&#10;&#10;Description automatically generated">
            <a:extLst>
              <a:ext uri="{FF2B5EF4-FFF2-40B4-BE49-F238E27FC236}">
                <a16:creationId xmlns:a16="http://schemas.microsoft.com/office/drawing/2014/main" id="{050491DA-02FA-B5CF-32A2-2BD46A76FC5C}"/>
              </a:ext>
            </a:extLst>
          </p:cNvPr>
          <p:cNvPicPr>
            <a:picLocks noChangeAspect="1"/>
          </p:cNvPicPr>
          <p:nvPr userDrawn="1"/>
        </p:nvPicPr>
        <p:blipFill>
          <a:blip r:embed="rId2"/>
          <a:stretch>
            <a:fillRect/>
          </a:stretch>
        </p:blipFill>
        <p:spPr>
          <a:xfrm>
            <a:off x="0" y="0"/>
            <a:ext cx="3483025" cy="6858000"/>
          </a:xfrm>
          <a:prstGeom prst="rect">
            <a:avLst/>
          </a:prstGeom>
        </p:spPr>
      </p:pic>
      <p:pic>
        <p:nvPicPr>
          <p:cNvPr id="11" name="Picture 10" descr="A picture containing graphical user interface&#10;&#10;Description automatically generated">
            <a:extLst>
              <a:ext uri="{FF2B5EF4-FFF2-40B4-BE49-F238E27FC236}">
                <a16:creationId xmlns:a16="http://schemas.microsoft.com/office/drawing/2014/main" id="{AB467448-CC20-E4FC-DD87-27628C816A08}"/>
              </a:ext>
            </a:extLst>
          </p:cNvPr>
          <p:cNvPicPr>
            <a:picLocks noChangeAspect="1"/>
          </p:cNvPicPr>
          <p:nvPr userDrawn="1"/>
        </p:nvPicPr>
        <p:blipFill>
          <a:blip r:embed="rId3"/>
          <a:stretch>
            <a:fillRect/>
          </a:stretch>
        </p:blipFill>
        <p:spPr>
          <a:xfrm>
            <a:off x="3847055" y="331086"/>
            <a:ext cx="3315745" cy="1484480"/>
          </a:xfrm>
          <a:prstGeom prst="rect">
            <a:avLst/>
          </a:prstGeom>
        </p:spPr>
      </p:pic>
      <p:sp>
        <p:nvSpPr>
          <p:cNvPr id="13" name="TextBox 12">
            <a:extLst>
              <a:ext uri="{FF2B5EF4-FFF2-40B4-BE49-F238E27FC236}">
                <a16:creationId xmlns:a16="http://schemas.microsoft.com/office/drawing/2014/main" id="{32D271C3-CF48-68C9-45E5-9AB4AC6CB3E7}"/>
              </a:ext>
            </a:extLst>
          </p:cNvPr>
          <p:cNvSpPr txBox="1"/>
          <p:nvPr userDrawn="1"/>
        </p:nvSpPr>
        <p:spPr>
          <a:xfrm>
            <a:off x="8432800" y="-292100"/>
            <a:ext cx="184731" cy="369332"/>
          </a:xfrm>
          <a:prstGeom prst="rect">
            <a:avLst/>
          </a:prstGeom>
          <a:noFill/>
        </p:spPr>
        <p:txBody>
          <a:bodyPr wrap="none" rtlCol="0">
            <a:spAutoFit/>
          </a:bodyPr>
          <a:lstStyle/>
          <a:p>
            <a:pPr algn="l"/>
            <a:endParaRPr lang="en-US" dirty="0">
              <a:solidFill>
                <a:schemeClr val="accent6"/>
              </a:solidFill>
            </a:endParaRPr>
          </a:p>
        </p:txBody>
      </p:sp>
      <p:sp>
        <p:nvSpPr>
          <p:cNvPr id="2" name="Text Placeholder 11">
            <a:extLst>
              <a:ext uri="{FF2B5EF4-FFF2-40B4-BE49-F238E27FC236}">
                <a16:creationId xmlns:a16="http://schemas.microsoft.com/office/drawing/2014/main" id="{70AE2D81-AC4F-183C-9F40-1DE2F0923A1A}"/>
              </a:ext>
            </a:extLst>
          </p:cNvPr>
          <p:cNvSpPr txBox="1">
            <a:spLocks/>
          </p:cNvSpPr>
          <p:nvPr userDrawn="1"/>
        </p:nvSpPr>
        <p:spPr>
          <a:xfrm>
            <a:off x="3867494" y="4258102"/>
            <a:ext cx="7692042" cy="464369"/>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spcAft>
                <a:spcPts val="300"/>
              </a:spcAft>
              <a:buFont typeface="Arial" panose="020B0604020202020204" pitchFamily="34" charset="0"/>
              <a:buNone/>
              <a:defRPr sz="2200" b="0" i="0" kern="1200">
                <a:solidFill>
                  <a:schemeClr val="bg2"/>
                </a:solidFill>
                <a:latin typeface="Poppins" pitchFamily="2" charset="77"/>
                <a:ea typeface="+mn-ea"/>
                <a:cs typeface="Poppins" pitchFamily="2" charset="77"/>
              </a:defRPr>
            </a:lvl1pPr>
            <a:lvl2pPr marL="457200" indent="0" algn="l" defTabSz="914400" rtl="0" eaLnBrk="1" latinLnBrk="0" hangingPunct="1">
              <a:lnSpc>
                <a:spcPct val="100000"/>
              </a:lnSpc>
              <a:spcBef>
                <a:spcPts val="500"/>
              </a:spcBef>
              <a:spcAft>
                <a:spcPts val="300"/>
              </a:spcAft>
              <a:buFont typeface="Arial" panose="020B0604020202020204" pitchFamily="34" charset="0"/>
              <a:buNone/>
              <a:defRPr sz="1800" b="0" i="0" kern="1200">
                <a:solidFill>
                  <a:schemeClr val="tx2"/>
                </a:solidFill>
                <a:latin typeface="Poppins" pitchFamily="2" charset="77"/>
                <a:ea typeface="+mn-ea"/>
                <a:cs typeface="Poppins" pitchFamily="2" charset="77"/>
              </a:defRPr>
            </a:lvl2pPr>
            <a:lvl3pPr marL="914400" indent="0" algn="l" defTabSz="914400" rtl="0" eaLnBrk="1" latinLnBrk="0" hangingPunct="1">
              <a:lnSpc>
                <a:spcPct val="100000"/>
              </a:lnSpc>
              <a:spcBef>
                <a:spcPts val="500"/>
              </a:spcBef>
              <a:spcAft>
                <a:spcPts val="300"/>
              </a:spcAft>
              <a:buFont typeface="Arial" panose="020B0604020202020204" pitchFamily="34" charset="0"/>
              <a:buNone/>
              <a:defRPr sz="1600" b="0" i="0" kern="1200">
                <a:solidFill>
                  <a:schemeClr val="tx2"/>
                </a:solidFill>
                <a:latin typeface="Poppins" pitchFamily="2" charset="77"/>
                <a:ea typeface="+mn-ea"/>
                <a:cs typeface="Poppins" pitchFamily="2" charset="77"/>
              </a:defRPr>
            </a:lvl3pPr>
            <a:lvl4pPr marL="1371600" indent="0" algn="l" defTabSz="914400" rtl="0" eaLnBrk="1" latinLnBrk="0" hangingPunct="1">
              <a:lnSpc>
                <a:spcPct val="100000"/>
              </a:lnSpc>
              <a:spcBef>
                <a:spcPts val="500"/>
              </a:spcBef>
              <a:spcAft>
                <a:spcPts val="300"/>
              </a:spcAft>
              <a:buFont typeface="Arial" panose="020B0604020202020204" pitchFamily="34" charset="0"/>
              <a:buNone/>
              <a:defRPr sz="1400" b="0" i="0" kern="1200">
                <a:solidFill>
                  <a:schemeClr val="tx2"/>
                </a:solidFill>
                <a:latin typeface="Poppins" pitchFamily="2" charset="77"/>
                <a:ea typeface="+mn-ea"/>
                <a:cs typeface="Poppins" pitchFamily="2" charset="77"/>
              </a:defRPr>
            </a:lvl4pPr>
            <a:lvl5pPr marL="1828800" indent="0" algn="l" defTabSz="914400" rtl="0" eaLnBrk="1" latinLnBrk="0" hangingPunct="1">
              <a:lnSpc>
                <a:spcPct val="100000"/>
              </a:lnSpc>
              <a:spcBef>
                <a:spcPts val="500"/>
              </a:spcBef>
              <a:spcAft>
                <a:spcPts val="300"/>
              </a:spcAft>
              <a:buFont typeface="Arial" panose="020B0604020202020204" pitchFamily="34" charset="0"/>
              <a:buNone/>
              <a:defRPr sz="1400" b="0" i="0" kern="1200">
                <a:solidFill>
                  <a:schemeClr val="tx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&lt;/title&gt;</a:t>
            </a:r>
          </a:p>
        </p:txBody>
      </p:sp>
      <p:sp>
        <p:nvSpPr>
          <p:cNvPr id="4" name="Text Placeholder 11">
            <a:extLst>
              <a:ext uri="{FF2B5EF4-FFF2-40B4-BE49-F238E27FC236}">
                <a16:creationId xmlns:a16="http://schemas.microsoft.com/office/drawing/2014/main" id="{385D1AE4-D85B-EAA6-5922-7B3E6422DBFB}"/>
              </a:ext>
            </a:extLst>
          </p:cNvPr>
          <p:cNvSpPr txBox="1">
            <a:spLocks/>
          </p:cNvSpPr>
          <p:nvPr userDrawn="1"/>
        </p:nvSpPr>
        <p:spPr>
          <a:xfrm>
            <a:off x="3867494" y="2013238"/>
            <a:ext cx="7692042" cy="464369"/>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spcAft>
                <a:spcPts val="300"/>
              </a:spcAft>
              <a:buFont typeface="Arial" panose="020B0604020202020204" pitchFamily="34" charset="0"/>
              <a:buNone/>
              <a:defRPr sz="2200" b="0" i="0" kern="1200">
                <a:solidFill>
                  <a:schemeClr val="bg2"/>
                </a:solidFill>
                <a:latin typeface="Poppins" pitchFamily="2" charset="77"/>
                <a:ea typeface="+mn-ea"/>
                <a:cs typeface="Poppins" pitchFamily="2" charset="77"/>
              </a:defRPr>
            </a:lvl1pPr>
            <a:lvl2pPr marL="457200" indent="0" algn="l" defTabSz="914400" rtl="0" eaLnBrk="1" latinLnBrk="0" hangingPunct="1">
              <a:lnSpc>
                <a:spcPct val="100000"/>
              </a:lnSpc>
              <a:spcBef>
                <a:spcPts val="500"/>
              </a:spcBef>
              <a:spcAft>
                <a:spcPts val="300"/>
              </a:spcAft>
              <a:buFont typeface="Arial" panose="020B0604020202020204" pitchFamily="34" charset="0"/>
              <a:buNone/>
              <a:defRPr sz="1800" b="0" i="0" kern="1200">
                <a:solidFill>
                  <a:schemeClr val="tx2"/>
                </a:solidFill>
                <a:latin typeface="Poppins" pitchFamily="2" charset="77"/>
                <a:ea typeface="+mn-ea"/>
                <a:cs typeface="Poppins" pitchFamily="2" charset="77"/>
              </a:defRPr>
            </a:lvl2pPr>
            <a:lvl3pPr marL="914400" indent="0" algn="l" defTabSz="914400" rtl="0" eaLnBrk="1" latinLnBrk="0" hangingPunct="1">
              <a:lnSpc>
                <a:spcPct val="100000"/>
              </a:lnSpc>
              <a:spcBef>
                <a:spcPts val="500"/>
              </a:spcBef>
              <a:spcAft>
                <a:spcPts val="300"/>
              </a:spcAft>
              <a:buFont typeface="Arial" panose="020B0604020202020204" pitchFamily="34" charset="0"/>
              <a:buNone/>
              <a:defRPr sz="1600" b="0" i="0" kern="1200">
                <a:solidFill>
                  <a:schemeClr val="tx2"/>
                </a:solidFill>
                <a:latin typeface="Poppins" pitchFamily="2" charset="77"/>
                <a:ea typeface="+mn-ea"/>
                <a:cs typeface="Poppins" pitchFamily="2" charset="77"/>
              </a:defRPr>
            </a:lvl3pPr>
            <a:lvl4pPr marL="1371600" indent="0" algn="l" defTabSz="914400" rtl="0" eaLnBrk="1" latinLnBrk="0" hangingPunct="1">
              <a:lnSpc>
                <a:spcPct val="100000"/>
              </a:lnSpc>
              <a:spcBef>
                <a:spcPts val="500"/>
              </a:spcBef>
              <a:spcAft>
                <a:spcPts val="300"/>
              </a:spcAft>
              <a:buFont typeface="Arial" panose="020B0604020202020204" pitchFamily="34" charset="0"/>
              <a:buNone/>
              <a:defRPr sz="1400" b="0" i="0" kern="1200">
                <a:solidFill>
                  <a:schemeClr val="tx2"/>
                </a:solidFill>
                <a:latin typeface="Poppins" pitchFamily="2" charset="77"/>
                <a:ea typeface="+mn-ea"/>
                <a:cs typeface="Poppins" pitchFamily="2" charset="77"/>
              </a:defRPr>
            </a:lvl4pPr>
            <a:lvl5pPr marL="1828800" indent="0" algn="l" defTabSz="914400" rtl="0" eaLnBrk="1" latinLnBrk="0" hangingPunct="1">
              <a:lnSpc>
                <a:spcPct val="100000"/>
              </a:lnSpc>
              <a:spcBef>
                <a:spcPts val="500"/>
              </a:spcBef>
              <a:spcAft>
                <a:spcPts val="300"/>
              </a:spcAft>
              <a:buFont typeface="Arial" panose="020B0604020202020204" pitchFamily="34" charset="0"/>
              <a:buNone/>
              <a:defRPr sz="1400" b="0" i="0" kern="1200">
                <a:solidFill>
                  <a:schemeClr val="tx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&lt;/title&gt;</a:t>
            </a:r>
          </a:p>
        </p:txBody>
      </p:sp>
    </p:spTree>
    <p:extLst>
      <p:ext uri="{BB962C8B-B14F-4D97-AF65-F5344CB8AC3E}">
        <p14:creationId xmlns:p14="http://schemas.microsoft.com/office/powerpoint/2010/main" val="1025232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Tiles">
    <p:spTree>
      <p:nvGrpSpPr>
        <p:cNvPr id="1" name=""/>
        <p:cNvGrpSpPr/>
        <p:nvPr/>
      </p:nvGrpSpPr>
      <p:grpSpPr>
        <a:xfrm>
          <a:off x="0" y="0"/>
          <a:ext cx="0" cy="0"/>
          <a:chOff x="0" y="0"/>
          <a:chExt cx="0" cy="0"/>
        </a:xfrm>
      </p:grpSpPr>
      <p:pic>
        <p:nvPicPr>
          <p:cNvPr id="6" name="Picture 5" descr="Shape&#10;&#10;Description automatically generated">
            <a:extLst>
              <a:ext uri="{FF2B5EF4-FFF2-40B4-BE49-F238E27FC236}">
                <a16:creationId xmlns:a16="http://schemas.microsoft.com/office/drawing/2014/main" id="{F69A54AF-4A96-BDBC-DA01-1F592F9C36F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68F61B9-CCEB-B640-96F9-C9D3B548E9D6}"/>
              </a:ext>
            </a:extLst>
          </p:cNvPr>
          <p:cNvSpPr>
            <a:spLocks noGrp="1"/>
          </p:cNvSpPr>
          <p:nvPr>
            <p:ph type="title" hasCustomPrompt="1"/>
          </p:nvPr>
        </p:nvSpPr>
        <p:spPr>
          <a:xfrm>
            <a:off x="406400" y="457200"/>
            <a:ext cx="4365625" cy="1600200"/>
          </a:xfrm>
        </p:spPr>
        <p:txBody>
          <a:bodyPr anchor="t">
            <a:normAutofit/>
          </a:bodyPr>
          <a:lstStyle>
            <a:lvl1pPr>
              <a:defRPr sz="3600"/>
            </a:lvl1pPr>
          </a:lstStyle>
          <a:p>
            <a:r>
              <a:rPr lang="en-US" dirty="0"/>
              <a:t>Click to edit master title style</a:t>
            </a:r>
          </a:p>
        </p:txBody>
      </p:sp>
      <p:sp>
        <p:nvSpPr>
          <p:cNvPr id="7" name="Slide Number Placeholder 6">
            <a:extLst>
              <a:ext uri="{FF2B5EF4-FFF2-40B4-BE49-F238E27FC236}">
                <a16:creationId xmlns:a16="http://schemas.microsoft.com/office/drawing/2014/main" id="{CF27887C-7323-CA40-A9F4-63472FB95B76}"/>
              </a:ext>
            </a:extLst>
          </p:cNvPr>
          <p:cNvSpPr>
            <a:spLocks noGrp="1"/>
          </p:cNvSpPr>
          <p:nvPr>
            <p:ph type="sldNum" sz="quarter" idx="12"/>
          </p:nvPr>
        </p:nvSpPr>
        <p:spPr/>
        <p:txBody>
          <a:bodyPr/>
          <a:lstStyle/>
          <a:p>
            <a:fld id="{679D2152-1C30-894C-9781-951D3C9748DF}" type="slidenum">
              <a:rPr lang="en-US" smtClean="0"/>
              <a:t>‹#›</a:t>
            </a:fld>
            <a:endParaRPr lang="en-US"/>
          </a:p>
        </p:txBody>
      </p:sp>
      <p:sp>
        <p:nvSpPr>
          <p:cNvPr id="8" name="Footer Placeholder 4">
            <a:extLst>
              <a:ext uri="{FF2B5EF4-FFF2-40B4-BE49-F238E27FC236}">
                <a16:creationId xmlns:a16="http://schemas.microsoft.com/office/drawing/2014/main" id="{5729B740-78D6-8D48-BA6D-8881485B9324}"/>
              </a:ext>
            </a:extLst>
          </p:cNvPr>
          <p:cNvSpPr>
            <a:spLocks noGrp="1"/>
          </p:cNvSpPr>
          <p:nvPr>
            <p:ph type="ftr" sz="quarter" idx="1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 2023 SailPoint Technologies, Inc. All rights reserved.</a:t>
            </a:r>
            <a:endParaRPr lang="en-US" altLang="en-US" dirty="0">
              <a:ea typeface="ＭＳ Ｐゴシック" panose="020B0600070205080204" pitchFamily="34" charset="-128"/>
            </a:endParaRPr>
          </a:p>
        </p:txBody>
      </p:sp>
      <p:sp>
        <p:nvSpPr>
          <p:cNvPr id="10" name="Text Placeholder 3">
            <a:extLst>
              <a:ext uri="{FF2B5EF4-FFF2-40B4-BE49-F238E27FC236}">
                <a16:creationId xmlns:a16="http://schemas.microsoft.com/office/drawing/2014/main" id="{81D623AB-66A3-974E-987E-157F5444EC3F}"/>
              </a:ext>
            </a:extLst>
          </p:cNvPr>
          <p:cNvSpPr>
            <a:spLocks noGrp="1"/>
          </p:cNvSpPr>
          <p:nvPr>
            <p:ph type="body" sz="half" idx="2" hasCustomPrompt="1"/>
          </p:nvPr>
        </p:nvSpPr>
        <p:spPr>
          <a:xfrm>
            <a:off x="406400" y="2336800"/>
            <a:ext cx="4365625" cy="3532188"/>
          </a:xfrm>
        </p:spPr>
        <p:txBody>
          <a:bodyPr>
            <a:normAutofit/>
          </a:bodyPr>
          <a:lstStyle>
            <a:lvl1pPr marL="0" indent="0">
              <a:spcBef>
                <a:spcPts val="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1" name="Rounded Rectangle 10">
            <a:extLst>
              <a:ext uri="{FF2B5EF4-FFF2-40B4-BE49-F238E27FC236}">
                <a16:creationId xmlns:a16="http://schemas.microsoft.com/office/drawing/2014/main" id="{1349EA51-1543-3345-8636-E87878D8F2C9}"/>
              </a:ext>
            </a:extLst>
          </p:cNvPr>
          <p:cNvSpPr/>
          <p:nvPr userDrawn="1"/>
        </p:nvSpPr>
        <p:spPr>
          <a:xfrm>
            <a:off x="5510664" y="941695"/>
            <a:ext cx="2910005" cy="2374710"/>
          </a:xfrm>
          <a:prstGeom prst="roundRect">
            <a:avLst/>
          </a:prstGeom>
          <a:solidFill>
            <a:schemeClr val="bg1"/>
          </a:solidFill>
          <a:ln>
            <a:noFill/>
          </a:ln>
          <a:effectLst>
            <a:outerShdw blurRad="233933" dist="38100" dir="2700000" algn="tl"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22">
            <a:extLst>
              <a:ext uri="{FF2B5EF4-FFF2-40B4-BE49-F238E27FC236}">
                <a16:creationId xmlns:a16="http://schemas.microsoft.com/office/drawing/2014/main" id="{01E99BA0-834A-814D-AB72-0B55285FDAE2}"/>
              </a:ext>
            </a:extLst>
          </p:cNvPr>
          <p:cNvSpPr>
            <a:spLocks noGrp="1"/>
          </p:cNvSpPr>
          <p:nvPr>
            <p:ph type="body" sz="quarter" idx="14" hasCustomPrompt="1"/>
          </p:nvPr>
        </p:nvSpPr>
        <p:spPr>
          <a:xfrm>
            <a:off x="5831556" y="1263699"/>
            <a:ext cx="2329805" cy="531813"/>
          </a:xfrm>
        </p:spPr>
        <p:txBody>
          <a:bodyPr>
            <a:normAutofit/>
          </a:bodyPr>
          <a:lstStyle>
            <a:lvl1pPr marL="0" indent="0">
              <a:buNone/>
              <a:defRPr sz="1600" b="1" i="0">
                <a:latin typeface="Poppins SemiBold" pitchFamily="2" charset="77"/>
                <a:cs typeface="Poppins SemiBold"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Bolded text</a:t>
            </a:r>
          </a:p>
        </p:txBody>
      </p:sp>
      <p:sp>
        <p:nvSpPr>
          <p:cNvPr id="24" name="Text Placeholder 22">
            <a:extLst>
              <a:ext uri="{FF2B5EF4-FFF2-40B4-BE49-F238E27FC236}">
                <a16:creationId xmlns:a16="http://schemas.microsoft.com/office/drawing/2014/main" id="{4610D3C1-FA59-BC4E-8ECB-4C207D938D0B}"/>
              </a:ext>
            </a:extLst>
          </p:cNvPr>
          <p:cNvSpPr>
            <a:spLocks noGrp="1"/>
          </p:cNvSpPr>
          <p:nvPr>
            <p:ph type="body" sz="quarter" idx="15" hasCustomPrompt="1"/>
          </p:nvPr>
        </p:nvSpPr>
        <p:spPr>
          <a:xfrm>
            <a:off x="5831556" y="1821388"/>
            <a:ext cx="2329805" cy="1136176"/>
          </a:xfrm>
        </p:spPr>
        <p:txBody>
          <a:bodyPr>
            <a:noAutofit/>
          </a:bodyPr>
          <a:lstStyle>
            <a:lvl1pPr marL="0" indent="0">
              <a:lnSpc>
                <a:spcPct val="100000"/>
              </a:lnSpc>
              <a:buNone/>
              <a:defRPr sz="1400" b="0" i="0">
                <a:latin typeface="+mn-lt"/>
                <a:cs typeface="Poppins SemiBold"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at ante </a:t>
            </a:r>
            <a:r>
              <a:rPr lang="en-US" dirty="0" err="1"/>
              <a:t>quis</a:t>
            </a:r>
            <a:r>
              <a:rPr lang="en-US" dirty="0"/>
              <a:t> </a:t>
            </a:r>
            <a:r>
              <a:rPr lang="en-US" dirty="0" err="1"/>
              <a:t>sem</a:t>
            </a:r>
            <a:r>
              <a:rPr lang="en-US" dirty="0"/>
              <a:t> </a:t>
            </a:r>
            <a:r>
              <a:rPr lang="en-US" dirty="0" err="1"/>
              <a:t>accumsan</a:t>
            </a:r>
            <a:r>
              <a:rPr lang="en-US" dirty="0"/>
              <a:t> </a:t>
            </a:r>
            <a:r>
              <a:rPr lang="en-US" dirty="0" err="1"/>
              <a:t>dapibus</a:t>
            </a:r>
            <a:r>
              <a:rPr lang="en-US" dirty="0"/>
              <a:t>.</a:t>
            </a:r>
          </a:p>
        </p:txBody>
      </p:sp>
      <p:sp>
        <p:nvSpPr>
          <p:cNvPr id="25" name="Rounded Rectangle 24">
            <a:extLst>
              <a:ext uri="{FF2B5EF4-FFF2-40B4-BE49-F238E27FC236}">
                <a16:creationId xmlns:a16="http://schemas.microsoft.com/office/drawing/2014/main" id="{521950D0-95A1-1B4C-BBE5-5F29D9D7CB0A}"/>
              </a:ext>
            </a:extLst>
          </p:cNvPr>
          <p:cNvSpPr/>
          <p:nvPr userDrawn="1"/>
        </p:nvSpPr>
        <p:spPr>
          <a:xfrm>
            <a:off x="8741561" y="941695"/>
            <a:ext cx="2910005" cy="2374710"/>
          </a:xfrm>
          <a:prstGeom prst="roundRect">
            <a:avLst/>
          </a:prstGeom>
          <a:solidFill>
            <a:schemeClr val="bg1"/>
          </a:solidFill>
          <a:ln>
            <a:noFill/>
          </a:ln>
          <a:effectLst>
            <a:outerShdw blurRad="233933" dist="38100" dir="2700000" algn="tl"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Placeholder 22">
            <a:extLst>
              <a:ext uri="{FF2B5EF4-FFF2-40B4-BE49-F238E27FC236}">
                <a16:creationId xmlns:a16="http://schemas.microsoft.com/office/drawing/2014/main" id="{CB673210-ACDE-D244-83C0-C058C1CB0127}"/>
              </a:ext>
            </a:extLst>
          </p:cNvPr>
          <p:cNvSpPr>
            <a:spLocks noGrp="1"/>
          </p:cNvSpPr>
          <p:nvPr>
            <p:ph type="body" sz="quarter" idx="16" hasCustomPrompt="1"/>
          </p:nvPr>
        </p:nvSpPr>
        <p:spPr>
          <a:xfrm>
            <a:off x="9062453" y="1263699"/>
            <a:ext cx="2329805" cy="531813"/>
          </a:xfrm>
        </p:spPr>
        <p:txBody>
          <a:bodyPr>
            <a:normAutofit/>
          </a:bodyPr>
          <a:lstStyle>
            <a:lvl1pPr marL="0" indent="0">
              <a:buNone/>
              <a:defRPr sz="1600" b="1" i="0">
                <a:latin typeface="Poppins SemiBold" pitchFamily="2" charset="77"/>
                <a:cs typeface="Poppins SemiBold"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Bolded text</a:t>
            </a:r>
          </a:p>
        </p:txBody>
      </p:sp>
      <p:sp>
        <p:nvSpPr>
          <p:cNvPr id="27" name="Text Placeholder 22">
            <a:extLst>
              <a:ext uri="{FF2B5EF4-FFF2-40B4-BE49-F238E27FC236}">
                <a16:creationId xmlns:a16="http://schemas.microsoft.com/office/drawing/2014/main" id="{60098562-9766-A343-AAE4-2AA5CA62890C}"/>
              </a:ext>
            </a:extLst>
          </p:cNvPr>
          <p:cNvSpPr>
            <a:spLocks noGrp="1"/>
          </p:cNvSpPr>
          <p:nvPr>
            <p:ph type="body" sz="quarter" idx="17" hasCustomPrompt="1"/>
          </p:nvPr>
        </p:nvSpPr>
        <p:spPr>
          <a:xfrm>
            <a:off x="9062453" y="1821388"/>
            <a:ext cx="2329805" cy="1136176"/>
          </a:xfrm>
        </p:spPr>
        <p:txBody>
          <a:bodyPr>
            <a:noAutofit/>
          </a:bodyPr>
          <a:lstStyle>
            <a:lvl1pPr marL="0" indent="0">
              <a:lnSpc>
                <a:spcPct val="100000"/>
              </a:lnSpc>
              <a:buNone/>
              <a:defRPr sz="1400" b="0" i="0">
                <a:latin typeface="+mn-lt"/>
                <a:cs typeface="Poppins SemiBold"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at ante </a:t>
            </a:r>
            <a:r>
              <a:rPr lang="en-US" dirty="0" err="1"/>
              <a:t>quis</a:t>
            </a:r>
            <a:r>
              <a:rPr lang="en-US" dirty="0"/>
              <a:t> </a:t>
            </a:r>
            <a:r>
              <a:rPr lang="en-US" dirty="0" err="1"/>
              <a:t>sem</a:t>
            </a:r>
            <a:r>
              <a:rPr lang="en-US" dirty="0"/>
              <a:t> </a:t>
            </a:r>
            <a:r>
              <a:rPr lang="en-US" dirty="0" err="1"/>
              <a:t>accumsan</a:t>
            </a:r>
            <a:r>
              <a:rPr lang="en-US" dirty="0"/>
              <a:t> </a:t>
            </a:r>
            <a:r>
              <a:rPr lang="en-US" dirty="0" err="1"/>
              <a:t>dapibus</a:t>
            </a:r>
            <a:r>
              <a:rPr lang="en-US" dirty="0"/>
              <a:t>.</a:t>
            </a:r>
          </a:p>
        </p:txBody>
      </p:sp>
      <p:sp>
        <p:nvSpPr>
          <p:cNvPr id="28" name="Rounded Rectangle 27">
            <a:extLst>
              <a:ext uri="{FF2B5EF4-FFF2-40B4-BE49-F238E27FC236}">
                <a16:creationId xmlns:a16="http://schemas.microsoft.com/office/drawing/2014/main" id="{EB87A9B0-1ACB-8F41-9053-0C6FEBEDA5D2}"/>
              </a:ext>
            </a:extLst>
          </p:cNvPr>
          <p:cNvSpPr/>
          <p:nvPr userDrawn="1"/>
        </p:nvSpPr>
        <p:spPr>
          <a:xfrm>
            <a:off x="5510664" y="3612004"/>
            <a:ext cx="2910005" cy="2374710"/>
          </a:xfrm>
          <a:prstGeom prst="roundRect">
            <a:avLst/>
          </a:prstGeom>
          <a:solidFill>
            <a:schemeClr val="bg1"/>
          </a:solidFill>
          <a:ln>
            <a:noFill/>
          </a:ln>
          <a:effectLst>
            <a:outerShdw blurRad="233933" dist="38100" dir="2700000" algn="tl"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Placeholder 22">
            <a:extLst>
              <a:ext uri="{FF2B5EF4-FFF2-40B4-BE49-F238E27FC236}">
                <a16:creationId xmlns:a16="http://schemas.microsoft.com/office/drawing/2014/main" id="{00A7A5B1-1256-2D45-BD31-9E0142636223}"/>
              </a:ext>
            </a:extLst>
          </p:cNvPr>
          <p:cNvSpPr>
            <a:spLocks noGrp="1"/>
          </p:cNvSpPr>
          <p:nvPr>
            <p:ph type="body" sz="quarter" idx="18" hasCustomPrompt="1"/>
          </p:nvPr>
        </p:nvSpPr>
        <p:spPr>
          <a:xfrm>
            <a:off x="5831556" y="3934008"/>
            <a:ext cx="2329805" cy="531813"/>
          </a:xfrm>
        </p:spPr>
        <p:txBody>
          <a:bodyPr>
            <a:normAutofit/>
          </a:bodyPr>
          <a:lstStyle>
            <a:lvl1pPr marL="0" indent="0">
              <a:buNone/>
              <a:defRPr sz="1600" b="1" i="0">
                <a:latin typeface="Poppins SemiBold" pitchFamily="2" charset="77"/>
                <a:cs typeface="Poppins SemiBold"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Bolded text</a:t>
            </a:r>
          </a:p>
        </p:txBody>
      </p:sp>
      <p:sp>
        <p:nvSpPr>
          <p:cNvPr id="30" name="Text Placeholder 22">
            <a:extLst>
              <a:ext uri="{FF2B5EF4-FFF2-40B4-BE49-F238E27FC236}">
                <a16:creationId xmlns:a16="http://schemas.microsoft.com/office/drawing/2014/main" id="{2DB52A9D-0173-7E44-9574-913A69EC987E}"/>
              </a:ext>
            </a:extLst>
          </p:cNvPr>
          <p:cNvSpPr>
            <a:spLocks noGrp="1"/>
          </p:cNvSpPr>
          <p:nvPr>
            <p:ph type="body" sz="quarter" idx="19" hasCustomPrompt="1"/>
          </p:nvPr>
        </p:nvSpPr>
        <p:spPr>
          <a:xfrm>
            <a:off x="5831556" y="4491697"/>
            <a:ext cx="2329805" cy="1136176"/>
          </a:xfrm>
        </p:spPr>
        <p:txBody>
          <a:bodyPr>
            <a:noAutofit/>
          </a:bodyPr>
          <a:lstStyle>
            <a:lvl1pPr marL="0" indent="0">
              <a:lnSpc>
                <a:spcPct val="100000"/>
              </a:lnSpc>
              <a:buNone/>
              <a:defRPr sz="1400" b="0" i="0">
                <a:latin typeface="+mn-lt"/>
                <a:cs typeface="Poppins SemiBold"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at ante </a:t>
            </a:r>
            <a:r>
              <a:rPr lang="en-US" dirty="0" err="1"/>
              <a:t>quis</a:t>
            </a:r>
            <a:r>
              <a:rPr lang="en-US" dirty="0"/>
              <a:t> </a:t>
            </a:r>
            <a:r>
              <a:rPr lang="en-US" dirty="0" err="1"/>
              <a:t>sem</a:t>
            </a:r>
            <a:r>
              <a:rPr lang="en-US" dirty="0"/>
              <a:t> </a:t>
            </a:r>
            <a:r>
              <a:rPr lang="en-US" dirty="0" err="1"/>
              <a:t>accumsan</a:t>
            </a:r>
            <a:r>
              <a:rPr lang="en-US" dirty="0"/>
              <a:t> </a:t>
            </a:r>
            <a:r>
              <a:rPr lang="en-US" dirty="0" err="1"/>
              <a:t>dapibus</a:t>
            </a:r>
            <a:r>
              <a:rPr lang="en-US" dirty="0"/>
              <a:t>.</a:t>
            </a:r>
          </a:p>
        </p:txBody>
      </p:sp>
      <p:sp>
        <p:nvSpPr>
          <p:cNvPr id="31" name="Rounded Rectangle 30">
            <a:extLst>
              <a:ext uri="{FF2B5EF4-FFF2-40B4-BE49-F238E27FC236}">
                <a16:creationId xmlns:a16="http://schemas.microsoft.com/office/drawing/2014/main" id="{F94B90D4-A4D6-B644-BC5C-2943E3E1CC26}"/>
              </a:ext>
            </a:extLst>
          </p:cNvPr>
          <p:cNvSpPr/>
          <p:nvPr userDrawn="1"/>
        </p:nvSpPr>
        <p:spPr>
          <a:xfrm>
            <a:off x="8741561" y="3612004"/>
            <a:ext cx="2910005" cy="2374710"/>
          </a:xfrm>
          <a:prstGeom prst="roundRect">
            <a:avLst/>
          </a:prstGeom>
          <a:solidFill>
            <a:schemeClr val="bg1"/>
          </a:solidFill>
          <a:ln>
            <a:noFill/>
          </a:ln>
          <a:effectLst>
            <a:outerShdw blurRad="233933" dist="38100" dir="2700000" algn="tl"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22">
            <a:extLst>
              <a:ext uri="{FF2B5EF4-FFF2-40B4-BE49-F238E27FC236}">
                <a16:creationId xmlns:a16="http://schemas.microsoft.com/office/drawing/2014/main" id="{1AA50F97-3992-8D43-A937-B246C518B0AB}"/>
              </a:ext>
            </a:extLst>
          </p:cNvPr>
          <p:cNvSpPr>
            <a:spLocks noGrp="1"/>
          </p:cNvSpPr>
          <p:nvPr>
            <p:ph type="body" sz="quarter" idx="20" hasCustomPrompt="1"/>
          </p:nvPr>
        </p:nvSpPr>
        <p:spPr>
          <a:xfrm>
            <a:off x="9062453" y="3934008"/>
            <a:ext cx="2329805" cy="531813"/>
          </a:xfrm>
        </p:spPr>
        <p:txBody>
          <a:bodyPr>
            <a:normAutofit/>
          </a:bodyPr>
          <a:lstStyle>
            <a:lvl1pPr marL="0" indent="0">
              <a:buNone/>
              <a:defRPr sz="1600" b="1" i="0">
                <a:latin typeface="Poppins SemiBold" pitchFamily="2" charset="77"/>
                <a:cs typeface="Poppins SemiBold"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Bolded text</a:t>
            </a:r>
          </a:p>
        </p:txBody>
      </p:sp>
      <p:sp>
        <p:nvSpPr>
          <p:cNvPr id="33" name="Text Placeholder 22">
            <a:extLst>
              <a:ext uri="{FF2B5EF4-FFF2-40B4-BE49-F238E27FC236}">
                <a16:creationId xmlns:a16="http://schemas.microsoft.com/office/drawing/2014/main" id="{36870797-B9C8-164D-A983-E8F84D10243F}"/>
              </a:ext>
            </a:extLst>
          </p:cNvPr>
          <p:cNvSpPr>
            <a:spLocks noGrp="1"/>
          </p:cNvSpPr>
          <p:nvPr>
            <p:ph type="body" sz="quarter" idx="21" hasCustomPrompt="1"/>
          </p:nvPr>
        </p:nvSpPr>
        <p:spPr>
          <a:xfrm>
            <a:off x="9062453" y="4491697"/>
            <a:ext cx="2329805" cy="1136176"/>
          </a:xfrm>
        </p:spPr>
        <p:txBody>
          <a:bodyPr>
            <a:noAutofit/>
          </a:bodyPr>
          <a:lstStyle>
            <a:lvl1pPr marL="0" indent="0">
              <a:lnSpc>
                <a:spcPct val="100000"/>
              </a:lnSpc>
              <a:buNone/>
              <a:defRPr sz="1400" b="0" i="0">
                <a:latin typeface="+mn-lt"/>
                <a:cs typeface="Poppins SemiBold"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at ante </a:t>
            </a:r>
            <a:r>
              <a:rPr lang="en-US" dirty="0" err="1"/>
              <a:t>quis</a:t>
            </a:r>
            <a:r>
              <a:rPr lang="en-US" dirty="0"/>
              <a:t> </a:t>
            </a:r>
            <a:r>
              <a:rPr lang="en-US" dirty="0" err="1"/>
              <a:t>sem</a:t>
            </a:r>
            <a:r>
              <a:rPr lang="en-US" dirty="0"/>
              <a:t> </a:t>
            </a:r>
            <a:r>
              <a:rPr lang="en-US" dirty="0" err="1"/>
              <a:t>accumsan</a:t>
            </a:r>
            <a:r>
              <a:rPr lang="en-US" dirty="0"/>
              <a:t> </a:t>
            </a:r>
            <a:r>
              <a:rPr lang="en-US" dirty="0" err="1"/>
              <a:t>dapibus</a:t>
            </a:r>
            <a:r>
              <a:rPr lang="en-US" dirty="0"/>
              <a:t>.</a:t>
            </a:r>
          </a:p>
        </p:txBody>
      </p:sp>
      <p:pic>
        <p:nvPicPr>
          <p:cNvPr id="12" name="Picture 11" descr="Icon&#10;&#10;Description automatically generated">
            <a:extLst>
              <a:ext uri="{FF2B5EF4-FFF2-40B4-BE49-F238E27FC236}">
                <a16:creationId xmlns:a16="http://schemas.microsoft.com/office/drawing/2014/main" id="{715F6CEA-E6AB-D1A0-3323-FD498574A587}"/>
              </a:ext>
            </a:extLst>
          </p:cNvPr>
          <p:cNvPicPr>
            <a:picLocks noChangeAspect="1"/>
          </p:cNvPicPr>
          <p:nvPr userDrawn="1"/>
        </p:nvPicPr>
        <p:blipFill>
          <a:blip r:embed="rId3"/>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246264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4DF459D-EB72-1043-9F0F-E9CD3991085A}"/>
              </a:ext>
            </a:extLst>
          </p:cNvPr>
          <p:cNvSpPr>
            <a:spLocks noGrp="1"/>
          </p:cNvSpPr>
          <p:nvPr>
            <p:ph type="pic" idx="1"/>
          </p:nvPr>
        </p:nvSpPr>
        <p:spPr>
          <a:xfrm>
            <a:off x="5183187" y="875405"/>
            <a:ext cx="6521133" cy="4985645"/>
          </a:xfrm>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0C029EE9-172C-5445-90AB-0F95317FB4C2}"/>
              </a:ext>
            </a:extLst>
          </p:cNvPr>
          <p:cNvSpPr>
            <a:spLocks noGrp="1"/>
          </p:cNvSpPr>
          <p:nvPr>
            <p:ph type="body" sz="half" idx="2" hasCustomPrompt="1"/>
          </p:nvPr>
        </p:nvSpPr>
        <p:spPr>
          <a:xfrm>
            <a:off x="406400" y="2336800"/>
            <a:ext cx="4365625" cy="3532188"/>
          </a:xfrm>
        </p:spPr>
        <p:txBody>
          <a:bodyPr>
            <a:normAutofit/>
          </a:bodyPr>
          <a:lstStyle>
            <a:lvl1pPr marL="0" indent="0">
              <a:spcBef>
                <a:spcPts val="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41BCF06B-A61F-3344-BCCA-1373DE5A1FF5}"/>
              </a:ext>
            </a:extLst>
          </p:cNvPr>
          <p:cNvSpPr>
            <a:spLocks noGrp="1"/>
          </p:cNvSpPr>
          <p:nvPr>
            <p:ph type="sldNum" sz="quarter" idx="12"/>
          </p:nvPr>
        </p:nvSpPr>
        <p:spPr/>
        <p:txBody>
          <a:bodyPr/>
          <a:lstStyle/>
          <a:p>
            <a:fld id="{679D2152-1C30-894C-9781-951D3C9748DF}" type="slidenum">
              <a:rPr lang="en-US" smtClean="0"/>
              <a:t>‹#›</a:t>
            </a:fld>
            <a:endParaRPr lang="en-US"/>
          </a:p>
        </p:txBody>
      </p:sp>
      <p:sp>
        <p:nvSpPr>
          <p:cNvPr id="8" name="Footer Placeholder 4">
            <a:extLst>
              <a:ext uri="{FF2B5EF4-FFF2-40B4-BE49-F238E27FC236}">
                <a16:creationId xmlns:a16="http://schemas.microsoft.com/office/drawing/2014/main" id="{445E35B6-EBB9-2B49-A009-06BDC1176BEA}"/>
              </a:ext>
            </a:extLst>
          </p:cNvPr>
          <p:cNvSpPr>
            <a:spLocks noGrp="1"/>
          </p:cNvSpPr>
          <p:nvPr>
            <p:ph type="ftr" sz="quarter" idx="1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 2023 SailPoint Technologies, Inc. All rights reserved.</a:t>
            </a:r>
            <a:endParaRPr lang="en-US" altLang="en-US" dirty="0">
              <a:ea typeface="ＭＳ Ｐゴシック" panose="020B0600070205080204" pitchFamily="34" charset="-128"/>
            </a:endParaRPr>
          </a:p>
        </p:txBody>
      </p:sp>
      <p:sp>
        <p:nvSpPr>
          <p:cNvPr id="9" name="Title 1">
            <a:extLst>
              <a:ext uri="{FF2B5EF4-FFF2-40B4-BE49-F238E27FC236}">
                <a16:creationId xmlns:a16="http://schemas.microsoft.com/office/drawing/2014/main" id="{74E875B0-122F-3240-BDF4-8E5930D25751}"/>
              </a:ext>
            </a:extLst>
          </p:cNvPr>
          <p:cNvSpPr>
            <a:spLocks noGrp="1"/>
          </p:cNvSpPr>
          <p:nvPr>
            <p:ph type="title" hasCustomPrompt="1"/>
          </p:nvPr>
        </p:nvSpPr>
        <p:spPr>
          <a:xfrm>
            <a:off x="406400" y="457200"/>
            <a:ext cx="4365625" cy="1600200"/>
          </a:xfrm>
        </p:spPr>
        <p:txBody>
          <a:bodyPr anchor="t">
            <a:normAutofit/>
          </a:bodyPr>
          <a:lstStyle>
            <a:lvl1pPr>
              <a:defRPr sz="3600"/>
            </a:lvl1pPr>
          </a:lstStyle>
          <a:p>
            <a:r>
              <a:rPr lang="en-US" dirty="0"/>
              <a:t>Click to edit master title style</a:t>
            </a:r>
          </a:p>
        </p:txBody>
      </p:sp>
      <p:pic>
        <p:nvPicPr>
          <p:cNvPr id="2" name="Picture 1" descr="Icon&#10;&#10;Description automatically generated">
            <a:extLst>
              <a:ext uri="{FF2B5EF4-FFF2-40B4-BE49-F238E27FC236}">
                <a16:creationId xmlns:a16="http://schemas.microsoft.com/office/drawing/2014/main" id="{A26DE32A-0A6B-C3A7-142D-FDF3B642D0E8}"/>
              </a:ext>
            </a:extLst>
          </p:cNvPr>
          <p:cNvPicPr>
            <a:picLocks noChangeAspect="1"/>
          </p:cNvPicPr>
          <p:nvPr userDrawn="1"/>
        </p:nvPicPr>
        <p:blipFill>
          <a:blip r:embed="rId2"/>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3998534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ue Side and Picture">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4EEB3D90-A6A6-662A-8B27-B61AECC716C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ext Placeholder 3">
            <a:extLst>
              <a:ext uri="{FF2B5EF4-FFF2-40B4-BE49-F238E27FC236}">
                <a16:creationId xmlns:a16="http://schemas.microsoft.com/office/drawing/2014/main" id="{0C029EE9-172C-5445-90AB-0F95317FB4C2}"/>
              </a:ext>
            </a:extLst>
          </p:cNvPr>
          <p:cNvSpPr>
            <a:spLocks noGrp="1"/>
          </p:cNvSpPr>
          <p:nvPr>
            <p:ph type="body" sz="half" idx="2" hasCustomPrompt="1"/>
          </p:nvPr>
        </p:nvSpPr>
        <p:spPr>
          <a:xfrm>
            <a:off x="406401" y="2336800"/>
            <a:ext cx="4191358" cy="3532188"/>
          </a:xfrm>
        </p:spPr>
        <p:txBody>
          <a:bodyPr>
            <a:normAutofit/>
          </a:bodyPr>
          <a:lstStyle>
            <a:lvl1pPr marL="0" indent="0">
              <a:spcBef>
                <a:spcPts val="0"/>
              </a:spcBef>
              <a:buNone/>
              <a:defRPr sz="20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41BCF06B-A61F-3344-BCCA-1373DE5A1FF5}"/>
              </a:ext>
            </a:extLst>
          </p:cNvPr>
          <p:cNvSpPr>
            <a:spLocks noGrp="1"/>
          </p:cNvSpPr>
          <p:nvPr>
            <p:ph type="sldNum" sz="quarter" idx="12"/>
          </p:nvPr>
        </p:nvSpPr>
        <p:spPr/>
        <p:txBody>
          <a:bodyPr/>
          <a:lstStyle>
            <a:lvl1pPr>
              <a:defRPr>
                <a:solidFill>
                  <a:schemeClr val="bg1"/>
                </a:solidFill>
              </a:defRPr>
            </a:lvl1pPr>
          </a:lstStyle>
          <a:p>
            <a:fld id="{679D2152-1C30-894C-9781-951D3C9748DF}" type="slidenum">
              <a:rPr lang="en-US" smtClean="0"/>
              <a:pPr/>
              <a:t>‹#›</a:t>
            </a:fld>
            <a:endParaRPr lang="en-US"/>
          </a:p>
        </p:txBody>
      </p:sp>
      <p:sp>
        <p:nvSpPr>
          <p:cNvPr id="8" name="Footer Placeholder 4">
            <a:extLst>
              <a:ext uri="{FF2B5EF4-FFF2-40B4-BE49-F238E27FC236}">
                <a16:creationId xmlns:a16="http://schemas.microsoft.com/office/drawing/2014/main" id="{445E35B6-EBB9-2B49-A009-06BDC1176BEA}"/>
              </a:ext>
            </a:extLst>
          </p:cNvPr>
          <p:cNvSpPr>
            <a:spLocks noGrp="1"/>
          </p:cNvSpPr>
          <p:nvPr>
            <p:ph type="ftr" sz="quarter" idx="1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 2023 SailPoint Technologies, Inc. All rights reserved.</a:t>
            </a:r>
            <a:endParaRPr lang="en-US" altLang="en-US" dirty="0">
              <a:ea typeface="ＭＳ Ｐゴシック" panose="020B0600070205080204" pitchFamily="34" charset="-128"/>
            </a:endParaRPr>
          </a:p>
        </p:txBody>
      </p:sp>
      <p:sp>
        <p:nvSpPr>
          <p:cNvPr id="9" name="Title 1">
            <a:extLst>
              <a:ext uri="{FF2B5EF4-FFF2-40B4-BE49-F238E27FC236}">
                <a16:creationId xmlns:a16="http://schemas.microsoft.com/office/drawing/2014/main" id="{74E875B0-122F-3240-BDF4-8E5930D25751}"/>
              </a:ext>
            </a:extLst>
          </p:cNvPr>
          <p:cNvSpPr>
            <a:spLocks noGrp="1"/>
          </p:cNvSpPr>
          <p:nvPr>
            <p:ph type="title" hasCustomPrompt="1"/>
          </p:nvPr>
        </p:nvSpPr>
        <p:spPr>
          <a:xfrm>
            <a:off x="406400" y="457200"/>
            <a:ext cx="5148239" cy="1600200"/>
          </a:xfrm>
        </p:spPr>
        <p:txBody>
          <a:bodyPr anchor="t">
            <a:normAutofit/>
          </a:bodyPr>
          <a:lstStyle>
            <a:lvl1pPr>
              <a:defRPr sz="3600">
                <a:solidFill>
                  <a:schemeClr val="tx1"/>
                </a:solidFill>
              </a:defRPr>
            </a:lvl1pPr>
          </a:lstStyle>
          <a:p>
            <a:r>
              <a:rPr lang="en-US" dirty="0"/>
              <a:t>Click to edit master title style</a:t>
            </a:r>
          </a:p>
        </p:txBody>
      </p:sp>
      <p:pic>
        <p:nvPicPr>
          <p:cNvPr id="2" name="Picture 1" descr="Icon&#10;&#10;Description automatically generated">
            <a:extLst>
              <a:ext uri="{FF2B5EF4-FFF2-40B4-BE49-F238E27FC236}">
                <a16:creationId xmlns:a16="http://schemas.microsoft.com/office/drawing/2014/main" id="{9A1850E7-DAFD-B87D-7178-31BEA1BDE02C}"/>
              </a:ext>
            </a:extLst>
          </p:cNvPr>
          <p:cNvPicPr>
            <a:picLocks noChangeAspect="1"/>
          </p:cNvPicPr>
          <p:nvPr userDrawn="1"/>
        </p:nvPicPr>
        <p:blipFill>
          <a:blip r:embed="rId3"/>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1198030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Coding">
    <p:spTree>
      <p:nvGrpSpPr>
        <p:cNvPr id="1" name=""/>
        <p:cNvGrpSpPr/>
        <p:nvPr/>
      </p:nvGrpSpPr>
      <p:grpSpPr>
        <a:xfrm>
          <a:off x="0" y="0"/>
          <a:ext cx="0" cy="0"/>
          <a:chOff x="0" y="0"/>
          <a:chExt cx="0" cy="0"/>
        </a:xfrm>
      </p:grpSpPr>
      <p:pic>
        <p:nvPicPr>
          <p:cNvPr id="17" name="Picture 16" descr="Text&#10;&#10;Description automatically generated">
            <a:extLst>
              <a:ext uri="{FF2B5EF4-FFF2-40B4-BE49-F238E27FC236}">
                <a16:creationId xmlns:a16="http://schemas.microsoft.com/office/drawing/2014/main" id="{52B824C7-451D-E3C6-2FD2-04C7355424B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E052AE5-2E8A-E14B-A350-C57A2FA18DE6}"/>
              </a:ext>
            </a:extLst>
          </p:cNvPr>
          <p:cNvSpPr>
            <a:spLocks noGrp="1"/>
          </p:cNvSpPr>
          <p:nvPr>
            <p:ph type="title" hasCustomPrompt="1"/>
          </p:nvPr>
        </p:nvSpPr>
        <p:spPr>
          <a:xfrm>
            <a:off x="831850" y="2295525"/>
            <a:ext cx="10515600" cy="1133475"/>
          </a:xfrm>
        </p:spPr>
        <p:txBody>
          <a:bodyPr anchor="b">
            <a:normAutofit/>
          </a:bodyPr>
          <a:lstStyle>
            <a:lvl1pPr algn="ct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65AB9FAE-9212-0240-87A8-84E2EB4DAE38}"/>
              </a:ext>
            </a:extLst>
          </p:cNvPr>
          <p:cNvSpPr>
            <a:spLocks noGrp="1"/>
          </p:cNvSpPr>
          <p:nvPr>
            <p:ph type="body" idx="1" hasCustomPrompt="1"/>
          </p:nvPr>
        </p:nvSpPr>
        <p:spPr>
          <a:xfrm>
            <a:off x="831850" y="3455990"/>
            <a:ext cx="10515600" cy="543629"/>
          </a:xfrm>
        </p:spPr>
        <p:txBody>
          <a:bodyPr/>
          <a:lstStyle>
            <a:lvl1pPr marL="0" indent="0" algn="ctr">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9219A960-FA53-924B-8B27-1DEA385F5D5B}"/>
              </a:ext>
            </a:extLst>
          </p:cNvPr>
          <p:cNvSpPr>
            <a:spLocks noGrp="1"/>
          </p:cNvSpPr>
          <p:nvPr>
            <p:ph type="sldNum" sz="quarter" idx="12"/>
          </p:nvPr>
        </p:nvSpPr>
        <p:spPr/>
        <p:txBody>
          <a:bodyPr/>
          <a:lstStyle/>
          <a:p>
            <a:fld id="{679D2152-1C30-894C-9781-951D3C9748DF}" type="slidenum">
              <a:rPr lang="en-US" smtClean="0"/>
              <a:t>‹#›</a:t>
            </a:fld>
            <a:endParaRPr lang="en-US"/>
          </a:p>
        </p:txBody>
      </p:sp>
      <p:sp>
        <p:nvSpPr>
          <p:cNvPr id="8" name="Footer Placeholder 4">
            <a:extLst>
              <a:ext uri="{FF2B5EF4-FFF2-40B4-BE49-F238E27FC236}">
                <a16:creationId xmlns:a16="http://schemas.microsoft.com/office/drawing/2014/main" id="{53E3F84C-1E46-234A-83CB-CF24452C3E75}"/>
              </a:ext>
            </a:extLst>
          </p:cNvPr>
          <p:cNvSpPr>
            <a:spLocks noGrp="1"/>
          </p:cNvSpPr>
          <p:nvPr>
            <p:ph type="ftr" sz="quarter" idx="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dirty="0">
                <a:ea typeface="ＭＳ Ｐゴシック" panose="020B0600070205080204" pitchFamily="34" charset="-128"/>
              </a:rPr>
              <a:t>© 2023 SailPoint Technologies, Inc. All rights reserved.</a:t>
            </a:r>
          </a:p>
        </p:txBody>
      </p:sp>
      <p:pic>
        <p:nvPicPr>
          <p:cNvPr id="13" name="Picture 12" descr="Icon&#10;&#10;Description automatically generated">
            <a:extLst>
              <a:ext uri="{FF2B5EF4-FFF2-40B4-BE49-F238E27FC236}">
                <a16:creationId xmlns:a16="http://schemas.microsoft.com/office/drawing/2014/main" id="{12FF3654-3C95-E557-9A77-741293B2B93E}"/>
              </a:ext>
            </a:extLst>
          </p:cNvPr>
          <p:cNvPicPr>
            <a:picLocks noChangeAspect="1"/>
          </p:cNvPicPr>
          <p:nvPr userDrawn="1"/>
        </p:nvPicPr>
        <p:blipFill>
          <a:blip r:embed="rId3"/>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3674355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Blue Coding">
    <p:bg>
      <p:bgPr>
        <a:gradFill>
          <a:gsLst>
            <a:gs pos="100000">
              <a:schemeClr val="accent2"/>
            </a:gs>
            <a:gs pos="35000">
              <a:schemeClr val="tx1"/>
            </a:gs>
          </a:gsLst>
          <a:lin ang="2700000" scaled="1"/>
        </a:gradFill>
        <a:effectLst/>
      </p:bgPr>
    </p:bg>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B13465EA-560A-3825-4485-9E16E47D4D2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9219A960-FA53-924B-8B27-1DEA385F5D5B}"/>
              </a:ext>
            </a:extLst>
          </p:cNvPr>
          <p:cNvSpPr>
            <a:spLocks noGrp="1"/>
          </p:cNvSpPr>
          <p:nvPr>
            <p:ph type="sldNum" sz="quarter" idx="12"/>
          </p:nvPr>
        </p:nvSpPr>
        <p:spPr/>
        <p:txBody>
          <a:bodyPr/>
          <a:lstStyle>
            <a:lvl1pPr>
              <a:defRPr>
                <a:solidFill>
                  <a:schemeClr val="bg1"/>
                </a:solidFill>
              </a:defRPr>
            </a:lvl1pPr>
          </a:lstStyle>
          <a:p>
            <a:fld id="{679D2152-1C30-894C-9781-951D3C9748DF}" type="slidenum">
              <a:rPr lang="en-US" smtClean="0"/>
              <a:pPr/>
              <a:t>‹#›</a:t>
            </a:fld>
            <a:endParaRPr lang="en-US"/>
          </a:p>
        </p:txBody>
      </p:sp>
      <p:sp>
        <p:nvSpPr>
          <p:cNvPr id="9" name="Footer Placeholder 4">
            <a:extLst>
              <a:ext uri="{FF2B5EF4-FFF2-40B4-BE49-F238E27FC236}">
                <a16:creationId xmlns:a16="http://schemas.microsoft.com/office/drawing/2014/main" id="{9D84DF0D-C3C3-534A-BBC7-B8901EC61549}"/>
              </a:ext>
            </a:extLst>
          </p:cNvPr>
          <p:cNvSpPr>
            <a:spLocks noGrp="1"/>
          </p:cNvSpPr>
          <p:nvPr>
            <p:ph type="ftr" sz="quarter" idx="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 2023 SailPoint Technologies, Inc. All rights reserved.</a:t>
            </a:r>
            <a:endParaRPr lang="en-US" altLang="en-US" dirty="0">
              <a:ea typeface="ＭＳ Ｐゴシック" panose="020B0600070205080204" pitchFamily="34" charset="-128"/>
            </a:endParaRPr>
          </a:p>
        </p:txBody>
      </p:sp>
      <p:pic>
        <p:nvPicPr>
          <p:cNvPr id="5" name="Picture 4" descr="Icon&#10;&#10;Description automatically generated">
            <a:extLst>
              <a:ext uri="{FF2B5EF4-FFF2-40B4-BE49-F238E27FC236}">
                <a16:creationId xmlns:a16="http://schemas.microsoft.com/office/drawing/2014/main" id="{A39C0FB6-78CF-E522-D003-42633766E472}"/>
              </a:ext>
            </a:extLst>
          </p:cNvPr>
          <p:cNvPicPr>
            <a:picLocks noChangeAspect="1"/>
          </p:cNvPicPr>
          <p:nvPr userDrawn="1"/>
        </p:nvPicPr>
        <p:blipFill>
          <a:blip r:embed="rId3"/>
          <a:stretch>
            <a:fillRect/>
          </a:stretch>
        </p:blipFill>
        <p:spPr>
          <a:xfrm>
            <a:off x="11041038" y="114055"/>
            <a:ext cx="915805" cy="761351"/>
          </a:xfrm>
          <a:prstGeom prst="rect">
            <a:avLst/>
          </a:prstGeom>
        </p:spPr>
      </p:pic>
      <p:sp>
        <p:nvSpPr>
          <p:cNvPr id="7" name="Title 1">
            <a:extLst>
              <a:ext uri="{FF2B5EF4-FFF2-40B4-BE49-F238E27FC236}">
                <a16:creationId xmlns:a16="http://schemas.microsoft.com/office/drawing/2014/main" id="{BA387A4E-C9CA-D0F9-DC61-E527D4DCD74F}"/>
              </a:ext>
            </a:extLst>
          </p:cNvPr>
          <p:cNvSpPr>
            <a:spLocks noGrp="1"/>
          </p:cNvSpPr>
          <p:nvPr>
            <p:ph type="title" hasCustomPrompt="1"/>
          </p:nvPr>
        </p:nvSpPr>
        <p:spPr>
          <a:xfrm>
            <a:off x="831850" y="2295525"/>
            <a:ext cx="10515600" cy="1133475"/>
          </a:xfrm>
        </p:spPr>
        <p:txBody>
          <a:bodyPr anchor="b">
            <a:normAutofit/>
          </a:bodyPr>
          <a:lstStyle>
            <a:lvl1pPr algn="ctr">
              <a:defRPr sz="5400">
                <a:solidFill>
                  <a:schemeClr val="bg1"/>
                </a:solidFill>
              </a:defRPr>
            </a:lvl1pPr>
          </a:lstStyle>
          <a:p>
            <a:r>
              <a:rPr lang="en-US" dirty="0"/>
              <a:t>Click to edit master title style</a:t>
            </a:r>
          </a:p>
        </p:txBody>
      </p:sp>
      <p:sp>
        <p:nvSpPr>
          <p:cNvPr id="8" name="Text Placeholder 2">
            <a:extLst>
              <a:ext uri="{FF2B5EF4-FFF2-40B4-BE49-F238E27FC236}">
                <a16:creationId xmlns:a16="http://schemas.microsoft.com/office/drawing/2014/main" id="{08271FB5-9C0D-6670-5E97-3010C8169398}"/>
              </a:ext>
            </a:extLst>
          </p:cNvPr>
          <p:cNvSpPr>
            <a:spLocks noGrp="1"/>
          </p:cNvSpPr>
          <p:nvPr>
            <p:ph type="body" idx="1" hasCustomPrompt="1"/>
          </p:nvPr>
        </p:nvSpPr>
        <p:spPr>
          <a:xfrm>
            <a:off x="831850" y="3455990"/>
            <a:ext cx="10515600" cy="543629"/>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86776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Blue">
    <p:bg>
      <p:bgPr>
        <a:gradFill>
          <a:gsLst>
            <a:gs pos="100000">
              <a:schemeClr val="accent2"/>
            </a:gs>
            <a:gs pos="35000">
              <a:schemeClr val="tx1"/>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52AE5-2E8A-E14B-A350-C57A2FA18DE6}"/>
              </a:ext>
            </a:extLst>
          </p:cNvPr>
          <p:cNvSpPr>
            <a:spLocks noGrp="1"/>
          </p:cNvSpPr>
          <p:nvPr>
            <p:ph type="title" hasCustomPrompt="1"/>
          </p:nvPr>
        </p:nvSpPr>
        <p:spPr>
          <a:xfrm>
            <a:off x="831850" y="2758471"/>
            <a:ext cx="10515600" cy="1014984"/>
          </a:xfrm>
        </p:spPr>
        <p:txBody>
          <a:bodyPr anchor="b">
            <a:normAutofit/>
          </a:bodyPr>
          <a:lstStyle>
            <a:lvl1pPr algn="ctr">
              <a:defRPr sz="54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65AB9FAE-9212-0240-87A8-84E2EB4DAE38}"/>
              </a:ext>
            </a:extLst>
          </p:cNvPr>
          <p:cNvSpPr>
            <a:spLocks noGrp="1"/>
          </p:cNvSpPr>
          <p:nvPr>
            <p:ph type="body" idx="1" hasCustomPrompt="1"/>
          </p:nvPr>
        </p:nvSpPr>
        <p:spPr>
          <a:xfrm>
            <a:off x="831850" y="3814399"/>
            <a:ext cx="10515600" cy="120797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9219A960-FA53-924B-8B27-1DEA385F5D5B}"/>
              </a:ext>
            </a:extLst>
          </p:cNvPr>
          <p:cNvSpPr>
            <a:spLocks noGrp="1"/>
          </p:cNvSpPr>
          <p:nvPr>
            <p:ph type="sldNum" sz="quarter" idx="12"/>
          </p:nvPr>
        </p:nvSpPr>
        <p:spPr/>
        <p:txBody>
          <a:bodyPr/>
          <a:lstStyle>
            <a:lvl1pPr>
              <a:defRPr>
                <a:solidFill>
                  <a:schemeClr val="bg1"/>
                </a:solidFill>
              </a:defRPr>
            </a:lvl1pPr>
          </a:lstStyle>
          <a:p>
            <a:fld id="{679D2152-1C30-894C-9781-951D3C9748DF}" type="slidenum">
              <a:rPr lang="en-US" smtClean="0"/>
              <a:pPr/>
              <a:t>‹#›</a:t>
            </a:fld>
            <a:endParaRPr lang="en-US"/>
          </a:p>
        </p:txBody>
      </p:sp>
      <p:sp>
        <p:nvSpPr>
          <p:cNvPr id="9" name="Footer Placeholder 4">
            <a:extLst>
              <a:ext uri="{FF2B5EF4-FFF2-40B4-BE49-F238E27FC236}">
                <a16:creationId xmlns:a16="http://schemas.microsoft.com/office/drawing/2014/main" id="{9D84DF0D-C3C3-534A-BBC7-B8901EC61549}"/>
              </a:ext>
            </a:extLst>
          </p:cNvPr>
          <p:cNvSpPr>
            <a:spLocks noGrp="1"/>
          </p:cNvSpPr>
          <p:nvPr>
            <p:ph type="ftr" sz="quarter" idx="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 2023 SailPoint Technologies, Inc. All rights reserved.</a:t>
            </a:r>
            <a:endParaRPr lang="en-US" altLang="en-US" dirty="0">
              <a:ea typeface="ＭＳ Ｐゴシック" panose="020B0600070205080204" pitchFamily="34" charset="-128"/>
            </a:endParaRPr>
          </a:p>
        </p:txBody>
      </p:sp>
      <p:pic>
        <p:nvPicPr>
          <p:cNvPr id="5" name="Picture 4" descr="Icon&#10;&#10;Description automatically generated">
            <a:extLst>
              <a:ext uri="{FF2B5EF4-FFF2-40B4-BE49-F238E27FC236}">
                <a16:creationId xmlns:a16="http://schemas.microsoft.com/office/drawing/2014/main" id="{A39C0FB6-78CF-E522-D003-42633766E472}"/>
              </a:ext>
            </a:extLst>
          </p:cNvPr>
          <p:cNvPicPr>
            <a:picLocks noChangeAspect="1"/>
          </p:cNvPicPr>
          <p:nvPr userDrawn="1"/>
        </p:nvPicPr>
        <p:blipFill>
          <a:blip r:embed="rId2"/>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1026292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EF4DC-8A0C-9A49-8FC7-D55AB97506A6}"/>
              </a:ext>
            </a:extLst>
          </p:cNvPr>
          <p:cNvSpPr>
            <a:spLocks noGrp="1"/>
          </p:cNvSpPr>
          <p:nvPr>
            <p:ph type="title" hasCustomPrompt="1"/>
          </p:nvPr>
        </p:nvSpPr>
        <p:spPr>
          <a:xfrm>
            <a:off x="1244600" y="365125"/>
            <a:ext cx="9702800" cy="797753"/>
          </a:xfrm>
        </p:spPr>
        <p:txBody>
          <a:bodyPr/>
          <a:lstStyle>
            <a:lvl1pPr algn="ctr">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BAB22E09-30B4-8A42-AB39-5E952EF9321E}"/>
              </a:ext>
            </a:extLst>
          </p:cNvPr>
          <p:cNvSpPr>
            <a:spLocks noGrp="1"/>
          </p:cNvSpPr>
          <p:nvPr>
            <p:ph type="sldNum" sz="quarter" idx="12"/>
          </p:nvPr>
        </p:nvSpPr>
        <p:spPr/>
        <p:txBody>
          <a:bodyPr/>
          <a:lstStyle/>
          <a:p>
            <a:fld id="{679D2152-1C30-894C-9781-951D3C9748DF}" type="slidenum">
              <a:rPr lang="en-US" smtClean="0"/>
              <a:t>‹#›</a:t>
            </a:fld>
            <a:endParaRPr lang="en-US"/>
          </a:p>
        </p:txBody>
      </p:sp>
      <p:sp>
        <p:nvSpPr>
          <p:cNvPr id="7" name="Footer Placeholder 4">
            <a:extLst>
              <a:ext uri="{FF2B5EF4-FFF2-40B4-BE49-F238E27FC236}">
                <a16:creationId xmlns:a16="http://schemas.microsoft.com/office/drawing/2014/main" id="{98C5BB9F-B32B-5341-9D04-F9019576450B}"/>
              </a:ext>
            </a:extLst>
          </p:cNvPr>
          <p:cNvSpPr>
            <a:spLocks noGrp="1"/>
          </p:cNvSpPr>
          <p:nvPr>
            <p:ph type="ftr" sz="quarter" idx="1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 2023 SailPoint Technologies, Inc. All rights reserved.</a:t>
            </a:r>
            <a:endParaRPr lang="en-US" altLang="en-US" dirty="0">
              <a:ea typeface="ＭＳ Ｐゴシック" panose="020B0600070205080204" pitchFamily="34" charset="-128"/>
            </a:endParaRPr>
          </a:p>
        </p:txBody>
      </p:sp>
      <p:pic>
        <p:nvPicPr>
          <p:cNvPr id="3" name="Picture 2" descr="Icon&#10;&#10;Description automatically generated">
            <a:extLst>
              <a:ext uri="{FF2B5EF4-FFF2-40B4-BE49-F238E27FC236}">
                <a16:creationId xmlns:a16="http://schemas.microsoft.com/office/drawing/2014/main" id="{3D863D0E-59C9-47A7-9FB1-B4C2EF120088}"/>
              </a:ext>
            </a:extLst>
          </p:cNvPr>
          <p:cNvPicPr>
            <a:picLocks noChangeAspect="1"/>
          </p:cNvPicPr>
          <p:nvPr userDrawn="1"/>
        </p:nvPicPr>
        <p:blipFill>
          <a:blip r:embed="rId2"/>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24323327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B2B2DB0-39C8-1C40-BE15-DDDE06404D28}"/>
              </a:ext>
            </a:extLst>
          </p:cNvPr>
          <p:cNvSpPr>
            <a:spLocks noGrp="1"/>
          </p:cNvSpPr>
          <p:nvPr>
            <p:ph type="sldNum" sz="quarter" idx="12"/>
          </p:nvPr>
        </p:nvSpPr>
        <p:spPr/>
        <p:txBody>
          <a:bodyPr/>
          <a:lstStyle/>
          <a:p>
            <a:fld id="{679D2152-1C30-894C-9781-951D3C9748DF}" type="slidenum">
              <a:rPr lang="en-US" smtClean="0"/>
              <a:t>‹#›</a:t>
            </a:fld>
            <a:endParaRPr lang="en-US"/>
          </a:p>
        </p:txBody>
      </p:sp>
      <p:sp>
        <p:nvSpPr>
          <p:cNvPr id="5" name="Footer Placeholder 4">
            <a:extLst>
              <a:ext uri="{FF2B5EF4-FFF2-40B4-BE49-F238E27FC236}">
                <a16:creationId xmlns:a16="http://schemas.microsoft.com/office/drawing/2014/main" id="{3D928643-64C5-AF40-B9D9-AAFB07F505D5}"/>
              </a:ext>
            </a:extLst>
          </p:cNvPr>
          <p:cNvSpPr>
            <a:spLocks noGrp="1"/>
          </p:cNvSpPr>
          <p:nvPr>
            <p:ph type="ftr" sz="quarter" idx="1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 2023 SailPoint Technologies, Inc. All rights reserved.</a:t>
            </a:r>
            <a:endParaRPr lang="en-US" altLang="en-US" dirty="0">
              <a:ea typeface="ＭＳ Ｐゴシック" panose="020B0600070205080204" pitchFamily="34" charset="-128"/>
            </a:endParaRPr>
          </a:p>
        </p:txBody>
      </p:sp>
      <p:pic>
        <p:nvPicPr>
          <p:cNvPr id="2" name="Picture 1" descr="Icon&#10;&#10;Description automatically generated">
            <a:extLst>
              <a:ext uri="{FF2B5EF4-FFF2-40B4-BE49-F238E27FC236}">
                <a16:creationId xmlns:a16="http://schemas.microsoft.com/office/drawing/2014/main" id="{C65DF285-1CC2-0C4B-E191-64BA0318387B}"/>
              </a:ext>
            </a:extLst>
          </p:cNvPr>
          <p:cNvPicPr>
            <a:picLocks noChangeAspect="1"/>
          </p:cNvPicPr>
          <p:nvPr userDrawn="1"/>
        </p:nvPicPr>
        <p:blipFill>
          <a:blip r:embed="rId2"/>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4256478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No title">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1AC46299-20C8-D746-A0AB-56561E4059EC}"/>
              </a:ext>
            </a:extLst>
          </p:cNvPr>
          <p:cNvSpPr txBox="1">
            <a:spLocks noChangeArrowheads="1"/>
          </p:cNvSpPr>
          <p:nvPr/>
        </p:nvSpPr>
        <p:spPr bwMode="auto">
          <a:xfrm>
            <a:off x="11468100" y="6389688"/>
            <a:ext cx="381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fld id="{96DFE6F2-D2AA-8240-B4A9-4C58203ACEFF}" type="slidenum">
              <a:rPr lang="en-US" altLang="en-US" sz="800"/>
              <a:pPr algn="r" eaLnBrk="1" hangingPunct="1"/>
              <a:t>‹#›</a:t>
            </a:fld>
            <a:endParaRPr lang="en-US" altLang="en-US" sz="800" dirty="0"/>
          </a:p>
        </p:txBody>
      </p:sp>
      <p:sp>
        <p:nvSpPr>
          <p:cNvPr id="3" name="TextBox 8">
            <a:extLst>
              <a:ext uri="{FF2B5EF4-FFF2-40B4-BE49-F238E27FC236}">
                <a16:creationId xmlns:a16="http://schemas.microsoft.com/office/drawing/2014/main" id="{F59F171E-F97D-974E-8B7A-7E9280A21F7F}"/>
              </a:ext>
            </a:extLst>
          </p:cNvPr>
          <p:cNvSpPr txBox="1">
            <a:spLocks noChangeArrowheads="1"/>
          </p:cNvSpPr>
          <p:nvPr/>
        </p:nvSpPr>
        <p:spPr bwMode="auto">
          <a:xfrm>
            <a:off x="7927975" y="6473825"/>
            <a:ext cx="3576638"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r>
              <a:rPr lang="en-US" altLang="en-US" sz="800" dirty="0">
                <a:solidFill>
                  <a:srgbClr val="BFBFBF"/>
                </a:solidFill>
                <a:ea typeface="ＭＳ Ｐゴシック" panose="020B0600070205080204" pitchFamily="34" charset="-128"/>
                <a:cs typeface="Helvetica Light" panose="020B0403020202020204" pitchFamily="34" charset="0"/>
              </a:rPr>
              <a:t>Copyright © SailPoint Technologies Holdings, Inc. 2021. All rights reserved.</a:t>
            </a:r>
            <a:endParaRPr lang="en-US" altLang="en-US" dirty="0">
              <a:ea typeface="ＭＳ Ｐゴシック" panose="020B0600070205080204" pitchFamily="34" charset="-128"/>
              <a:cs typeface="Helvetica Light" panose="020B0403020202020204" pitchFamily="34" charset="0"/>
            </a:endParaRPr>
          </a:p>
        </p:txBody>
      </p:sp>
      <p:sp>
        <p:nvSpPr>
          <p:cNvPr id="4" name="Rectangle 3">
            <a:extLst>
              <a:ext uri="{FF2B5EF4-FFF2-40B4-BE49-F238E27FC236}">
                <a16:creationId xmlns:a16="http://schemas.microsoft.com/office/drawing/2014/main" id="{EB8B8F44-C893-4F47-8C1A-12CD5A2C85A5}"/>
              </a:ext>
            </a:extLst>
          </p:cNvPr>
          <p:cNvSpPr/>
          <p:nvPr userDrawn="1"/>
        </p:nvSpPr>
        <p:spPr>
          <a:xfrm>
            <a:off x="629055" y="1147864"/>
            <a:ext cx="10927405" cy="116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400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Developer Days 2 Speaker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457D7FF-BC93-6043-BCA7-E61AE511315B}"/>
              </a:ext>
            </a:extLst>
          </p:cNvPr>
          <p:cNvSpPr>
            <a:spLocks noGrp="1"/>
          </p:cNvSpPr>
          <p:nvPr>
            <p:ph type="ctrTitle" hasCustomPrompt="1"/>
          </p:nvPr>
        </p:nvSpPr>
        <p:spPr>
          <a:xfrm>
            <a:off x="3854370" y="2455502"/>
            <a:ext cx="7691636" cy="1960559"/>
          </a:xfrm>
        </p:spPr>
        <p:txBody>
          <a:bodyPr anchor="b">
            <a:normAutofit/>
          </a:bodyPr>
          <a:lstStyle>
            <a:lvl1pPr algn="l">
              <a:defRPr sz="6000"/>
            </a:lvl1pPr>
          </a:lstStyle>
          <a:p>
            <a:r>
              <a:rPr lang="en-US" dirty="0"/>
              <a:t>Click to edit master title style</a:t>
            </a:r>
          </a:p>
        </p:txBody>
      </p:sp>
      <p:sp>
        <p:nvSpPr>
          <p:cNvPr id="5" name="Text Placeholder 11">
            <a:extLst>
              <a:ext uri="{FF2B5EF4-FFF2-40B4-BE49-F238E27FC236}">
                <a16:creationId xmlns:a16="http://schemas.microsoft.com/office/drawing/2014/main" id="{85E8DEEE-81AE-BFAB-2D33-82685E11EC44}"/>
              </a:ext>
            </a:extLst>
          </p:cNvPr>
          <p:cNvSpPr>
            <a:spLocks noGrp="1"/>
          </p:cNvSpPr>
          <p:nvPr>
            <p:ph type="body" sz="quarter" idx="11" hasCustomPrompt="1"/>
          </p:nvPr>
        </p:nvSpPr>
        <p:spPr>
          <a:xfrm>
            <a:off x="4614300" y="5142631"/>
            <a:ext cx="2963400" cy="826369"/>
          </a:xfrm>
        </p:spPr>
        <p:txBody>
          <a:bodyPr>
            <a:normAutofit/>
          </a:bodyPr>
          <a:lstStyle>
            <a:lvl1pPr marL="0" indent="0">
              <a:buNone/>
              <a:defRPr sz="140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speaker: Name;</a:t>
            </a:r>
            <a:br>
              <a:rPr lang="en-US" dirty="0"/>
            </a:br>
            <a:r>
              <a:rPr lang="en-US" dirty="0"/>
              <a:t>title: Name;</a:t>
            </a:r>
            <a:br>
              <a:rPr lang="en-US" dirty="0"/>
            </a:br>
            <a:r>
              <a:rPr lang="en-US" dirty="0"/>
              <a:t>company: Name;</a:t>
            </a:r>
          </a:p>
        </p:txBody>
      </p:sp>
      <p:pic>
        <p:nvPicPr>
          <p:cNvPr id="10" name="Picture 9" descr="Logo&#10;&#10;Description automatically generated">
            <a:extLst>
              <a:ext uri="{FF2B5EF4-FFF2-40B4-BE49-F238E27FC236}">
                <a16:creationId xmlns:a16="http://schemas.microsoft.com/office/drawing/2014/main" id="{050491DA-02FA-B5CF-32A2-2BD46A76FC5C}"/>
              </a:ext>
            </a:extLst>
          </p:cNvPr>
          <p:cNvPicPr>
            <a:picLocks noChangeAspect="1"/>
          </p:cNvPicPr>
          <p:nvPr userDrawn="1"/>
        </p:nvPicPr>
        <p:blipFill>
          <a:blip r:embed="rId2"/>
          <a:stretch>
            <a:fillRect/>
          </a:stretch>
        </p:blipFill>
        <p:spPr>
          <a:xfrm>
            <a:off x="0" y="0"/>
            <a:ext cx="3483025" cy="6858000"/>
          </a:xfrm>
          <a:prstGeom prst="rect">
            <a:avLst/>
          </a:prstGeom>
        </p:spPr>
      </p:pic>
      <p:pic>
        <p:nvPicPr>
          <p:cNvPr id="11" name="Picture 10" descr="A picture containing graphical user interface&#10;&#10;Description automatically generated">
            <a:extLst>
              <a:ext uri="{FF2B5EF4-FFF2-40B4-BE49-F238E27FC236}">
                <a16:creationId xmlns:a16="http://schemas.microsoft.com/office/drawing/2014/main" id="{AB467448-CC20-E4FC-DD87-27628C816A08}"/>
              </a:ext>
            </a:extLst>
          </p:cNvPr>
          <p:cNvPicPr>
            <a:picLocks noChangeAspect="1"/>
          </p:cNvPicPr>
          <p:nvPr userDrawn="1"/>
        </p:nvPicPr>
        <p:blipFill>
          <a:blip r:embed="rId3"/>
          <a:stretch>
            <a:fillRect/>
          </a:stretch>
        </p:blipFill>
        <p:spPr>
          <a:xfrm>
            <a:off x="3847055" y="331086"/>
            <a:ext cx="3315745" cy="1484480"/>
          </a:xfrm>
          <a:prstGeom prst="rect">
            <a:avLst/>
          </a:prstGeom>
        </p:spPr>
      </p:pic>
      <p:sp>
        <p:nvSpPr>
          <p:cNvPr id="13" name="TextBox 12">
            <a:extLst>
              <a:ext uri="{FF2B5EF4-FFF2-40B4-BE49-F238E27FC236}">
                <a16:creationId xmlns:a16="http://schemas.microsoft.com/office/drawing/2014/main" id="{32D271C3-CF48-68C9-45E5-9AB4AC6CB3E7}"/>
              </a:ext>
            </a:extLst>
          </p:cNvPr>
          <p:cNvSpPr txBox="1"/>
          <p:nvPr userDrawn="1"/>
        </p:nvSpPr>
        <p:spPr>
          <a:xfrm>
            <a:off x="8432800" y="-292100"/>
            <a:ext cx="184731" cy="369332"/>
          </a:xfrm>
          <a:prstGeom prst="rect">
            <a:avLst/>
          </a:prstGeom>
          <a:noFill/>
        </p:spPr>
        <p:txBody>
          <a:bodyPr wrap="none" rtlCol="0">
            <a:spAutoFit/>
          </a:bodyPr>
          <a:lstStyle/>
          <a:p>
            <a:pPr algn="l"/>
            <a:endParaRPr lang="en-US" dirty="0">
              <a:solidFill>
                <a:schemeClr val="accent6"/>
              </a:solidFill>
            </a:endParaRPr>
          </a:p>
        </p:txBody>
      </p:sp>
      <p:sp>
        <p:nvSpPr>
          <p:cNvPr id="2" name="Text Placeholder 11">
            <a:extLst>
              <a:ext uri="{FF2B5EF4-FFF2-40B4-BE49-F238E27FC236}">
                <a16:creationId xmlns:a16="http://schemas.microsoft.com/office/drawing/2014/main" id="{6FA180BC-E4D7-8D5E-2755-D63C8EC3D8FE}"/>
              </a:ext>
            </a:extLst>
          </p:cNvPr>
          <p:cNvSpPr>
            <a:spLocks noGrp="1"/>
          </p:cNvSpPr>
          <p:nvPr>
            <p:ph type="body" sz="quarter" idx="12" hasCustomPrompt="1"/>
          </p:nvPr>
        </p:nvSpPr>
        <p:spPr>
          <a:xfrm>
            <a:off x="8616506" y="5142631"/>
            <a:ext cx="2963400" cy="826369"/>
          </a:xfrm>
        </p:spPr>
        <p:txBody>
          <a:bodyPr>
            <a:normAutofit/>
          </a:bodyPr>
          <a:lstStyle>
            <a:lvl1pPr marL="0" indent="0">
              <a:buNone/>
              <a:defRPr sz="140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speaker: Name;</a:t>
            </a:r>
            <a:br>
              <a:rPr lang="en-US" dirty="0"/>
            </a:br>
            <a:r>
              <a:rPr lang="en-US" dirty="0"/>
              <a:t>title: Name;</a:t>
            </a:r>
            <a:br>
              <a:rPr lang="en-US" dirty="0"/>
            </a:br>
            <a:r>
              <a:rPr lang="en-US" dirty="0"/>
              <a:t>company: Name;</a:t>
            </a:r>
          </a:p>
        </p:txBody>
      </p:sp>
      <p:sp>
        <p:nvSpPr>
          <p:cNvPr id="3" name="Text Placeholder 11">
            <a:extLst>
              <a:ext uri="{FF2B5EF4-FFF2-40B4-BE49-F238E27FC236}">
                <a16:creationId xmlns:a16="http://schemas.microsoft.com/office/drawing/2014/main" id="{E43D0179-B16D-2F5F-45FB-E9E15C309599}"/>
              </a:ext>
            </a:extLst>
          </p:cNvPr>
          <p:cNvSpPr txBox="1">
            <a:spLocks/>
          </p:cNvSpPr>
          <p:nvPr userDrawn="1"/>
        </p:nvSpPr>
        <p:spPr>
          <a:xfrm>
            <a:off x="3867494" y="4258102"/>
            <a:ext cx="7692042" cy="464369"/>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spcAft>
                <a:spcPts val="300"/>
              </a:spcAft>
              <a:buFont typeface="Arial" panose="020B0604020202020204" pitchFamily="34" charset="0"/>
              <a:buNone/>
              <a:defRPr sz="2200" b="0" i="0" kern="1200">
                <a:solidFill>
                  <a:schemeClr val="bg2"/>
                </a:solidFill>
                <a:latin typeface="Poppins" pitchFamily="2" charset="77"/>
                <a:ea typeface="+mn-ea"/>
                <a:cs typeface="Poppins" pitchFamily="2" charset="77"/>
              </a:defRPr>
            </a:lvl1pPr>
            <a:lvl2pPr marL="457200" indent="0" algn="l" defTabSz="914400" rtl="0" eaLnBrk="1" latinLnBrk="0" hangingPunct="1">
              <a:lnSpc>
                <a:spcPct val="100000"/>
              </a:lnSpc>
              <a:spcBef>
                <a:spcPts val="500"/>
              </a:spcBef>
              <a:spcAft>
                <a:spcPts val="300"/>
              </a:spcAft>
              <a:buFont typeface="Arial" panose="020B0604020202020204" pitchFamily="34" charset="0"/>
              <a:buNone/>
              <a:defRPr sz="1800" b="0" i="0" kern="1200">
                <a:solidFill>
                  <a:schemeClr val="tx2"/>
                </a:solidFill>
                <a:latin typeface="Poppins" pitchFamily="2" charset="77"/>
                <a:ea typeface="+mn-ea"/>
                <a:cs typeface="Poppins" pitchFamily="2" charset="77"/>
              </a:defRPr>
            </a:lvl2pPr>
            <a:lvl3pPr marL="914400" indent="0" algn="l" defTabSz="914400" rtl="0" eaLnBrk="1" latinLnBrk="0" hangingPunct="1">
              <a:lnSpc>
                <a:spcPct val="100000"/>
              </a:lnSpc>
              <a:spcBef>
                <a:spcPts val="500"/>
              </a:spcBef>
              <a:spcAft>
                <a:spcPts val="300"/>
              </a:spcAft>
              <a:buFont typeface="Arial" panose="020B0604020202020204" pitchFamily="34" charset="0"/>
              <a:buNone/>
              <a:defRPr sz="1600" b="0" i="0" kern="1200">
                <a:solidFill>
                  <a:schemeClr val="tx2"/>
                </a:solidFill>
                <a:latin typeface="Poppins" pitchFamily="2" charset="77"/>
                <a:ea typeface="+mn-ea"/>
                <a:cs typeface="Poppins" pitchFamily="2" charset="77"/>
              </a:defRPr>
            </a:lvl3pPr>
            <a:lvl4pPr marL="1371600" indent="0" algn="l" defTabSz="914400" rtl="0" eaLnBrk="1" latinLnBrk="0" hangingPunct="1">
              <a:lnSpc>
                <a:spcPct val="100000"/>
              </a:lnSpc>
              <a:spcBef>
                <a:spcPts val="500"/>
              </a:spcBef>
              <a:spcAft>
                <a:spcPts val="300"/>
              </a:spcAft>
              <a:buFont typeface="Arial" panose="020B0604020202020204" pitchFamily="34" charset="0"/>
              <a:buNone/>
              <a:defRPr sz="1400" b="0" i="0" kern="1200">
                <a:solidFill>
                  <a:schemeClr val="tx2"/>
                </a:solidFill>
                <a:latin typeface="Poppins" pitchFamily="2" charset="77"/>
                <a:ea typeface="+mn-ea"/>
                <a:cs typeface="Poppins" pitchFamily="2" charset="77"/>
              </a:defRPr>
            </a:lvl4pPr>
            <a:lvl5pPr marL="1828800" indent="0" algn="l" defTabSz="914400" rtl="0" eaLnBrk="1" latinLnBrk="0" hangingPunct="1">
              <a:lnSpc>
                <a:spcPct val="100000"/>
              </a:lnSpc>
              <a:spcBef>
                <a:spcPts val="500"/>
              </a:spcBef>
              <a:spcAft>
                <a:spcPts val="300"/>
              </a:spcAft>
              <a:buFont typeface="Arial" panose="020B0604020202020204" pitchFamily="34" charset="0"/>
              <a:buNone/>
              <a:defRPr sz="1400" b="0" i="0" kern="1200">
                <a:solidFill>
                  <a:schemeClr val="tx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&lt;/title&gt;</a:t>
            </a:r>
          </a:p>
        </p:txBody>
      </p:sp>
      <p:sp>
        <p:nvSpPr>
          <p:cNvPr id="6" name="Text Placeholder 11">
            <a:extLst>
              <a:ext uri="{FF2B5EF4-FFF2-40B4-BE49-F238E27FC236}">
                <a16:creationId xmlns:a16="http://schemas.microsoft.com/office/drawing/2014/main" id="{1B72777A-1716-BF7B-C36B-54C7A0CFCBAF}"/>
              </a:ext>
            </a:extLst>
          </p:cNvPr>
          <p:cNvSpPr txBox="1">
            <a:spLocks/>
          </p:cNvSpPr>
          <p:nvPr userDrawn="1"/>
        </p:nvSpPr>
        <p:spPr>
          <a:xfrm>
            <a:off x="3867494" y="2013238"/>
            <a:ext cx="7692042" cy="464369"/>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spcAft>
                <a:spcPts val="300"/>
              </a:spcAft>
              <a:buFont typeface="Arial" panose="020B0604020202020204" pitchFamily="34" charset="0"/>
              <a:buNone/>
              <a:defRPr sz="2200" b="0" i="0" kern="1200">
                <a:solidFill>
                  <a:schemeClr val="bg2"/>
                </a:solidFill>
                <a:latin typeface="Poppins" pitchFamily="2" charset="77"/>
                <a:ea typeface="+mn-ea"/>
                <a:cs typeface="Poppins" pitchFamily="2" charset="77"/>
              </a:defRPr>
            </a:lvl1pPr>
            <a:lvl2pPr marL="457200" indent="0" algn="l" defTabSz="914400" rtl="0" eaLnBrk="1" latinLnBrk="0" hangingPunct="1">
              <a:lnSpc>
                <a:spcPct val="100000"/>
              </a:lnSpc>
              <a:spcBef>
                <a:spcPts val="500"/>
              </a:spcBef>
              <a:spcAft>
                <a:spcPts val="300"/>
              </a:spcAft>
              <a:buFont typeface="Arial" panose="020B0604020202020204" pitchFamily="34" charset="0"/>
              <a:buNone/>
              <a:defRPr sz="1800" b="0" i="0" kern="1200">
                <a:solidFill>
                  <a:schemeClr val="tx2"/>
                </a:solidFill>
                <a:latin typeface="Poppins" pitchFamily="2" charset="77"/>
                <a:ea typeface="+mn-ea"/>
                <a:cs typeface="Poppins" pitchFamily="2" charset="77"/>
              </a:defRPr>
            </a:lvl2pPr>
            <a:lvl3pPr marL="914400" indent="0" algn="l" defTabSz="914400" rtl="0" eaLnBrk="1" latinLnBrk="0" hangingPunct="1">
              <a:lnSpc>
                <a:spcPct val="100000"/>
              </a:lnSpc>
              <a:spcBef>
                <a:spcPts val="500"/>
              </a:spcBef>
              <a:spcAft>
                <a:spcPts val="300"/>
              </a:spcAft>
              <a:buFont typeface="Arial" panose="020B0604020202020204" pitchFamily="34" charset="0"/>
              <a:buNone/>
              <a:defRPr sz="1600" b="0" i="0" kern="1200">
                <a:solidFill>
                  <a:schemeClr val="tx2"/>
                </a:solidFill>
                <a:latin typeface="Poppins" pitchFamily="2" charset="77"/>
                <a:ea typeface="+mn-ea"/>
                <a:cs typeface="Poppins" pitchFamily="2" charset="77"/>
              </a:defRPr>
            </a:lvl3pPr>
            <a:lvl4pPr marL="1371600" indent="0" algn="l" defTabSz="914400" rtl="0" eaLnBrk="1" latinLnBrk="0" hangingPunct="1">
              <a:lnSpc>
                <a:spcPct val="100000"/>
              </a:lnSpc>
              <a:spcBef>
                <a:spcPts val="500"/>
              </a:spcBef>
              <a:spcAft>
                <a:spcPts val="300"/>
              </a:spcAft>
              <a:buFont typeface="Arial" panose="020B0604020202020204" pitchFamily="34" charset="0"/>
              <a:buNone/>
              <a:defRPr sz="1400" b="0" i="0" kern="1200">
                <a:solidFill>
                  <a:schemeClr val="tx2"/>
                </a:solidFill>
                <a:latin typeface="Poppins" pitchFamily="2" charset="77"/>
                <a:ea typeface="+mn-ea"/>
                <a:cs typeface="Poppins" pitchFamily="2" charset="77"/>
              </a:defRPr>
            </a:lvl4pPr>
            <a:lvl5pPr marL="1828800" indent="0" algn="l" defTabSz="914400" rtl="0" eaLnBrk="1" latinLnBrk="0" hangingPunct="1">
              <a:lnSpc>
                <a:spcPct val="100000"/>
              </a:lnSpc>
              <a:spcBef>
                <a:spcPts val="500"/>
              </a:spcBef>
              <a:spcAft>
                <a:spcPts val="300"/>
              </a:spcAft>
              <a:buFont typeface="Arial" panose="020B0604020202020204" pitchFamily="34" charset="0"/>
              <a:buNone/>
              <a:defRPr sz="1400" b="0" i="0" kern="1200">
                <a:solidFill>
                  <a:schemeClr val="tx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&lt;/title&gt;</a:t>
            </a:r>
          </a:p>
        </p:txBody>
      </p:sp>
    </p:spTree>
    <p:extLst>
      <p:ext uri="{BB962C8B-B14F-4D97-AF65-F5344CB8AC3E}">
        <p14:creationId xmlns:p14="http://schemas.microsoft.com/office/powerpoint/2010/main" val="3848668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Blue - Developer Days">
    <p:bg>
      <p:bgPr>
        <a:gradFill>
          <a:gsLst>
            <a:gs pos="100000">
              <a:schemeClr val="accent2"/>
            </a:gs>
            <a:gs pos="35000">
              <a:schemeClr val="tx1"/>
            </a:gs>
          </a:gsLst>
          <a:lin ang="2700000" scaled="1"/>
        </a:gradFill>
        <a:effectLst/>
      </p:bgPr>
    </p:bg>
    <p:spTree>
      <p:nvGrpSpPr>
        <p:cNvPr id="1" name=""/>
        <p:cNvGrpSpPr/>
        <p:nvPr/>
      </p:nvGrpSpPr>
      <p:grpSpPr>
        <a:xfrm>
          <a:off x="0" y="0"/>
          <a:ext cx="0" cy="0"/>
          <a:chOff x="0" y="0"/>
          <a:chExt cx="0" cy="0"/>
        </a:xfrm>
      </p:grpSpPr>
      <p:pic>
        <p:nvPicPr>
          <p:cNvPr id="13" name="Picture 12" descr="A picture containing text&#10;&#10;Description automatically generated">
            <a:extLst>
              <a:ext uri="{FF2B5EF4-FFF2-40B4-BE49-F238E27FC236}">
                <a16:creationId xmlns:a16="http://schemas.microsoft.com/office/drawing/2014/main" id="{702509F5-BFF3-A2DD-2BAD-46C234A73965}"/>
              </a:ext>
            </a:extLst>
          </p:cNvPr>
          <p:cNvPicPr>
            <a:picLocks noChangeAspect="1"/>
          </p:cNvPicPr>
          <p:nvPr userDrawn="1"/>
        </p:nvPicPr>
        <p:blipFill>
          <a:blip r:embed="rId2"/>
          <a:stretch>
            <a:fillRect/>
          </a:stretch>
        </p:blipFill>
        <p:spPr>
          <a:xfrm>
            <a:off x="3862749" y="346786"/>
            <a:ext cx="3303371" cy="1478940"/>
          </a:xfrm>
          <a:prstGeom prst="rect">
            <a:avLst/>
          </a:prstGeom>
        </p:spPr>
      </p:pic>
      <p:sp>
        <p:nvSpPr>
          <p:cNvPr id="4" name="Title 1">
            <a:extLst>
              <a:ext uri="{FF2B5EF4-FFF2-40B4-BE49-F238E27FC236}">
                <a16:creationId xmlns:a16="http://schemas.microsoft.com/office/drawing/2014/main" id="{466CA37A-309A-9788-AA83-86E9BA6B4DCB}"/>
              </a:ext>
            </a:extLst>
          </p:cNvPr>
          <p:cNvSpPr>
            <a:spLocks noGrp="1"/>
          </p:cNvSpPr>
          <p:nvPr>
            <p:ph type="ctrTitle" hasCustomPrompt="1"/>
          </p:nvPr>
        </p:nvSpPr>
        <p:spPr>
          <a:xfrm>
            <a:off x="3854370" y="2455502"/>
            <a:ext cx="7691636" cy="1960559"/>
          </a:xfrm>
        </p:spPr>
        <p:txBody>
          <a:bodyPr anchor="b">
            <a:normAutofit/>
          </a:bodyPr>
          <a:lstStyle>
            <a:lvl1pPr algn="l">
              <a:defRPr sz="6000">
                <a:solidFill>
                  <a:schemeClr val="bg1"/>
                </a:solidFill>
              </a:defRPr>
            </a:lvl1pPr>
          </a:lstStyle>
          <a:p>
            <a:r>
              <a:rPr lang="en-US" dirty="0"/>
              <a:t>Click to edit master title style</a:t>
            </a:r>
          </a:p>
        </p:txBody>
      </p:sp>
      <p:sp>
        <p:nvSpPr>
          <p:cNvPr id="7" name="Text Placeholder 11">
            <a:extLst>
              <a:ext uri="{FF2B5EF4-FFF2-40B4-BE49-F238E27FC236}">
                <a16:creationId xmlns:a16="http://schemas.microsoft.com/office/drawing/2014/main" id="{49FCB8F2-5EF1-287E-4DCA-77B1FEBB7C6B}"/>
              </a:ext>
            </a:extLst>
          </p:cNvPr>
          <p:cNvSpPr>
            <a:spLocks noGrp="1"/>
          </p:cNvSpPr>
          <p:nvPr>
            <p:ph type="body" sz="quarter" idx="11" hasCustomPrompt="1"/>
          </p:nvPr>
        </p:nvSpPr>
        <p:spPr>
          <a:xfrm>
            <a:off x="3867494" y="5142631"/>
            <a:ext cx="7692042" cy="1198916"/>
          </a:xfrm>
        </p:spPr>
        <p:txBody>
          <a:bodyPr>
            <a:normAutofit/>
          </a:bodyPr>
          <a:lstStyle>
            <a:lvl1pPr marL="0" indent="0">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speaker: Name;</a:t>
            </a:r>
            <a:br>
              <a:rPr lang="en-US" dirty="0"/>
            </a:br>
            <a:r>
              <a:rPr lang="en-US" dirty="0"/>
              <a:t>title: Name;</a:t>
            </a:r>
            <a:br>
              <a:rPr lang="en-US" dirty="0"/>
            </a:br>
            <a:r>
              <a:rPr lang="en-US" dirty="0"/>
              <a:t>company: Name;</a:t>
            </a:r>
          </a:p>
        </p:txBody>
      </p:sp>
      <p:pic>
        <p:nvPicPr>
          <p:cNvPr id="11" name="Picture 10" descr="Icon&#10;&#10;Description automatically generated">
            <a:extLst>
              <a:ext uri="{FF2B5EF4-FFF2-40B4-BE49-F238E27FC236}">
                <a16:creationId xmlns:a16="http://schemas.microsoft.com/office/drawing/2014/main" id="{DC4B3324-30FA-01B2-FC76-80E4133482EC}"/>
              </a:ext>
            </a:extLst>
          </p:cNvPr>
          <p:cNvPicPr>
            <a:picLocks noChangeAspect="1"/>
          </p:cNvPicPr>
          <p:nvPr userDrawn="1"/>
        </p:nvPicPr>
        <p:blipFill>
          <a:blip r:embed="rId3"/>
          <a:stretch>
            <a:fillRect/>
          </a:stretch>
        </p:blipFill>
        <p:spPr>
          <a:xfrm>
            <a:off x="0" y="0"/>
            <a:ext cx="3486150" cy="6858000"/>
          </a:xfrm>
          <a:prstGeom prst="rect">
            <a:avLst/>
          </a:prstGeom>
        </p:spPr>
      </p:pic>
      <p:sp>
        <p:nvSpPr>
          <p:cNvPr id="2" name="Text Placeholder 11">
            <a:extLst>
              <a:ext uri="{FF2B5EF4-FFF2-40B4-BE49-F238E27FC236}">
                <a16:creationId xmlns:a16="http://schemas.microsoft.com/office/drawing/2014/main" id="{398EE6F9-5D40-DAD0-A595-159C0002075F}"/>
              </a:ext>
            </a:extLst>
          </p:cNvPr>
          <p:cNvSpPr txBox="1">
            <a:spLocks/>
          </p:cNvSpPr>
          <p:nvPr userDrawn="1"/>
        </p:nvSpPr>
        <p:spPr>
          <a:xfrm>
            <a:off x="3867494" y="4258102"/>
            <a:ext cx="7692042" cy="464369"/>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spcAft>
                <a:spcPts val="300"/>
              </a:spcAft>
              <a:buFont typeface="Arial" panose="020B0604020202020204" pitchFamily="34" charset="0"/>
              <a:buNone/>
              <a:defRPr sz="2200" b="0" i="0" kern="1200">
                <a:solidFill>
                  <a:schemeClr val="bg2"/>
                </a:solidFill>
                <a:latin typeface="Poppins" pitchFamily="2" charset="77"/>
                <a:ea typeface="+mn-ea"/>
                <a:cs typeface="Poppins" pitchFamily="2" charset="77"/>
              </a:defRPr>
            </a:lvl1pPr>
            <a:lvl2pPr marL="457200" indent="0" algn="l" defTabSz="914400" rtl="0" eaLnBrk="1" latinLnBrk="0" hangingPunct="1">
              <a:lnSpc>
                <a:spcPct val="100000"/>
              </a:lnSpc>
              <a:spcBef>
                <a:spcPts val="500"/>
              </a:spcBef>
              <a:spcAft>
                <a:spcPts val="300"/>
              </a:spcAft>
              <a:buFont typeface="Arial" panose="020B0604020202020204" pitchFamily="34" charset="0"/>
              <a:buNone/>
              <a:defRPr sz="1800" b="0" i="0" kern="1200">
                <a:solidFill>
                  <a:schemeClr val="tx2"/>
                </a:solidFill>
                <a:latin typeface="Poppins" pitchFamily="2" charset="77"/>
                <a:ea typeface="+mn-ea"/>
                <a:cs typeface="Poppins" pitchFamily="2" charset="77"/>
              </a:defRPr>
            </a:lvl2pPr>
            <a:lvl3pPr marL="914400" indent="0" algn="l" defTabSz="914400" rtl="0" eaLnBrk="1" latinLnBrk="0" hangingPunct="1">
              <a:lnSpc>
                <a:spcPct val="100000"/>
              </a:lnSpc>
              <a:spcBef>
                <a:spcPts val="500"/>
              </a:spcBef>
              <a:spcAft>
                <a:spcPts val="300"/>
              </a:spcAft>
              <a:buFont typeface="Arial" panose="020B0604020202020204" pitchFamily="34" charset="0"/>
              <a:buNone/>
              <a:defRPr sz="1600" b="0" i="0" kern="1200">
                <a:solidFill>
                  <a:schemeClr val="tx2"/>
                </a:solidFill>
                <a:latin typeface="Poppins" pitchFamily="2" charset="77"/>
                <a:ea typeface="+mn-ea"/>
                <a:cs typeface="Poppins" pitchFamily="2" charset="77"/>
              </a:defRPr>
            </a:lvl3pPr>
            <a:lvl4pPr marL="1371600" indent="0" algn="l" defTabSz="914400" rtl="0" eaLnBrk="1" latinLnBrk="0" hangingPunct="1">
              <a:lnSpc>
                <a:spcPct val="100000"/>
              </a:lnSpc>
              <a:spcBef>
                <a:spcPts val="500"/>
              </a:spcBef>
              <a:spcAft>
                <a:spcPts val="300"/>
              </a:spcAft>
              <a:buFont typeface="Arial" panose="020B0604020202020204" pitchFamily="34" charset="0"/>
              <a:buNone/>
              <a:defRPr sz="1400" b="0" i="0" kern="1200">
                <a:solidFill>
                  <a:schemeClr val="tx2"/>
                </a:solidFill>
                <a:latin typeface="Poppins" pitchFamily="2" charset="77"/>
                <a:ea typeface="+mn-ea"/>
                <a:cs typeface="Poppins" pitchFamily="2" charset="77"/>
              </a:defRPr>
            </a:lvl4pPr>
            <a:lvl5pPr marL="1828800" indent="0" algn="l" defTabSz="914400" rtl="0" eaLnBrk="1" latinLnBrk="0" hangingPunct="1">
              <a:lnSpc>
                <a:spcPct val="100000"/>
              </a:lnSpc>
              <a:spcBef>
                <a:spcPts val="500"/>
              </a:spcBef>
              <a:spcAft>
                <a:spcPts val="300"/>
              </a:spcAft>
              <a:buFont typeface="Arial" panose="020B0604020202020204" pitchFamily="34" charset="0"/>
              <a:buNone/>
              <a:defRPr sz="1400" b="0" i="0" kern="1200">
                <a:solidFill>
                  <a:schemeClr val="tx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&lt;/title&gt;</a:t>
            </a:r>
          </a:p>
        </p:txBody>
      </p:sp>
      <p:sp>
        <p:nvSpPr>
          <p:cNvPr id="5" name="Text Placeholder 11">
            <a:extLst>
              <a:ext uri="{FF2B5EF4-FFF2-40B4-BE49-F238E27FC236}">
                <a16:creationId xmlns:a16="http://schemas.microsoft.com/office/drawing/2014/main" id="{C49F0E2B-27E4-EFD5-E173-1EC0738CDC49}"/>
              </a:ext>
            </a:extLst>
          </p:cNvPr>
          <p:cNvSpPr txBox="1">
            <a:spLocks/>
          </p:cNvSpPr>
          <p:nvPr userDrawn="1"/>
        </p:nvSpPr>
        <p:spPr>
          <a:xfrm>
            <a:off x="3867494" y="2013238"/>
            <a:ext cx="7692042" cy="464369"/>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spcAft>
                <a:spcPts val="300"/>
              </a:spcAft>
              <a:buFont typeface="Arial" panose="020B0604020202020204" pitchFamily="34" charset="0"/>
              <a:buNone/>
              <a:defRPr sz="2200" b="0" i="0" kern="1200">
                <a:solidFill>
                  <a:schemeClr val="bg2"/>
                </a:solidFill>
                <a:latin typeface="Poppins" pitchFamily="2" charset="77"/>
                <a:ea typeface="+mn-ea"/>
                <a:cs typeface="Poppins" pitchFamily="2" charset="77"/>
              </a:defRPr>
            </a:lvl1pPr>
            <a:lvl2pPr marL="457200" indent="0" algn="l" defTabSz="914400" rtl="0" eaLnBrk="1" latinLnBrk="0" hangingPunct="1">
              <a:lnSpc>
                <a:spcPct val="100000"/>
              </a:lnSpc>
              <a:spcBef>
                <a:spcPts val="500"/>
              </a:spcBef>
              <a:spcAft>
                <a:spcPts val="300"/>
              </a:spcAft>
              <a:buFont typeface="Arial" panose="020B0604020202020204" pitchFamily="34" charset="0"/>
              <a:buNone/>
              <a:defRPr sz="1800" b="0" i="0" kern="1200">
                <a:solidFill>
                  <a:schemeClr val="tx2"/>
                </a:solidFill>
                <a:latin typeface="Poppins" pitchFamily="2" charset="77"/>
                <a:ea typeface="+mn-ea"/>
                <a:cs typeface="Poppins" pitchFamily="2" charset="77"/>
              </a:defRPr>
            </a:lvl2pPr>
            <a:lvl3pPr marL="914400" indent="0" algn="l" defTabSz="914400" rtl="0" eaLnBrk="1" latinLnBrk="0" hangingPunct="1">
              <a:lnSpc>
                <a:spcPct val="100000"/>
              </a:lnSpc>
              <a:spcBef>
                <a:spcPts val="500"/>
              </a:spcBef>
              <a:spcAft>
                <a:spcPts val="300"/>
              </a:spcAft>
              <a:buFont typeface="Arial" panose="020B0604020202020204" pitchFamily="34" charset="0"/>
              <a:buNone/>
              <a:defRPr sz="1600" b="0" i="0" kern="1200">
                <a:solidFill>
                  <a:schemeClr val="tx2"/>
                </a:solidFill>
                <a:latin typeface="Poppins" pitchFamily="2" charset="77"/>
                <a:ea typeface="+mn-ea"/>
                <a:cs typeface="Poppins" pitchFamily="2" charset="77"/>
              </a:defRPr>
            </a:lvl3pPr>
            <a:lvl4pPr marL="1371600" indent="0" algn="l" defTabSz="914400" rtl="0" eaLnBrk="1" latinLnBrk="0" hangingPunct="1">
              <a:lnSpc>
                <a:spcPct val="100000"/>
              </a:lnSpc>
              <a:spcBef>
                <a:spcPts val="500"/>
              </a:spcBef>
              <a:spcAft>
                <a:spcPts val="300"/>
              </a:spcAft>
              <a:buFont typeface="Arial" panose="020B0604020202020204" pitchFamily="34" charset="0"/>
              <a:buNone/>
              <a:defRPr sz="1400" b="0" i="0" kern="1200">
                <a:solidFill>
                  <a:schemeClr val="tx2"/>
                </a:solidFill>
                <a:latin typeface="Poppins" pitchFamily="2" charset="77"/>
                <a:ea typeface="+mn-ea"/>
                <a:cs typeface="Poppins" pitchFamily="2" charset="77"/>
              </a:defRPr>
            </a:lvl4pPr>
            <a:lvl5pPr marL="1828800" indent="0" algn="l" defTabSz="914400" rtl="0" eaLnBrk="1" latinLnBrk="0" hangingPunct="1">
              <a:lnSpc>
                <a:spcPct val="100000"/>
              </a:lnSpc>
              <a:spcBef>
                <a:spcPts val="500"/>
              </a:spcBef>
              <a:spcAft>
                <a:spcPts val="300"/>
              </a:spcAft>
              <a:buFont typeface="Arial" panose="020B0604020202020204" pitchFamily="34" charset="0"/>
              <a:buNone/>
              <a:defRPr sz="1400" b="0" i="0" kern="1200">
                <a:solidFill>
                  <a:schemeClr val="tx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&lt;/title&gt;</a:t>
            </a:r>
          </a:p>
        </p:txBody>
      </p:sp>
    </p:spTree>
    <p:extLst>
      <p:ext uri="{BB962C8B-B14F-4D97-AF65-F5344CB8AC3E}">
        <p14:creationId xmlns:p14="http://schemas.microsoft.com/office/powerpoint/2010/main" val="74849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gradFill>
          <a:gsLst>
            <a:gs pos="100000">
              <a:schemeClr val="accent2"/>
            </a:gs>
            <a:gs pos="35000">
              <a:schemeClr val="tx1"/>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52AE5-2E8A-E14B-A350-C57A2FA18DE6}"/>
              </a:ext>
            </a:extLst>
          </p:cNvPr>
          <p:cNvSpPr>
            <a:spLocks noGrp="1"/>
          </p:cNvSpPr>
          <p:nvPr>
            <p:ph type="title" hasCustomPrompt="1"/>
          </p:nvPr>
        </p:nvSpPr>
        <p:spPr>
          <a:xfrm>
            <a:off x="406400" y="2610946"/>
            <a:ext cx="3210257" cy="1636108"/>
          </a:xfrm>
        </p:spPr>
        <p:txBody>
          <a:bodyPr anchor="ctr">
            <a:noAutofit/>
          </a:bodyPr>
          <a:lstStyle>
            <a:lvl1pPr algn="ctr">
              <a:defRPr sz="3600">
                <a:solidFill>
                  <a:schemeClr val="bg1"/>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9219A960-FA53-924B-8B27-1DEA385F5D5B}"/>
              </a:ext>
            </a:extLst>
          </p:cNvPr>
          <p:cNvSpPr>
            <a:spLocks noGrp="1"/>
          </p:cNvSpPr>
          <p:nvPr>
            <p:ph type="sldNum" sz="quarter" idx="12"/>
          </p:nvPr>
        </p:nvSpPr>
        <p:spPr/>
        <p:txBody>
          <a:bodyPr/>
          <a:lstStyle>
            <a:lvl1pPr>
              <a:defRPr>
                <a:solidFill>
                  <a:schemeClr val="bg1"/>
                </a:solidFill>
              </a:defRPr>
            </a:lvl1pPr>
          </a:lstStyle>
          <a:p>
            <a:fld id="{679D2152-1C30-894C-9781-951D3C9748DF}" type="slidenum">
              <a:rPr lang="en-US" smtClean="0"/>
              <a:pPr/>
              <a:t>‹#›</a:t>
            </a:fld>
            <a:endParaRPr lang="en-US"/>
          </a:p>
        </p:txBody>
      </p:sp>
      <p:sp>
        <p:nvSpPr>
          <p:cNvPr id="9" name="Footer Placeholder 4">
            <a:extLst>
              <a:ext uri="{FF2B5EF4-FFF2-40B4-BE49-F238E27FC236}">
                <a16:creationId xmlns:a16="http://schemas.microsoft.com/office/drawing/2014/main" id="{9D84DF0D-C3C3-534A-BBC7-B8901EC61549}"/>
              </a:ext>
            </a:extLst>
          </p:cNvPr>
          <p:cNvSpPr>
            <a:spLocks noGrp="1"/>
          </p:cNvSpPr>
          <p:nvPr>
            <p:ph type="ftr" sz="quarter" idx="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 2023 SailPoint Technologies, Inc. All rights reserved.</a:t>
            </a:r>
            <a:endParaRPr lang="en-US" altLang="en-US" dirty="0">
              <a:ea typeface="ＭＳ Ｐゴシック" panose="020B0600070205080204" pitchFamily="34" charset="-128"/>
            </a:endParaRPr>
          </a:p>
        </p:txBody>
      </p:sp>
      <p:sp>
        <p:nvSpPr>
          <p:cNvPr id="7" name="Rounded Rectangle 6">
            <a:extLst>
              <a:ext uri="{FF2B5EF4-FFF2-40B4-BE49-F238E27FC236}">
                <a16:creationId xmlns:a16="http://schemas.microsoft.com/office/drawing/2014/main" id="{EEBFBFE7-C81D-F046-BF1D-2210155BABAF}"/>
              </a:ext>
            </a:extLst>
          </p:cNvPr>
          <p:cNvSpPr/>
          <p:nvPr userDrawn="1"/>
        </p:nvSpPr>
        <p:spPr>
          <a:xfrm>
            <a:off x="4012443" y="791570"/>
            <a:ext cx="7347708" cy="5199797"/>
          </a:xfrm>
          <a:prstGeom prst="roundRect">
            <a:avLst>
              <a:gd name="adj" fmla="val 13517"/>
            </a:avLst>
          </a:prstGeom>
          <a:solidFill>
            <a:schemeClr val="bg1"/>
          </a:solidFill>
          <a:ln>
            <a:noFill/>
          </a:ln>
          <a:effectLst>
            <a:outerShdw blurRad="233933" dist="38100" dir="2700000" algn="tl"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Icon&#10;&#10;Description automatically generated">
            <a:extLst>
              <a:ext uri="{FF2B5EF4-FFF2-40B4-BE49-F238E27FC236}">
                <a16:creationId xmlns:a16="http://schemas.microsoft.com/office/drawing/2014/main" id="{348F772E-0B10-3436-4091-2AF6506179B6}"/>
              </a:ext>
            </a:extLst>
          </p:cNvPr>
          <p:cNvPicPr>
            <a:picLocks noChangeAspect="1"/>
          </p:cNvPicPr>
          <p:nvPr userDrawn="1"/>
        </p:nvPicPr>
        <p:blipFill>
          <a:blip r:embed="rId2"/>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201559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C3BAE-D05F-1A49-8B85-D379B1E39E9B}"/>
              </a:ext>
            </a:extLst>
          </p:cNvPr>
          <p:cNvSpPr>
            <a:spLocks noGrp="1"/>
          </p:cNvSpPr>
          <p:nvPr>
            <p:ph type="title" hasCustomPrompt="1"/>
          </p:nvPr>
        </p:nvSpPr>
        <p:spPr>
          <a:xfrm>
            <a:off x="406400" y="365125"/>
            <a:ext cx="10634638" cy="79775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7EE4FA5-A75E-BB45-8976-E756865ED322}"/>
              </a:ext>
            </a:extLst>
          </p:cNvPr>
          <p:cNvSpPr>
            <a:spLocks noGrp="1"/>
          </p:cNvSpPr>
          <p:nvPr>
            <p:ph idx="1" hasCustomPrompt="1"/>
          </p:nvPr>
        </p:nvSpPr>
        <p:spPr>
          <a:xfrm>
            <a:off x="406400" y="1613949"/>
            <a:ext cx="11430000" cy="428053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022947C-C848-734C-B88F-459D6B95B515}"/>
              </a:ext>
            </a:extLst>
          </p:cNvPr>
          <p:cNvSpPr>
            <a:spLocks noGrp="1"/>
          </p:cNvSpPr>
          <p:nvPr>
            <p:ph type="sldNum" sz="quarter" idx="12"/>
          </p:nvPr>
        </p:nvSpPr>
        <p:spPr/>
        <p:txBody>
          <a:bodyPr/>
          <a:lstStyle/>
          <a:p>
            <a:fld id="{679D2152-1C30-894C-9781-951D3C9748DF}" type="slidenum">
              <a:rPr lang="en-US" smtClean="0"/>
              <a:t>‹#›</a:t>
            </a:fld>
            <a:endParaRPr lang="en-US"/>
          </a:p>
        </p:txBody>
      </p:sp>
      <p:sp>
        <p:nvSpPr>
          <p:cNvPr id="8" name="Footer Placeholder 4">
            <a:extLst>
              <a:ext uri="{FF2B5EF4-FFF2-40B4-BE49-F238E27FC236}">
                <a16:creationId xmlns:a16="http://schemas.microsoft.com/office/drawing/2014/main" id="{31037887-B903-B04E-A6F3-86B826237DAB}"/>
              </a:ext>
            </a:extLst>
          </p:cNvPr>
          <p:cNvSpPr>
            <a:spLocks noGrp="1"/>
          </p:cNvSpPr>
          <p:nvPr>
            <p:ph type="ftr" sz="quarter" idx="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 2023 SailPoint Technologies, Inc. All rights reserved.</a:t>
            </a:r>
            <a:endParaRPr lang="en-US" altLang="en-US" dirty="0">
              <a:ea typeface="ＭＳ Ｐゴシック" panose="020B0600070205080204" pitchFamily="34" charset="-128"/>
            </a:endParaRPr>
          </a:p>
        </p:txBody>
      </p:sp>
      <p:pic>
        <p:nvPicPr>
          <p:cNvPr id="4" name="Picture 3" descr="Icon&#10;&#10;Description automatically generated">
            <a:extLst>
              <a:ext uri="{FF2B5EF4-FFF2-40B4-BE49-F238E27FC236}">
                <a16:creationId xmlns:a16="http://schemas.microsoft.com/office/drawing/2014/main" id="{69153A4E-97F0-F015-878A-9DE0EF10BF8A}"/>
              </a:ext>
            </a:extLst>
          </p:cNvPr>
          <p:cNvPicPr>
            <a:picLocks noChangeAspect="1"/>
          </p:cNvPicPr>
          <p:nvPr userDrawn="1"/>
        </p:nvPicPr>
        <p:blipFill>
          <a:blip r:embed="rId2"/>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127615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150CC1E-B4BC-6F40-8A77-F948E2F75327}"/>
              </a:ext>
            </a:extLst>
          </p:cNvPr>
          <p:cNvSpPr>
            <a:spLocks noGrp="1"/>
          </p:cNvSpPr>
          <p:nvPr>
            <p:ph type="body" idx="1" hasCustomPrompt="1"/>
          </p:nvPr>
        </p:nvSpPr>
        <p:spPr>
          <a:xfrm>
            <a:off x="570173" y="1681163"/>
            <a:ext cx="5157787" cy="823912"/>
          </a:xfrm>
        </p:spPr>
        <p:txBody>
          <a:bodyPr anchor="b"/>
          <a:lstStyle>
            <a:lvl1pPr marL="0" indent="0" algn="ctr">
              <a:buNone/>
              <a:defRPr sz="2400" b="1" i="0">
                <a:latin typeface="Poppins SemiBold" pitchFamily="2" charset="77"/>
                <a:cs typeface="Poppins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9F4A977-4331-DF4D-9551-A66B9AA46536}"/>
              </a:ext>
            </a:extLst>
          </p:cNvPr>
          <p:cNvSpPr>
            <a:spLocks noGrp="1"/>
          </p:cNvSpPr>
          <p:nvPr>
            <p:ph sz="half" idx="2" hasCustomPrompt="1"/>
          </p:nvPr>
        </p:nvSpPr>
        <p:spPr>
          <a:xfrm>
            <a:off x="570173" y="2505075"/>
            <a:ext cx="5157787" cy="321333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F0AB22AB-6949-F848-A6EB-5D8A98590FFA}"/>
              </a:ext>
            </a:extLst>
          </p:cNvPr>
          <p:cNvSpPr>
            <a:spLocks noGrp="1"/>
          </p:cNvSpPr>
          <p:nvPr>
            <p:ph type="body" sz="quarter" idx="3" hasCustomPrompt="1"/>
          </p:nvPr>
        </p:nvSpPr>
        <p:spPr>
          <a:xfrm>
            <a:off x="6438639" y="1681163"/>
            <a:ext cx="5183188" cy="823912"/>
          </a:xfrm>
        </p:spPr>
        <p:txBody>
          <a:bodyPr anchor="b"/>
          <a:lstStyle>
            <a:lvl1pPr marL="0" indent="0" algn="ctr">
              <a:buNone/>
              <a:defRPr sz="2400" b="1" i="0">
                <a:latin typeface="Poppins SemiBold" pitchFamily="2" charset="77"/>
                <a:cs typeface="Poppins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9E62064A-82A7-494B-A926-194686D8D374}"/>
              </a:ext>
            </a:extLst>
          </p:cNvPr>
          <p:cNvSpPr>
            <a:spLocks noGrp="1"/>
          </p:cNvSpPr>
          <p:nvPr>
            <p:ph sz="quarter" idx="4" hasCustomPrompt="1"/>
          </p:nvPr>
        </p:nvSpPr>
        <p:spPr>
          <a:xfrm>
            <a:off x="6438639" y="2505075"/>
            <a:ext cx="5183188" cy="321333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a:extLst>
              <a:ext uri="{FF2B5EF4-FFF2-40B4-BE49-F238E27FC236}">
                <a16:creationId xmlns:a16="http://schemas.microsoft.com/office/drawing/2014/main" id="{8CB9A171-73F0-3A47-BED5-25E52A1B2AD1}"/>
              </a:ext>
            </a:extLst>
          </p:cNvPr>
          <p:cNvSpPr>
            <a:spLocks noGrp="1"/>
          </p:cNvSpPr>
          <p:nvPr>
            <p:ph type="sldNum" sz="quarter" idx="12"/>
          </p:nvPr>
        </p:nvSpPr>
        <p:spPr/>
        <p:txBody>
          <a:bodyPr/>
          <a:lstStyle/>
          <a:p>
            <a:fld id="{679D2152-1C30-894C-9781-951D3C9748DF}" type="slidenum">
              <a:rPr lang="en-US" smtClean="0"/>
              <a:t>‹#›</a:t>
            </a:fld>
            <a:endParaRPr lang="en-US"/>
          </a:p>
        </p:txBody>
      </p:sp>
      <p:sp>
        <p:nvSpPr>
          <p:cNvPr id="10" name="Footer Placeholder 4">
            <a:extLst>
              <a:ext uri="{FF2B5EF4-FFF2-40B4-BE49-F238E27FC236}">
                <a16:creationId xmlns:a16="http://schemas.microsoft.com/office/drawing/2014/main" id="{F5344BA9-C1A8-4244-8785-02EA8B56B285}"/>
              </a:ext>
            </a:extLst>
          </p:cNvPr>
          <p:cNvSpPr>
            <a:spLocks noGrp="1"/>
          </p:cNvSpPr>
          <p:nvPr>
            <p:ph type="ftr" sz="quarter" idx="1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 2023 SailPoint Technologies, Inc. All rights reserved.</a:t>
            </a:r>
            <a:endParaRPr lang="en-US" altLang="en-US" dirty="0">
              <a:ea typeface="ＭＳ Ｐゴシック" panose="020B0600070205080204" pitchFamily="34" charset="-128"/>
            </a:endParaRPr>
          </a:p>
        </p:txBody>
      </p:sp>
      <p:sp>
        <p:nvSpPr>
          <p:cNvPr id="11" name="Title 1">
            <a:extLst>
              <a:ext uri="{FF2B5EF4-FFF2-40B4-BE49-F238E27FC236}">
                <a16:creationId xmlns:a16="http://schemas.microsoft.com/office/drawing/2014/main" id="{510EBD89-A495-0C49-9448-EC02AE7CB0BD}"/>
              </a:ext>
            </a:extLst>
          </p:cNvPr>
          <p:cNvSpPr>
            <a:spLocks noGrp="1"/>
          </p:cNvSpPr>
          <p:nvPr>
            <p:ph type="title" hasCustomPrompt="1"/>
          </p:nvPr>
        </p:nvSpPr>
        <p:spPr>
          <a:xfrm>
            <a:off x="1153160" y="365125"/>
            <a:ext cx="9885680" cy="797753"/>
          </a:xfrm>
        </p:spPr>
        <p:txBody>
          <a:bodyPr/>
          <a:lstStyle>
            <a:lvl1pPr algn="ctr">
              <a:defRPr/>
            </a:lvl1pPr>
          </a:lstStyle>
          <a:p>
            <a:r>
              <a:rPr lang="en-US" dirty="0"/>
              <a:t>Click to edit master title style</a:t>
            </a:r>
          </a:p>
        </p:txBody>
      </p:sp>
      <p:pic>
        <p:nvPicPr>
          <p:cNvPr id="2" name="Picture 1" descr="Icon&#10;&#10;Description automatically generated">
            <a:extLst>
              <a:ext uri="{FF2B5EF4-FFF2-40B4-BE49-F238E27FC236}">
                <a16:creationId xmlns:a16="http://schemas.microsoft.com/office/drawing/2014/main" id="{AFB9C8B1-05DF-9406-94B6-F257DDC83CC0}"/>
              </a:ext>
            </a:extLst>
          </p:cNvPr>
          <p:cNvPicPr>
            <a:picLocks noChangeAspect="1"/>
          </p:cNvPicPr>
          <p:nvPr userDrawn="1"/>
        </p:nvPicPr>
        <p:blipFill>
          <a:blip r:embed="rId2"/>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927645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150CC1E-B4BC-6F40-8A77-F948E2F75327}"/>
              </a:ext>
            </a:extLst>
          </p:cNvPr>
          <p:cNvSpPr>
            <a:spLocks noGrp="1"/>
          </p:cNvSpPr>
          <p:nvPr>
            <p:ph type="body" idx="1" hasCustomPrompt="1"/>
          </p:nvPr>
        </p:nvSpPr>
        <p:spPr>
          <a:xfrm>
            <a:off x="379104" y="1831288"/>
            <a:ext cx="3715224" cy="823912"/>
          </a:xfrm>
        </p:spPr>
        <p:txBody>
          <a:bodyPr anchor="b">
            <a:normAutofit/>
          </a:bodyPr>
          <a:lstStyle>
            <a:lvl1pPr marL="0" indent="0" algn="ctr">
              <a:buNone/>
              <a:defRPr sz="2200" b="1" i="0">
                <a:latin typeface="Poppins SemiBold" pitchFamily="2" charset="77"/>
                <a:cs typeface="Poppins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9F4A977-4331-DF4D-9551-A66B9AA46536}"/>
              </a:ext>
            </a:extLst>
          </p:cNvPr>
          <p:cNvSpPr>
            <a:spLocks noGrp="1"/>
          </p:cNvSpPr>
          <p:nvPr>
            <p:ph sz="half" idx="2" hasCustomPrompt="1"/>
          </p:nvPr>
        </p:nvSpPr>
        <p:spPr>
          <a:xfrm>
            <a:off x="379104" y="2906973"/>
            <a:ext cx="3715224" cy="2961564"/>
          </a:xfrm>
        </p:spPr>
        <p:txBody>
          <a:bodyPr>
            <a:normAutofit/>
          </a:bodyPr>
          <a:lstStyle>
            <a:lvl1pPr marL="0" indent="0" algn="ctr">
              <a:spcAft>
                <a:spcPts val="300"/>
              </a:spcAft>
              <a:buNone/>
              <a:defRPr sz="1800"/>
            </a:lvl1pPr>
            <a:lvl2pPr marL="457200" indent="0" algn="ctr">
              <a:spcAft>
                <a:spcPts val="300"/>
              </a:spcAft>
              <a:buNone/>
              <a:defRPr sz="1600"/>
            </a:lvl2pPr>
            <a:lvl3pPr marL="914400" indent="0" algn="ctr">
              <a:spcAft>
                <a:spcPts val="300"/>
              </a:spcAft>
              <a:buNone/>
              <a:defRPr sz="1400"/>
            </a:lvl3pPr>
            <a:lvl4pPr marL="1371600" indent="0" algn="ctr">
              <a:spcAft>
                <a:spcPts val="300"/>
              </a:spcAft>
              <a:buNone/>
              <a:defRPr sz="1200"/>
            </a:lvl4pPr>
            <a:lvl5pPr marL="1828800" indent="0" algn="ctr">
              <a:spcAft>
                <a:spcPts val="300"/>
              </a:spcAft>
              <a:buNone/>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a:extLst>
              <a:ext uri="{FF2B5EF4-FFF2-40B4-BE49-F238E27FC236}">
                <a16:creationId xmlns:a16="http://schemas.microsoft.com/office/drawing/2014/main" id="{8CB9A171-73F0-3A47-BED5-25E52A1B2AD1}"/>
              </a:ext>
            </a:extLst>
          </p:cNvPr>
          <p:cNvSpPr>
            <a:spLocks noGrp="1"/>
          </p:cNvSpPr>
          <p:nvPr>
            <p:ph type="sldNum" sz="quarter" idx="12"/>
          </p:nvPr>
        </p:nvSpPr>
        <p:spPr/>
        <p:txBody>
          <a:bodyPr/>
          <a:lstStyle/>
          <a:p>
            <a:fld id="{679D2152-1C30-894C-9781-951D3C9748DF}" type="slidenum">
              <a:rPr lang="en-US" smtClean="0"/>
              <a:t>‹#›</a:t>
            </a:fld>
            <a:endParaRPr lang="en-US"/>
          </a:p>
        </p:txBody>
      </p:sp>
      <p:sp>
        <p:nvSpPr>
          <p:cNvPr id="10" name="Footer Placeholder 4">
            <a:extLst>
              <a:ext uri="{FF2B5EF4-FFF2-40B4-BE49-F238E27FC236}">
                <a16:creationId xmlns:a16="http://schemas.microsoft.com/office/drawing/2014/main" id="{F5344BA9-C1A8-4244-8785-02EA8B56B285}"/>
              </a:ext>
            </a:extLst>
          </p:cNvPr>
          <p:cNvSpPr>
            <a:spLocks noGrp="1"/>
          </p:cNvSpPr>
          <p:nvPr>
            <p:ph type="ftr" sz="quarter" idx="1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 2023 SailPoint Technologies, Inc. All rights reserved.</a:t>
            </a:r>
            <a:endParaRPr lang="en-US" altLang="en-US" dirty="0">
              <a:ea typeface="ＭＳ Ｐゴシック" panose="020B0600070205080204" pitchFamily="34" charset="-128"/>
            </a:endParaRPr>
          </a:p>
        </p:txBody>
      </p:sp>
      <p:sp>
        <p:nvSpPr>
          <p:cNvPr id="11" name="Title 1">
            <a:extLst>
              <a:ext uri="{FF2B5EF4-FFF2-40B4-BE49-F238E27FC236}">
                <a16:creationId xmlns:a16="http://schemas.microsoft.com/office/drawing/2014/main" id="{510EBD89-A495-0C49-9448-EC02AE7CB0BD}"/>
              </a:ext>
            </a:extLst>
          </p:cNvPr>
          <p:cNvSpPr>
            <a:spLocks noGrp="1"/>
          </p:cNvSpPr>
          <p:nvPr>
            <p:ph type="title" hasCustomPrompt="1"/>
          </p:nvPr>
        </p:nvSpPr>
        <p:spPr>
          <a:xfrm>
            <a:off x="1209040" y="365125"/>
            <a:ext cx="9773920" cy="797753"/>
          </a:xfrm>
        </p:spPr>
        <p:txBody>
          <a:bodyPr/>
          <a:lstStyle>
            <a:lvl1pPr algn="ctr">
              <a:defRPr/>
            </a:lvl1pPr>
          </a:lstStyle>
          <a:p>
            <a:r>
              <a:rPr lang="en-US" dirty="0"/>
              <a:t>Click to edit master title style</a:t>
            </a:r>
          </a:p>
        </p:txBody>
      </p:sp>
      <p:sp>
        <p:nvSpPr>
          <p:cNvPr id="12" name="Text Placeholder 2">
            <a:extLst>
              <a:ext uri="{FF2B5EF4-FFF2-40B4-BE49-F238E27FC236}">
                <a16:creationId xmlns:a16="http://schemas.microsoft.com/office/drawing/2014/main" id="{08DD7127-3FBC-0941-987E-D6515D5BAC53}"/>
              </a:ext>
            </a:extLst>
          </p:cNvPr>
          <p:cNvSpPr>
            <a:spLocks noGrp="1"/>
          </p:cNvSpPr>
          <p:nvPr>
            <p:ph type="body" idx="14" hasCustomPrompt="1"/>
          </p:nvPr>
        </p:nvSpPr>
        <p:spPr>
          <a:xfrm>
            <a:off x="4238388" y="1831288"/>
            <a:ext cx="3715224" cy="823912"/>
          </a:xfrm>
        </p:spPr>
        <p:txBody>
          <a:bodyPr anchor="b">
            <a:normAutofit/>
          </a:bodyPr>
          <a:lstStyle>
            <a:lvl1pPr marL="0" indent="0" algn="ctr">
              <a:buNone/>
              <a:defRPr sz="2200" b="0" i="0">
                <a:latin typeface="Poppins SemiBold" pitchFamily="2" charset="77"/>
                <a:cs typeface="Poppins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3">
            <a:extLst>
              <a:ext uri="{FF2B5EF4-FFF2-40B4-BE49-F238E27FC236}">
                <a16:creationId xmlns:a16="http://schemas.microsoft.com/office/drawing/2014/main" id="{745288EC-BAFB-6A43-BB36-54D9CB8BEF4E}"/>
              </a:ext>
            </a:extLst>
          </p:cNvPr>
          <p:cNvSpPr>
            <a:spLocks noGrp="1"/>
          </p:cNvSpPr>
          <p:nvPr>
            <p:ph sz="half" idx="15" hasCustomPrompt="1"/>
          </p:nvPr>
        </p:nvSpPr>
        <p:spPr>
          <a:xfrm>
            <a:off x="4238388" y="2906973"/>
            <a:ext cx="3715224" cy="2961564"/>
          </a:xfrm>
        </p:spPr>
        <p:txBody>
          <a:bodyPr>
            <a:normAutofit/>
          </a:bodyPr>
          <a:lstStyle>
            <a:lvl1pPr marL="0" indent="0" algn="ctr">
              <a:spcAft>
                <a:spcPts val="300"/>
              </a:spcAft>
              <a:buNone/>
              <a:defRPr sz="1800"/>
            </a:lvl1pPr>
            <a:lvl2pPr marL="0" indent="0" algn="ctr">
              <a:spcAft>
                <a:spcPts val="300"/>
              </a:spcAft>
              <a:buNone/>
              <a:defRPr sz="1600"/>
            </a:lvl2pPr>
            <a:lvl3pPr marL="0" indent="0" algn="ctr">
              <a:spcAft>
                <a:spcPts val="300"/>
              </a:spcAft>
              <a:buNone/>
              <a:defRPr sz="1400"/>
            </a:lvl3pPr>
            <a:lvl4pPr marL="0" indent="0" algn="ctr">
              <a:spcAft>
                <a:spcPts val="300"/>
              </a:spcAft>
              <a:buNone/>
              <a:defRPr sz="1200"/>
            </a:lvl4pPr>
            <a:lvl5pPr marL="0" indent="0" algn="ctr">
              <a:spcAft>
                <a:spcPts val="300"/>
              </a:spcAft>
              <a:buNone/>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2">
            <a:extLst>
              <a:ext uri="{FF2B5EF4-FFF2-40B4-BE49-F238E27FC236}">
                <a16:creationId xmlns:a16="http://schemas.microsoft.com/office/drawing/2014/main" id="{B3B7D636-D969-2F4C-9CED-F548C5C74F7E}"/>
              </a:ext>
            </a:extLst>
          </p:cNvPr>
          <p:cNvSpPr>
            <a:spLocks noGrp="1"/>
          </p:cNvSpPr>
          <p:nvPr>
            <p:ph type="body" idx="16" hasCustomPrompt="1"/>
          </p:nvPr>
        </p:nvSpPr>
        <p:spPr>
          <a:xfrm>
            <a:off x="8093879" y="1831288"/>
            <a:ext cx="3715224" cy="823912"/>
          </a:xfrm>
        </p:spPr>
        <p:txBody>
          <a:bodyPr anchor="b">
            <a:normAutofit/>
          </a:bodyPr>
          <a:lstStyle>
            <a:lvl1pPr marL="0" indent="0" algn="ctr">
              <a:buNone/>
              <a:defRPr sz="2200" b="0" i="0">
                <a:latin typeface="Poppins SemiBold" pitchFamily="2" charset="77"/>
                <a:cs typeface="Poppins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7" name="Content Placeholder 3">
            <a:extLst>
              <a:ext uri="{FF2B5EF4-FFF2-40B4-BE49-F238E27FC236}">
                <a16:creationId xmlns:a16="http://schemas.microsoft.com/office/drawing/2014/main" id="{47086B62-F2A1-8E46-879C-0BA223ED573F}"/>
              </a:ext>
            </a:extLst>
          </p:cNvPr>
          <p:cNvSpPr>
            <a:spLocks noGrp="1"/>
          </p:cNvSpPr>
          <p:nvPr>
            <p:ph sz="half" idx="17" hasCustomPrompt="1"/>
          </p:nvPr>
        </p:nvSpPr>
        <p:spPr>
          <a:xfrm>
            <a:off x="8093879" y="2906973"/>
            <a:ext cx="3715224" cy="2961564"/>
          </a:xfrm>
        </p:spPr>
        <p:txBody>
          <a:bodyPr>
            <a:normAutofit/>
          </a:bodyPr>
          <a:lstStyle>
            <a:lvl1pPr marL="0" indent="0" algn="ctr">
              <a:spcAft>
                <a:spcPts val="300"/>
              </a:spcAft>
              <a:buNone/>
              <a:defRPr sz="1800"/>
            </a:lvl1pPr>
            <a:lvl2pPr marL="457200" indent="0" algn="ctr">
              <a:spcAft>
                <a:spcPts val="300"/>
              </a:spcAft>
              <a:buNone/>
              <a:defRPr sz="1600"/>
            </a:lvl2pPr>
            <a:lvl3pPr marL="914400" indent="0" algn="ctr">
              <a:spcAft>
                <a:spcPts val="300"/>
              </a:spcAft>
              <a:buNone/>
              <a:defRPr sz="1400"/>
            </a:lvl3pPr>
            <a:lvl4pPr marL="1371600" indent="0" algn="ctr">
              <a:spcAft>
                <a:spcPts val="300"/>
              </a:spcAft>
              <a:buNone/>
              <a:defRPr sz="1200"/>
            </a:lvl4pPr>
            <a:lvl5pPr marL="1828800" indent="0" algn="ctr">
              <a:spcAft>
                <a:spcPts val="300"/>
              </a:spcAft>
              <a:buNone/>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descr="Icon&#10;&#10;Description automatically generated">
            <a:extLst>
              <a:ext uri="{FF2B5EF4-FFF2-40B4-BE49-F238E27FC236}">
                <a16:creationId xmlns:a16="http://schemas.microsoft.com/office/drawing/2014/main" id="{B9615636-7336-B895-8498-AE0769590D95}"/>
              </a:ext>
            </a:extLst>
          </p:cNvPr>
          <p:cNvPicPr>
            <a:picLocks noChangeAspect="1"/>
          </p:cNvPicPr>
          <p:nvPr userDrawn="1"/>
        </p:nvPicPr>
        <p:blipFill>
          <a:blip r:embed="rId2"/>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1467325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bg>
      <p:bgPr>
        <a:gradFill>
          <a:gsLst>
            <a:gs pos="100000">
              <a:schemeClr val="accent2"/>
            </a:gs>
            <a:gs pos="35000">
              <a:schemeClr val="tx1"/>
            </a:gs>
          </a:gsLst>
          <a:lin ang="2700000" scaled="1"/>
        </a:gradFill>
        <a:effectLst/>
      </p:bgPr>
    </p:bg>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7F11EDC6-4042-9B41-9829-40C1A03B2DDE}"/>
              </a:ext>
            </a:extLst>
          </p:cNvPr>
          <p:cNvSpPr/>
          <p:nvPr userDrawn="1"/>
        </p:nvSpPr>
        <p:spPr>
          <a:xfrm>
            <a:off x="612634" y="1825625"/>
            <a:ext cx="5181600" cy="4111151"/>
          </a:xfrm>
          <a:prstGeom prst="roundRect">
            <a:avLst>
              <a:gd name="adj" fmla="val 13517"/>
            </a:avLst>
          </a:prstGeom>
          <a:solidFill>
            <a:schemeClr val="bg1"/>
          </a:solidFill>
          <a:ln>
            <a:noFill/>
          </a:ln>
          <a:effectLst>
            <a:outerShdw blurRad="233933" dist="38100" dir="2700000" algn="tl"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2CB925D-725D-9D40-A690-BA2FCB38A62C}"/>
              </a:ext>
            </a:extLst>
          </p:cNvPr>
          <p:cNvSpPr>
            <a:spLocks noGrp="1"/>
          </p:cNvSpPr>
          <p:nvPr>
            <p:ph type="title" hasCustomPrompt="1"/>
          </p:nvPr>
        </p:nvSpPr>
        <p:spPr>
          <a:xfrm>
            <a:off x="1225721" y="365125"/>
            <a:ext cx="9740558" cy="797753"/>
          </a:xfrm>
        </p:spPr>
        <p:txBody>
          <a:bodyPr/>
          <a:lstStyle>
            <a:lvl1pPr algn="ct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DCDEE8BD-E916-6649-B50D-2D000281131C}"/>
              </a:ext>
            </a:extLst>
          </p:cNvPr>
          <p:cNvSpPr>
            <a:spLocks noGrp="1"/>
          </p:cNvSpPr>
          <p:nvPr>
            <p:ph sz="half" idx="1" hasCustomPrompt="1"/>
          </p:nvPr>
        </p:nvSpPr>
        <p:spPr>
          <a:xfrm>
            <a:off x="1010314" y="2265529"/>
            <a:ext cx="4386240" cy="31799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B3E9716B-DC23-884E-AECE-26BBB5EBEED3}"/>
              </a:ext>
            </a:extLst>
          </p:cNvPr>
          <p:cNvSpPr>
            <a:spLocks noGrp="1"/>
          </p:cNvSpPr>
          <p:nvPr>
            <p:ph type="sldNum" sz="quarter" idx="12"/>
          </p:nvPr>
        </p:nvSpPr>
        <p:spPr/>
        <p:txBody>
          <a:bodyPr/>
          <a:lstStyle>
            <a:lvl1pPr>
              <a:defRPr>
                <a:solidFill>
                  <a:schemeClr val="bg1"/>
                </a:solidFill>
              </a:defRPr>
            </a:lvl1pPr>
          </a:lstStyle>
          <a:p>
            <a:fld id="{679D2152-1C30-894C-9781-951D3C9748DF}" type="slidenum">
              <a:rPr lang="en-US" smtClean="0"/>
              <a:pPr/>
              <a:t>‹#›</a:t>
            </a:fld>
            <a:endParaRPr lang="en-US"/>
          </a:p>
        </p:txBody>
      </p:sp>
      <p:sp>
        <p:nvSpPr>
          <p:cNvPr id="8" name="Footer Placeholder 4">
            <a:extLst>
              <a:ext uri="{FF2B5EF4-FFF2-40B4-BE49-F238E27FC236}">
                <a16:creationId xmlns:a16="http://schemas.microsoft.com/office/drawing/2014/main" id="{A90B0DA2-E7B0-644B-9A47-82FE4334E0B4}"/>
              </a:ext>
            </a:extLst>
          </p:cNvPr>
          <p:cNvSpPr>
            <a:spLocks noGrp="1"/>
          </p:cNvSpPr>
          <p:nvPr>
            <p:ph type="ftr" sz="quarter" idx="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 2023 SailPoint Technologies, Inc. All rights reserved.</a:t>
            </a:r>
            <a:endParaRPr lang="en-US" altLang="en-US" dirty="0">
              <a:ea typeface="ＭＳ Ｐゴシック" panose="020B0600070205080204" pitchFamily="34" charset="-128"/>
            </a:endParaRPr>
          </a:p>
        </p:txBody>
      </p:sp>
      <p:sp>
        <p:nvSpPr>
          <p:cNvPr id="10" name="Rounded Rectangle 9">
            <a:extLst>
              <a:ext uri="{FF2B5EF4-FFF2-40B4-BE49-F238E27FC236}">
                <a16:creationId xmlns:a16="http://schemas.microsoft.com/office/drawing/2014/main" id="{521C7368-EFDE-EA49-8C4E-96B84D738163}"/>
              </a:ext>
            </a:extLst>
          </p:cNvPr>
          <p:cNvSpPr/>
          <p:nvPr userDrawn="1"/>
        </p:nvSpPr>
        <p:spPr>
          <a:xfrm>
            <a:off x="6397766" y="1834948"/>
            <a:ext cx="5181600" cy="4111151"/>
          </a:xfrm>
          <a:prstGeom prst="roundRect">
            <a:avLst>
              <a:gd name="adj" fmla="val 13517"/>
            </a:avLst>
          </a:prstGeom>
          <a:solidFill>
            <a:schemeClr val="bg1"/>
          </a:solidFill>
          <a:ln>
            <a:noFill/>
          </a:ln>
          <a:effectLst>
            <a:outerShdw blurRad="233933" dist="38100" dir="2700000" algn="tl"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2">
            <a:extLst>
              <a:ext uri="{FF2B5EF4-FFF2-40B4-BE49-F238E27FC236}">
                <a16:creationId xmlns:a16="http://schemas.microsoft.com/office/drawing/2014/main" id="{B5020119-07EA-6347-9446-78A596B21BB7}"/>
              </a:ext>
            </a:extLst>
          </p:cNvPr>
          <p:cNvSpPr>
            <a:spLocks noGrp="1"/>
          </p:cNvSpPr>
          <p:nvPr>
            <p:ph sz="half" idx="13" hasCustomPrompt="1"/>
          </p:nvPr>
        </p:nvSpPr>
        <p:spPr>
          <a:xfrm>
            <a:off x="6795446" y="2274852"/>
            <a:ext cx="4386240" cy="31799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Icon&#10;&#10;Description automatically generated">
            <a:extLst>
              <a:ext uri="{FF2B5EF4-FFF2-40B4-BE49-F238E27FC236}">
                <a16:creationId xmlns:a16="http://schemas.microsoft.com/office/drawing/2014/main" id="{4BD64F96-1A21-21F2-7A47-CC12E71ED0FA}"/>
              </a:ext>
            </a:extLst>
          </p:cNvPr>
          <p:cNvPicPr>
            <a:picLocks noChangeAspect="1"/>
          </p:cNvPicPr>
          <p:nvPr userDrawn="1"/>
        </p:nvPicPr>
        <p:blipFill>
          <a:blip r:embed="rId2"/>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3922717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F61B9-CCEB-B640-96F9-C9D3B548E9D6}"/>
              </a:ext>
            </a:extLst>
          </p:cNvPr>
          <p:cNvSpPr>
            <a:spLocks noGrp="1"/>
          </p:cNvSpPr>
          <p:nvPr>
            <p:ph type="title" hasCustomPrompt="1"/>
          </p:nvPr>
        </p:nvSpPr>
        <p:spPr>
          <a:xfrm>
            <a:off x="406400" y="457200"/>
            <a:ext cx="4365625" cy="1600200"/>
          </a:xfrm>
        </p:spPr>
        <p:txBody>
          <a:bodyPr anchor="t">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9DF54595-A3ED-1D44-9F21-7FA099B68E0E}"/>
              </a:ext>
            </a:extLst>
          </p:cNvPr>
          <p:cNvSpPr>
            <a:spLocks noGrp="1"/>
          </p:cNvSpPr>
          <p:nvPr>
            <p:ph idx="1" hasCustomPrompt="1"/>
          </p:nvPr>
        </p:nvSpPr>
        <p:spPr>
          <a:xfrm>
            <a:off x="5183187" y="791569"/>
            <a:ext cx="6653211" cy="5069481"/>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CF27887C-7323-CA40-A9F4-63472FB95B76}"/>
              </a:ext>
            </a:extLst>
          </p:cNvPr>
          <p:cNvSpPr>
            <a:spLocks noGrp="1"/>
          </p:cNvSpPr>
          <p:nvPr>
            <p:ph type="sldNum" sz="quarter" idx="12"/>
          </p:nvPr>
        </p:nvSpPr>
        <p:spPr/>
        <p:txBody>
          <a:bodyPr/>
          <a:lstStyle/>
          <a:p>
            <a:fld id="{679D2152-1C30-894C-9781-951D3C9748DF}" type="slidenum">
              <a:rPr lang="en-US" smtClean="0"/>
              <a:t>‹#›</a:t>
            </a:fld>
            <a:endParaRPr lang="en-US"/>
          </a:p>
        </p:txBody>
      </p:sp>
      <p:sp>
        <p:nvSpPr>
          <p:cNvPr id="8" name="Footer Placeholder 4">
            <a:extLst>
              <a:ext uri="{FF2B5EF4-FFF2-40B4-BE49-F238E27FC236}">
                <a16:creationId xmlns:a16="http://schemas.microsoft.com/office/drawing/2014/main" id="{5729B740-78D6-8D48-BA6D-8881485B9324}"/>
              </a:ext>
            </a:extLst>
          </p:cNvPr>
          <p:cNvSpPr>
            <a:spLocks noGrp="1"/>
          </p:cNvSpPr>
          <p:nvPr>
            <p:ph type="ftr" sz="quarter" idx="1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 2023 SailPoint Technologies, Inc. All rights reserved.</a:t>
            </a:r>
            <a:endParaRPr lang="en-US" altLang="en-US" dirty="0">
              <a:ea typeface="ＭＳ Ｐゴシック" panose="020B0600070205080204" pitchFamily="34" charset="-128"/>
            </a:endParaRPr>
          </a:p>
        </p:txBody>
      </p:sp>
      <p:sp>
        <p:nvSpPr>
          <p:cNvPr id="10" name="Text Placeholder 3">
            <a:extLst>
              <a:ext uri="{FF2B5EF4-FFF2-40B4-BE49-F238E27FC236}">
                <a16:creationId xmlns:a16="http://schemas.microsoft.com/office/drawing/2014/main" id="{81D623AB-66A3-974E-987E-157F5444EC3F}"/>
              </a:ext>
            </a:extLst>
          </p:cNvPr>
          <p:cNvSpPr>
            <a:spLocks noGrp="1"/>
          </p:cNvSpPr>
          <p:nvPr>
            <p:ph type="body" sz="half" idx="2" hasCustomPrompt="1"/>
          </p:nvPr>
        </p:nvSpPr>
        <p:spPr>
          <a:xfrm>
            <a:off x="406400" y="2336800"/>
            <a:ext cx="4365625" cy="3532188"/>
          </a:xfrm>
        </p:spPr>
        <p:txBody>
          <a:bodyPr>
            <a:normAutofit/>
          </a:bodyPr>
          <a:lstStyle>
            <a:lvl1pPr marL="0" indent="0">
              <a:spcBef>
                <a:spcPts val="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4" name="Picture 3" descr="Icon&#10;&#10;Description automatically generated">
            <a:extLst>
              <a:ext uri="{FF2B5EF4-FFF2-40B4-BE49-F238E27FC236}">
                <a16:creationId xmlns:a16="http://schemas.microsoft.com/office/drawing/2014/main" id="{F335AE3B-5B5A-DF5F-8982-B9C242C8CC09}"/>
              </a:ext>
            </a:extLst>
          </p:cNvPr>
          <p:cNvPicPr>
            <a:picLocks noChangeAspect="1"/>
          </p:cNvPicPr>
          <p:nvPr userDrawn="1"/>
        </p:nvPicPr>
        <p:blipFill>
          <a:blip r:embed="rId2"/>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593427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F553FD-7C76-724A-A15F-86098F2FD5EE}"/>
              </a:ext>
            </a:extLst>
          </p:cNvPr>
          <p:cNvSpPr>
            <a:spLocks noGrp="1"/>
          </p:cNvSpPr>
          <p:nvPr>
            <p:ph type="title"/>
          </p:nvPr>
        </p:nvSpPr>
        <p:spPr>
          <a:xfrm>
            <a:off x="406400" y="365125"/>
            <a:ext cx="11430000" cy="79775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6A67377-BA58-2F42-8B12-39431C924553}"/>
              </a:ext>
            </a:extLst>
          </p:cNvPr>
          <p:cNvSpPr>
            <a:spLocks noGrp="1"/>
          </p:cNvSpPr>
          <p:nvPr>
            <p:ph type="body" idx="1"/>
          </p:nvPr>
        </p:nvSpPr>
        <p:spPr>
          <a:xfrm>
            <a:off x="406400" y="1613949"/>
            <a:ext cx="11430000" cy="428053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309D02FB-8823-CE47-AA62-CD25D268AEB3}"/>
              </a:ext>
            </a:extLst>
          </p:cNvPr>
          <p:cNvSpPr>
            <a:spLocks noGrp="1"/>
          </p:cNvSpPr>
          <p:nvPr>
            <p:ph type="ftr" sz="quarter" idx="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 2023 SailPoint Technologies, Inc. All rights reserved.</a:t>
            </a:r>
            <a:endParaRPr lang="en-US" altLang="en-US" dirty="0">
              <a:ea typeface="ＭＳ Ｐゴシック" panose="020B0600070205080204" pitchFamily="34" charset="-128"/>
            </a:endParaRPr>
          </a:p>
        </p:txBody>
      </p:sp>
      <p:sp>
        <p:nvSpPr>
          <p:cNvPr id="6" name="Slide Number Placeholder 5">
            <a:extLst>
              <a:ext uri="{FF2B5EF4-FFF2-40B4-BE49-F238E27FC236}">
                <a16:creationId xmlns:a16="http://schemas.microsoft.com/office/drawing/2014/main" id="{B65D691F-E5BD-B040-B052-5392F7728705}"/>
              </a:ext>
            </a:extLst>
          </p:cNvPr>
          <p:cNvSpPr>
            <a:spLocks noGrp="1"/>
          </p:cNvSpPr>
          <p:nvPr>
            <p:ph type="sldNum" sz="quarter" idx="4"/>
          </p:nvPr>
        </p:nvSpPr>
        <p:spPr>
          <a:xfrm>
            <a:off x="11041038" y="6345555"/>
            <a:ext cx="795361" cy="228600"/>
          </a:xfrm>
          <a:prstGeom prst="rect">
            <a:avLst/>
          </a:prstGeom>
        </p:spPr>
        <p:txBody>
          <a:bodyPr vert="horz" lIns="91440" tIns="45720" rIns="91440" bIns="45720" rtlCol="0" anchor="ctr"/>
          <a:lstStyle>
            <a:lvl1pPr algn="r">
              <a:defRPr sz="700" b="1" i="0">
                <a:solidFill>
                  <a:schemeClr val="accent1"/>
                </a:solidFill>
                <a:latin typeface="Poppins SemiBold" pitchFamily="2" charset="77"/>
                <a:cs typeface="Poppins SemiBold" pitchFamily="2" charset="77"/>
              </a:defRPr>
            </a:lvl1pPr>
          </a:lstStyle>
          <a:p>
            <a:fld id="{679D2152-1C30-894C-9781-951D3C9748DF}" type="slidenum">
              <a:rPr lang="en-US" smtClean="0"/>
              <a:pPr/>
              <a:t>‹#›</a:t>
            </a:fld>
            <a:endParaRPr lang="en-US"/>
          </a:p>
        </p:txBody>
      </p:sp>
    </p:spTree>
    <p:extLst>
      <p:ext uri="{BB962C8B-B14F-4D97-AF65-F5344CB8AC3E}">
        <p14:creationId xmlns:p14="http://schemas.microsoft.com/office/powerpoint/2010/main" val="15821982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60" r:id="rId3"/>
    <p:sldLayoutId id="2147483663" r:id="rId4"/>
    <p:sldLayoutId id="2147483650" r:id="rId5"/>
    <p:sldLayoutId id="2147483653" r:id="rId6"/>
    <p:sldLayoutId id="2147483664" r:id="rId7"/>
    <p:sldLayoutId id="2147483652" r:id="rId8"/>
    <p:sldLayoutId id="2147483656" r:id="rId9"/>
    <p:sldLayoutId id="2147483665" r:id="rId10"/>
    <p:sldLayoutId id="2147483657" r:id="rId11"/>
    <p:sldLayoutId id="2147483666" r:id="rId12"/>
    <p:sldLayoutId id="2147483651" r:id="rId13"/>
    <p:sldLayoutId id="2147483667" r:id="rId14"/>
    <p:sldLayoutId id="2147483661" r:id="rId15"/>
    <p:sldLayoutId id="2147483654" r:id="rId16"/>
    <p:sldLayoutId id="2147483655" r:id="rId17"/>
    <p:sldLayoutId id="2147483671" r:id="rId18"/>
  </p:sldLayoutIdLst>
  <p:hf hdr="0" dt="0"/>
  <p:txStyles>
    <p:titleStyle>
      <a:lvl1pPr algn="l" defTabSz="914400" rtl="0" eaLnBrk="1" latinLnBrk="0" hangingPunct="1">
        <a:lnSpc>
          <a:spcPct val="100000"/>
        </a:lnSpc>
        <a:spcBef>
          <a:spcPct val="0"/>
        </a:spcBef>
        <a:buNone/>
        <a:defRPr sz="3600" b="1" i="0" kern="1200">
          <a:solidFill>
            <a:schemeClr val="tx1"/>
          </a:solidFill>
          <a:latin typeface="Poppins SemiBold" pitchFamily="2" charset="77"/>
          <a:ea typeface="+mj-ea"/>
          <a:cs typeface="Poppins SemiBold" pitchFamily="2" charset="77"/>
        </a:defRPr>
      </a:lvl1pPr>
    </p:titleStyle>
    <p:body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000" b="0" i="0" kern="1200">
          <a:solidFill>
            <a:schemeClr val="tx2"/>
          </a:solidFill>
          <a:latin typeface="Poppins" pitchFamily="2" charset="77"/>
          <a:ea typeface="+mn-ea"/>
          <a:cs typeface="Poppins" pitchFamily="2" charset="77"/>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sz="1800" b="0" i="0" kern="1200">
          <a:solidFill>
            <a:schemeClr val="tx2"/>
          </a:solidFill>
          <a:latin typeface="Poppins" pitchFamily="2" charset="77"/>
          <a:ea typeface="+mn-ea"/>
          <a:cs typeface="Poppins" pitchFamily="2" charset="77"/>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1600" b="0" i="0" kern="1200">
          <a:solidFill>
            <a:schemeClr val="tx2"/>
          </a:solidFill>
          <a:latin typeface="Poppins" pitchFamily="2" charset="77"/>
          <a:ea typeface="+mn-ea"/>
          <a:cs typeface="Poppins" pitchFamily="2" charset="77"/>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400" b="0" i="0" kern="1200">
          <a:solidFill>
            <a:schemeClr val="tx2"/>
          </a:solidFill>
          <a:latin typeface="Poppins" pitchFamily="2" charset="77"/>
          <a:ea typeface="+mn-ea"/>
          <a:cs typeface="Poppins" pitchFamily="2" charset="77"/>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400" b="0" i="0" kern="1200">
          <a:solidFill>
            <a:schemeClr val="tx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9.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29.png"/><Relationship Id="rId5" Type="http://schemas.openxmlformats.org/officeDocument/2006/relationships/image" Target="../media/image27.png"/><Relationship Id="rId4" Type="http://schemas.openxmlformats.org/officeDocument/2006/relationships/image" Target="../media/image19.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30.png"/><Relationship Id="rId5" Type="http://schemas.openxmlformats.org/officeDocument/2006/relationships/image" Target="../media/image27.png"/><Relationship Id="rId4" Type="http://schemas.openxmlformats.org/officeDocument/2006/relationships/image" Target="../media/image19.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19.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7.xml"/><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5.xml"/><Relationship Id="rId5" Type="http://schemas.openxmlformats.org/officeDocument/2006/relationships/image" Target="../media/image21.sv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5.xml"/><Relationship Id="rId5" Type="http://schemas.openxmlformats.org/officeDocument/2006/relationships/image" Target="../media/image21.sv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tiff"/><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99D84-DEF3-5821-A743-9A0515F9673B}"/>
              </a:ext>
            </a:extLst>
          </p:cNvPr>
          <p:cNvSpPr>
            <a:spLocks noGrp="1"/>
          </p:cNvSpPr>
          <p:nvPr>
            <p:ph type="ctrTitle"/>
          </p:nvPr>
        </p:nvSpPr>
        <p:spPr/>
        <p:txBody>
          <a:bodyPr>
            <a:normAutofit/>
          </a:bodyPr>
          <a:lstStyle/>
          <a:p>
            <a:r>
              <a:rPr lang="en-US" sz="4800" dirty="0"/>
              <a:t>Community Spotlight:</a:t>
            </a:r>
            <a:br>
              <a:rPr lang="en-US" sz="4800" dirty="0"/>
            </a:br>
            <a:r>
              <a:rPr lang="en-US" sz="4800" dirty="0"/>
              <a:t>AWS EventBridge</a:t>
            </a:r>
          </a:p>
        </p:txBody>
      </p:sp>
      <p:sp>
        <p:nvSpPr>
          <p:cNvPr id="6" name="Text Placeholder 5">
            <a:extLst>
              <a:ext uri="{FF2B5EF4-FFF2-40B4-BE49-F238E27FC236}">
                <a16:creationId xmlns:a16="http://schemas.microsoft.com/office/drawing/2014/main" id="{3C198873-1E45-FCAA-E1F5-337F6975B2E5}"/>
              </a:ext>
            </a:extLst>
          </p:cNvPr>
          <p:cNvSpPr>
            <a:spLocks noGrp="1"/>
          </p:cNvSpPr>
          <p:nvPr>
            <p:ph type="body" sz="quarter" idx="11"/>
          </p:nvPr>
        </p:nvSpPr>
        <p:spPr>
          <a:xfrm>
            <a:off x="4964861" y="5142631"/>
            <a:ext cx="3598114" cy="779769"/>
          </a:xfrm>
        </p:spPr>
        <p:txBody>
          <a:bodyPr>
            <a:normAutofit/>
          </a:bodyPr>
          <a:lstStyle/>
          <a:p>
            <a:r>
              <a:rPr lang="en-US" sz="1400" dirty="0"/>
              <a:t>Speaker: </a:t>
            </a:r>
            <a:r>
              <a:rPr lang="en-US" sz="1400" dirty="0">
                <a:solidFill>
                  <a:schemeClr val="accent3"/>
                </a:solidFill>
              </a:rPr>
              <a:t>Neil McGlennon</a:t>
            </a:r>
            <a:r>
              <a:rPr lang="en-US" sz="1400" dirty="0"/>
              <a:t>;</a:t>
            </a:r>
            <a:br>
              <a:rPr lang="en-US" sz="1400" dirty="0"/>
            </a:br>
            <a:r>
              <a:rPr lang="en-US" sz="1400" dirty="0"/>
              <a:t>title: </a:t>
            </a:r>
            <a:r>
              <a:rPr lang="en-US" sz="1400" dirty="0">
                <a:solidFill>
                  <a:schemeClr val="accent1"/>
                </a:solidFill>
              </a:rPr>
              <a:t>Principal Architect</a:t>
            </a:r>
            <a:r>
              <a:rPr lang="en-US" sz="1400" dirty="0"/>
              <a:t>;</a:t>
            </a:r>
            <a:br>
              <a:rPr lang="en-US" sz="1400" dirty="0"/>
            </a:br>
            <a:r>
              <a:rPr lang="en-US" sz="1400" dirty="0"/>
              <a:t>company: </a:t>
            </a:r>
            <a:r>
              <a:rPr lang="en-US" sz="1400" dirty="0">
                <a:solidFill>
                  <a:schemeClr val="accent1"/>
                </a:solidFill>
              </a:rPr>
              <a:t>SailPoint Technologies</a:t>
            </a:r>
            <a:r>
              <a:rPr lang="en-US" sz="1400" dirty="0"/>
              <a:t>;</a:t>
            </a:r>
          </a:p>
        </p:txBody>
      </p:sp>
      <p:grpSp>
        <p:nvGrpSpPr>
          <p:cNvPr id="3" name="Group 2">
            <a:extLst>
              <a:ext uri="{FF2B5EF4-FFF2-40B4-BE49-F238E27FC236}">
                <a16:creationId xmlns:a16="http://schemas.microsoft.com/office/drawing/2014/main" id="{22D64CB2-2F96-1A0D-550D-32EBD4CE29DE}"/>
              </a:ext>
            </a:extLst>
          </p:cNvPr>
          <p:cNvGrpSpPr/>
          <p:nvPr/>
        </p:nvGrpSpPr>
        <p:grpSpPr>
          <a:xfrm>
            <a:off x="3858884" y="4726759"/>
            <a:ext cx="1115004" cy="1271841"/>
            <a:chOff x="4812479" y="5271070"/>
            <a:chExt cx="852066" cy="971918"/>
          </a:xfrm>
        </p:grpSpPr>
        <p:sp>
          <p:nvSpPr>
            <p:cNvPr id="4" name="Oval 3">
              <a:extLst>
                <a:ext uri="{FF2B5EF4-FFF2-40B4-BE49-F238E27FC236}">
                  <a16:creationId xmlns:a16="http://schemas.microsoft.com/office/drawing/2014/main" id="{E05ED2F6-55D1-65FC-2CB8-2F193D964293}"/>
                </a:ext>
              </a:extLst>
            </p:cNvPr>
            <p:cNvSpPr/>
            <p:nvPr/>
          </p:nvSpPr>
          <p:spPr>
            <a:xfrm>
              <a:off x="4817633" y="5396076"/>
              <a:ext cx="846912" cy="84691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oppins" pitchFamily="2" charset="77"/>
                <a:cs typeface="Poppins" pitchFamily="2" charset="77"/>
              </a:endParaRPr>
            </a:p>
          </p:txBody>
        </p:sp>
        <p:pic>
          <p:nvPicPr>
            <p:cNvPr id="5" name="Picture 4">
              <a:extLst>
                <a:ext uri="{FF2B5EF4-FFF2-40B4-BE49-F238E27FC236}">
                  <a16:creationId xmlns:a16="http://schemas.microsoft.com/office/drawing/2014/main" id="{7FA98C90-9145-2723-BE53-F61A24F1D8C1}"/>
                </a:ext>
              </a:extLst>
            </p:cNvPr>
            <p:cNvPicPr>
              <a:picLocks noChangeAspect="1"/>
            </p:cNvPicPr>
            <p:nvPr/>
          </p:nvPicPr>
          <p:blipFill>
            <a:blip r:embed="rId2"/>
            <a:srcRect l="8119" t="12748" r="8119"/>
            <a:stretch>
              <a:fillRect/>
            </a:stretch>
          </p:blipFill>
          <p:spPr>
            <a:xfrm>
              <a:off x="4812479" y="5394806"/>
              <a:ext cx="846912" cy="846912"/>
            </a:xfrm>
            <a:custGeom>
              <a:avLst/>
              <a:gdLst>
                <a:gd name="connsiteX0" fmla="*/ 423456 w 846912"/>
                <a:gd name="connsiteY0" fmla="*/ 0 h 846912"/>
                <a:gd name="connsiteX1" fmla="*/ 846912 w 846912"/>
                <a:gd name="connsiteY1" fmla="*/ 423456 h 846912"/>
                <a:gd name="connsiteX2" fmla="*/ 423456 w 846912"/>
                <a:gd name="connsiteY2" fmla="*/ 846912 h 846912"/>
                <a:gd name="connsiteX3" fmla="*/ 0 w 846912"/>
                <a:gd name="connsiteY3" fmla="*/ 423456 h 846912"/>
                <a:gd name="connsiteX4" fmla="*/ 423456 w 846912"/>
                <a:gd name="connsiteY4" fmla="*/ 0 h 846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6912" h="846912">
                  <a:moveTo>
                    <a:pt x="423456" y="0"/>
                  </a:moveTo>
                  <a:cubicBezTo>
                    <a:pt x="657324" y="0"/>
                    <a:pt x="846912" y="189588"/>
                    <a:pt x="846912" y="423456"/>
                  </a:cubicBezTo>
                  <a:cubicBezTo>
                    <a:pt x="846912" y="657324"/>
                    <a:pt x="657324" y="846912"/>
                    <a:pt x="423456" y="846912"/>
                  </a:cubicBezTo>
                  <a:cubicBezTo>
                    <a:pt x="189588" y="846912"/>
                    <a:pt x="0" y="657324"/>
                    <a:pt x="0" y="423456"/>
                  </a:cubicBezTo>
                  <a:cubicBezTo>
                    <a:pt x="0" y="189588"/>
                    <a:pt x="189588" y="0"/>
                    <a:pt x="423456" y="0"/>
                  </a:cubicBezTo>
                  <a:close/>
                </a:path>
              </a:pathLst>
            </a:custGeom>
          </p:spPr>
        </p:pic>
        <p:pic>
          <p:nvPicPr>
            <p:cNvPr id="10" name="Picture 9">
              <a:extLst>
                <a:ext uri="{FF2B5EF4-FFF2-40B4-BE49-F238E27FC236}">
                  <a16:creationId xmlns:a16="http://schemas.microsoft.com/office/drawing/2014/main" id="{62B27F27-4491-2639-8054-B2EF26AE0358}"/>
                </a:ext>
              </a:extLst>
            </p:cNvPr>
            <p:cNvPicPr>
              <a:picLocks noChangeAspect="1"/>
            </p:cNvPicPr>
            <p:nvPr/>
          </p:nvPicPr>
          <p:blipFill rotWithShape="1">
            <a:blip r:embed="rId2"/>
            <a:srcRect l="25004" r="23551" b="12748"/>
            <a:stretch/>
          </p:blipFill>
          <p:spPr>
            <a:xfrm>
              <a:off x="4983196" y="5271070"/>
              <a:ext cx="520153" cy="846912"/>
            </a:xfrm>
            <a:prstGeom prst="rect">
              <a:avLst/>
            </a:prstGeom>
          </p:spPr>
        </p:pic>
      </p:grpSp>
    </p:spTree>
    <p:extLst>
      <p:ext uri="{BB962C8B-B14F-4D97-AF65-F5344CB8AC3E}">
        <p14:creationId xmlns:p14="http://schemas.microsoft.com/office/powerpoint/2010/main" val="348071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CE723-E47E-4259-C61D-35DF1B9873DC}"/>
              </a:ext>
            </a:extLst>
          </p:cNvPr>
          <p:cNvSpPr>
            <a:spLocks noGrp="1"/>
          </p:cNvSpPr>
          <p:nvPr>
            <p:ph type="title"/>
          </p:nvPr>
        </p:nvSpPr>
        <p:spPr/>
        <p:txBody>
          <a:bodyPr>
            <a:normAutofit fontScale="90000"/>
          </a:bodyPr>
          <a:lstStyle/>
          <a:p>
            <a:r>
              <a:rPr lang="en-US" dirty="0"/>
              <a:t>Scenario 1</a:t>
            </a:r>
            <a:br>
              <a:rPr lang="en-US" dirty="0"/>
            </a:br>
            <a:r>
              <a:rPr lang="en-US" dirty="0"/>
              <a:t>SailPoint Monitoring</a:t>
            </a:r>
          </a:p>
        </p:txBody>
      </p:sp>
      <p:sp>
        <p:nvSpPr>
          <p:cNvPr id="4" name="Slide Number Placeholder 3">
            <a:extLst>
              <a:ext uri="{FF2B5EF4-FFF2-40B4-BE49-F238E27FC236}">
                <a16:creationId xmlns:a16="http://schemas.microsoft.com/office/drawing/2014/main" id="{A8DC859C-D086-63DA-5F48-4D759B7EB0F3}"/>
              </a:ext>
            </a:extLst>
          </p:cNvPr>
          <p:cNvSpPr>
            <a:spLocks noGrp="1"/>
          </p:cNvSpPr>
          <p:nvPr>
            <p:ph type="sldNum" sz="quarter" idx="12"/>
          </p:nvPr>
        </p:nvSpPr>
        <p:spPr/>
        <p:txBody>
          <a:bodyPr/>
          <a:lstStyle/>
          <a:p>
            <a:fld id="{679D2152-1C30-894C-9781-951D3C9748DF}" type="slidenum">
              <a:rPr lang="en-US" smtClean="0"/>
              <a:t>10</a:t>
            </a:fld>
            <a:endParaRPr lang="en-US"/>
          </a:p>
        </p:txBody>
      </p:sp>
      <p:sp>
        <p:nvSpPr>
          <p:cNvPr id="5" name="Footer Placeholder 4">
            <a:extLst>
              <a:ext uri="{FF2B5EF4-FFF2-40B4-BE49-F238E27FC236}">
                <a16:creationId xmlns:a16="http://schemas.microsoft.com/office/drawing/2014/main" id="{D714C8BE-E7E9-FED4-4A45-768541F05712}"/>
              </a:ext>
            </a:extLst>
          </p:cNvPr>
          <p:cNvSpPr>
            <a:spLocks noGrp="1"/>
          </p:cNvSpPr>
          <p:nvPr>
            <p:ph type="ftr" sz="quarter" idx="13"/>
          </p:nvPr>
        </p:nvSpPr>
        <p:spPr/>
        <p:txBody>
          <a:bodyPr/>
          <a:lstStyle/>
          <a:p>
            <a:r>
              <a:rPr lang="en-US" altLang="en-US">
                <a:ea typeface="ＭＳ Ｐゴシック" panose="020B0600070205080204" pitchFamily="34" charset="-128"/>
              </a:rPr>
              <a:t>© 2023 SailPoint Technologies, Inc. All rights reserved.</a:t>
            </a:r>
            <a:endParaRPr lang="en-US" altLang="en-US" dirty="0">
              <a:ea typeface="ＭＳ Ｐゴシック" panose="020B0600070205080204" pitchFamily="34" charset="-128"/>
            </a:endParaRPr>
          </a:p>
        </p:txBody>
      </p:sp>
      <p:sp>
        <p:nvSpPr>
          <p:cNvPr id="6" name="Text Placeholder 5">
            <a:extLst>
              <a:ext uri="{FF2B5EF4-FFF2-40B4-BE49-F238E27FC236}">
                <a16:creationId xmlns:a16="http://schemas.microsoft.com/office/drawing/2014/main" id="{C75189DD-39AE-6F92-02EC-ED8A829AC1E4}"/>
              </a:ext>
            </a:extLst>
          </p:cNvPr>
          <p:cNvSpPr>
            <a:spLocks noGrp="1"/>
          </p:cNvSpPr>
          <p:nvPr>
            <p:ph type="body" sz="half" idx="2"/>
          </p:nvPr>
        </p:nvSpPr>
        <p:spPr/>
        <p:txBody>
          <a:bodyPr>
            <a:normAutofit lnSpcReduction="10000"/>
          </a:bodyPr>
          <a:lstStyle/>
          <a:p>
            <a:pPr marL="342900" indent="-342900">
              <a:buFont typeface="Arial" panose="020B0604020202020204" pitchFamily="34" charset="0"/>
              <a:buChar char="•"/>
            </a:pPr>
            <a:r>
              <a:rPr lang="en-US" dirty="0"/>
              <a:t>SailPoint sends successes or failure events to AWS EventBridge.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AWS EventBridge routes to AWS CloudWatch.</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Leverage AWS CloudWatch to watch SailPoint as a log group.</a:t>
            </a:r>
            <a:br>
              <a:rPr lang="en-US" dirty="0"/>
            </a:br>
            <a:endParaRPr lang="en-US" dirty="0"/>
          </a:p>
          <a:p>
            <a:pPr marL="342900" indent="-342900">
              <a:buFont typeface="Arial" panose="020B0604020202020204" pitchFamily="34" charset="0"/>
              <a:buChar char="•"/>
            </a:pPr>
            <a:endParaRPr lang="en-US" dirty="0"/>
          </a:p>
        </p:txBody>
      </p:sp>
      <p:pic>
        <p:nvPicPr>
          <p:cNvPr id="7" name="Graphic 6" descr="SailPoint Icon">
            <a:extLst>
              <a:ext uri="{FF2B5EF4-FFF2-40B4-BE49-F238E27FC236}">
                <a16:creationId xmlns:a16="http://schemas.microsoft.com/office/drawing/2014/main" id="{E0F42329-6833-8240-1F2D-0A30DD3A18C7}"/>
              </a:ext>
            </a:extLst>
          </p:cNvPr>
          <p:cNvPicPr>
            <a:picLocks noChangeAspect="1"/>
          </p:cNvPicPr>
          <p:nvPr/>
        </p:nvPicPr>
        <p:blipFill rotWithShape="1">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rcRect l="6466" t="20483" r="71644" b="16354"/>
          <a:stretch/>
        </p:blipFill>
        <p:spPr>
          <a:xfrm>
            <a:off x="7298906" y="1144586"/>
            <a:ext cx="832688" cy="853173"/>
          </a:xfrm>
          <a:prstGeom prst="rect">
            <a:avLst/>
          </a:prstGeom>
        </p:spPr>
      </p:pic>
      <p:pic>
        <p:nvPicPr>
          <p:cNvPr id="8" name="Picture 8" descr="Amazon Web Services (AWS) Eventbridge - Coralogix">
            <a:extLst>
              <a:ext uri="{FF2B5EF4-FFF2-40B4-BE49-F238E27FC236}">
                <a16:creationId xmlns:a16="http://schemas.microsoft.com/office/drawing/2014/main" id="{0D6D8E22-CBEB-82B1-E2BC-E263BDD4E44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575" t="9706" r="10398" b="11268"/>
          <a:stretch/>
        </p:blipFill>
        <p:spPr bwMode="auto">
          <a:xfrm>
            <a:off x="7258050" y="3018973"/>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Monitor Your Architecture with Amazon CloudWatch Unit | Salesforce">
            <a:extLst>
              <a:ext uri="{FF2B5EF4-FFF2-40B4-BE49-F238E27FC236}">
                <a16:creationId xmlns:a16="http://schemas.microsoft.com/office/drawing/2014/main" id="{C92F0C6B-2676-704A-EAFA-C4CEB27237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58050" y="4954588"/>
            <a:ext cx="914400" cy="914400"/>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a:extLst>
              <a:ext uri="{FF2B5EF4-FFF2-40B4-BE49-F238E27FC236}">
                <a16:creationId xmlns:a16="http://schemas.microsoft.com/office/drawing/2014/main" id="{5F146B07-51D2-E5E8-A29B-BF95559E56FF}"/>
              </a:ext>
            </a:extLst>
          </p:cNvPr>
          <p:cNvCxnSpPr>
            <a:cxnSpLocks/>
            <a:stCxn id="7" idx="2"/>
          </p:cNvCxnSpPr>
          <p:nvPr/>
        </p:nvCxnSpPr>
        <p:spPr>
          <a:xfrm>
            <a:off x="7715250" y="1997759"/>
            <a:ext cx="0" cy="935941"/>
          </a:xfrm>
          <a:prstGeom prst="straightConnector1">
            <a:avLst/>
          </a:prstGeom>
          <a:ln w="25400">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604D485-C66C-C572-094D-658D4350DFAC}"/>
              </a:ext>
            </a:extLst>
          </p:cNvPr>
          <p:cNvCxnSpPr>
            <a:cxnSpLocks/>
          </p:cNvCxnSpPr>
          <p:nvPr/>
        </p:nvCxnSpPr>
        <p:spPr>
          <a:xfrm>
            <a:off x="7715250" y="4074319"/>
            <a:ext cx="0" cy="765969"/>
          </a:xfrm>
          <a:prstGeom prst="straightConnector1">
            <a:avLst/>
          </a:prstGeom>
          <a:ln w="25400">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15CA872-17E6-76E5-E938-3E3A956225F3}"/>
              </a:ext>
            </a:extLst>
          </p:cNvPr>
          <p:cNvSpPr txBox="1"/>
          <p:nvPr/>
        </p:nvSpPr>
        <p:spPr>
          <a:xfrm>
            <a:off x="8315325" y="1144586"/>
            <a:ext cx="2857500" cy="830997"/>
          </a:xfrm>
          <a:prstGeom prst="rect">
            <a:avLst/>
          </a:prstGeom>
          <a:noFill/>
        </p:spPr>
        <p:txBody>
          <a:bodyPr wrap="square" rtlCol="0">
            <a:spAutoFit/>
          </a:bodyPr>
          <a:lstStyle/>
          <a:p>
            <a:pPr algn="l"/>
            <a:r>
              <a:rPr lang="en-US" sz="1200" b="1" dirty="0">
                <a:solidFill>
                  <a:schemeClr val="bg2">
                    <a:lumMod val="50000"/>
                  </a:schemeClr>
                </a:solidFill>
              </a:rPr>
              <a:t>SailPoint SaaS</a:t>
            </a:r>
          </a:p>
          <a:p>
            <a:pPr marL="285750" indent="-285750" algn="l">
              <a:buFont typeface="Arial" panose="020B0604020202020204" pitchFamily="34" charset="0"/>
              <a:buChar char="•"/>
            </a:pPr>
            <a:r>
              <a:rPr lang="en-US" sz="1200" dirty="0">
                <a:solidFill>
                  <a:schemeClr val="bg2">
                    <a:lumMod val="50000"/>
                  </a:schemeClr>
                </a:solidFill>
              </a:rPr>
              <a:t>Events originate from here</a:t>
            </a:r>
          </a:p>
          <a:p>
            <a:pPr marL="285750" indent="-285750" algn="l">
              <a:buFont typeface="Arial" panose="020B0604020202020204" pitchFamily="34" charset="0"/>
              <a:buChar char="•"/>
            </a:pPr>
            <a:r>
              <a:rPr lang="en-US" sz="1200" dirty="0">
                <a:solidFill>
                  <a:schemeClr val="bg2">
                    <a:lumMod val="50000"/>
                  </a:schemeClr>
                </a:solidFill>
              </a:rPr>
              <a:t>Configure Event Trigger </a:t>
            </a:r>
            <a:br>
              <a:rPr lang="en-US" sz="1200" dirty="0">
                <a:solidFill>
                  <a:schemeClr val="bg2">
                    <a:lumMod val="50000"/>
                  </a:schemeClr>
                </a:solidFill>
              </a:rPr>
            </a:br>
            <a:r>
              <a:rPr lang="en-US" sz="1200" dirty="0">
                <a:solidFill>
                  <a:schemeClr val="bg2">
                    <a:lumMod val="50000"/>
                  </a:schemeClr>
                </a:solidFill>
              </a:rPr>
              <a:t>Subscriptions</a:t>
            </a:r>
          </a:p>
        </p:txBody>
      </p:sp>
      <p:sp>
        <p:nvSpPr>
          <p:cNvPr id="18" name="TextBox 17">
            <a:extLst>
              <a:ext uri="{FF2B5EF4-FFF2-40B4-BE49-F238E27FC236}">
                <a16:creationId xmlns:a16="http://schemas.microsoft.com/office/drawing/2014/main" id="{18CB3C6C-6CF3-9E51-0099-38B5286B6E19}"/>
              </a:ext>
            </a:extLst>
          </p:cNvPr>
          <p:cNvSpPr txBox="1"/>
          <p:nvPr/>
        </p:nvSpPr>
        <p:spPr>
          <a:xfrm>
            <a:off x="8315325" y="3018973"/>
            <a:ext cx="2872902" cy="1015663"/>
          </a:xfrm>
          <a:prstGeom prst="rect">
            <a:avLst/>
          </a:prstGeom>
          <a:noFill/>
        </p:spPr>
        <p:txBody>
          <a:bodyPr wrap="none" rtlCol="0">
            <a:spAutoFit/>
          </a:bodyPr>
          <a:lstStyle/>
          <a:p>
            <a:pPr algn="l"/>
            <a:r>
              <a:rPr lang="en-US" sz="1200" b="1" dirty="0">
                <a:solidFill>
                  <a:schemeClr val="bg2">
                    <a:lumMod val="50000"/>
                  </a:schemeClr>
                </a:solidFill>
              </a:rPr>
              <a:t>AWS EventBridge</a:t>
            </a:r>
          </a:p>
          <a:p>
            <a:pPr marL="285750" indent="-285750" algn="l">
              <a:buFont typeface="Arial" panose="020B0604020202020204" pitchFamily="34" charset="0"/>
              <a:buChar char="•"/>
            </a:pPr>
            <a:r>
              <a:rPr lang="en-US" sz="1200" dirty="0">
                <a:solidFill>
                  <a:schemeClr val="bg2">
                    <a:lumMod val="50000"/>
                  </a:schemeClr>
                </a:solidFill>
              </a:rPr>
              <a:t>Receives events from SailPoint</a:t>
            </a:r>
          </a:p>
          <a:p>
            <a:pPr marL="285750" indent="-285750" algn="l">
              <a:buFont typeface="Arial" panose="020B0604020202020204" pitchFamily="34" charset="0"/>
              <a:buChar char="•"/>
            </a:pPr>
            <a:r>
              <a:rPr lang="en-US" sz="1200" dirty="0">
                <a:solidFill>
                  <a:schemeClr val="bg2">
                    <a:lumMod val="50000"/>
                  </a:schemeClr>
                </a:solidFill>
              </a:rPr>
              <a:t>Configure event source</a:t>
            </a:r>
          </a:p>
          <a:p>
            <a:pPr marL="285750" indent="-285750" algn="l">
              <a:buFont typeface="Arial" panose="020B0604020202020204" pitchFamily="34" charset="0"/>
              <a:buChar char="•"/>
            </a:pPr>
            <a:r>
              <a:rPr lang="en-US" sz="1200" dirty="0">
                <a:solidFill>
                  <a:schemeClr val="bg2">
                    <a:lumMod val="50000"/>
                  </a:schemeClr>
                </a:solidFill>
              </a:rPr>
              <a:t>Configure event bus and rules</a:t>
            </a:r>
          </a:p>
          <a:p>
            <a:pPr marL="285750" indent="-285750" algn="l">
              <a:buFont typeface="Arial" panose="020B0604020202020204" pitchFamily="34" charset="0"/>
              <a:buChar char="•"/>
            </a:pPr>
            <a:endParaRPr lang="en-US" sz="1200" dirty="0">
              <a:solidFill>
                <a:schemeClr val="accent6"/>
              </a:solidFill>
            </a:endParaRPr>
          </a:p>
        </p:txBody>
      </p:sp>
      <p:sp>
        <p:nvSpPr>
          <p:cNvPr id="21" name="TextBox 20">
            <a:extLst>
              <a:ext uri="{FF2B5EF4-FFF2-40B4-BE49-F238E27FC236}">
                <a16:creationId xmlns:a16="http://schemas.microsoft.com/office/drawing/2014/main" id="{842FC6B7-5809-ABD2-9838-9C98AE50B059}"/>
              </a:ext>
            </a:extLst>
          </p:cNvPr>
          <p:cNvSpPr txBox="1"/>
          <p:nvPr/>
        </p:nvSpPr>
        <p:spPr>
          <a:xfrm>
            <a:off x="8315325" y="4954588"/>
            <a:ext cx="3260829" cy="830997"/>
          </a:xfrm>
          <a:prstGeom prst="rect">
            <a:avLst/>
          </a:prstGeom>
          <a:noFill/>
        </p:spPr>
        <p:txBody>
          <a:bodyPr wrap="none" rtlCol="0">
            <a:spAutoFit/>
          </a:bodyPr>
          <a:lstStyle/>
          <a:p>
            <a:pPr algn="l"/>
            <a:r>
              <a:rPr lang="en-US" sz="1200" b="1" dirty="0">
                <a:solidFill>
                  <a:schemeClr val="bg2">
                    <a:lumMod val="50000"/>
                  </a:schemeClr>
                </a:solidFill>
              </a:rPr>
              <a:t>AWS CloudWatch</a:t>
            </a:r>
          </a:p>
          <a:p>
            <a:pPr marL="285750" indent="-285750" algn="l">
              <a:buFont typeface="Arial" panose="020B0604020202020204" pitchFamily="34" charset="0"/>
              <a:buChar char="•"/>
            </a:pPr>
            <a:r>
              <a:rPr lang="en-US" sz="1200" dirty="0">
                <a:solidFill>
                  <a:schemeClr val="bg2">
                    <a:lumMod val="50000"/>
                  </a:schemeClr>
                </a:solidFill>
              </a:rPr>
              <a:t>Receives events from EventBridge</a:t>
            </a:r>
          </a:p>
          <a:p>
            <a:pPr marL="285750" indent="-285750" algn="l">
              <a:buFont typeface="Arial" panose="020B0604020202020204" pitchFamily="34" charset="0"/>
              <a:buChar char="•"/>
            </a:pPr>
            <a:r>
              <a:rPr lang="en-US" sz="1200" dirty="0">
                <a:solidFill>
                  <a:schemeClr val="bg2">
                    <a:lumMod val="50000"/>
                  </a:schemeClr>
                </a:solidFill>
              </a:rPr>
              <a:t>Events are streamed into log groups</a:t>
            </a:r>
          </a:p>
          <a:p>
            <a:pPr marL="285750" indent="-285750" algn="l">
              <a:buFont typeface="Arial" panose="020B0604020202020204" pitchFamily="34" charset="0"/>
              <a:buChar char="•"/>
            </a:pPr>
            <a:endParaRPr lang="en-US" sz="1200" dirty="0">
              <a:solidFill>
                <a:schemeClr val="accent6"/>
              </a:solidFill>
            </a:endParaRPr>
          </a:p>
        </p:txBody>
      </p:sp>
    </p:spTree>
    <p:extLst>
      <p:ext uri="{BB962C8B-B14F-4D97-AF65-F5344CB8AC3E}">
        <p14:creationId xmlns:p14="http://schemas.microsoft.com/office/powerpoint/2010/main" val="1497259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7C671C-B073-F7E1-1459-C0D39C47E4F4}"/>
              </a:ext>
            </a:extLst>
          </p:cNvPr>
          <p:cNvSpPr>
            <a:spLocks noGrp="1"/>
          </p:cNvSpPr>
          <p:nvPr>
            <p:ph type="sldNum" sz="quarter" idx="12"/>
          </p:nvPr>
        </p:nvSpPr>
        <p:spPr/>
        <p:txBody>
          <a:bodyPr/>
          <a:lstStyle/>
          <a:p>
            <a:fld id="{679D2152-1C30-894C-9781-951D3C9748DF}" type="slidenum">
              <a:rPr lang="en-US" smtClean="0"/>
              <a:pPr/>
              <a:t>11</a:t>
            </a:fld>
            <a:endParaRPr lang="en-US"/>
          </a:p>
        </p:txBody>
      </p:sp>
      <p:sp>
        <p:nvSpPr>
          <p:cNvPr id="3" name="Footer Placeholder 2">
            <a:extLst>
              <a:ext uri="{FF2B5EF4-FFF2-40B4-BE49-F238E27FC236}">
                <a16:creationId xmlns:a16="http://schemas.microsoft.com/office/drawing/2014/main" id="{A16BB6D1-5B99-1F8E-6929-B87C4B764A83}"/>
              </a:ext>
            </a:extLst>
          </p:cNvPr>
          <p:cNvSpPr>
            <a:spLocks noGrp="1"/>
          </p:cNvSpPr>
          <p:nvPr>
            <p:ph type="ftr" sz="quarter" idx="3"/>
          </p:nvPr>
        </p:nvSpPr>
        <p:spPr/>
        <p:txBody>
          <a:bodyPr/>
          <a:lstStyle/>
          <a:p>
            <a:r>
              <a:rPr lang="en-US" altLang="en-US"/>
              <a:t>© 2023 SailPoint Technologies, Inc. All rights reserved.</a:t>
            </a:r>
            <a:endParaRPr lang="en-US" altLang="en-US" dirty="0"/>
          </a:p>
        </p:txBody>
      </p:sp>
      <p:sp>
        <p:nvSpPr>
          <p:cNvPr id="4" name="Title 3">
            <a:extLst>
              <a:ext uri="{FF2B5EF4-FFF2-40B4-BE49-F238E27FC236}">
                <a16:creationId xmlns:a16="http://schemas.microsoft.com/office/drawing/2014/main" id="{8A0070D4-CDCB-A7C7-197C-3FC317A367AE}"/>
              </a:ext>
            </a:extLst>
          </p:cNvPr>
          <p:cNvSpPr>
            <a:spLocks noGrp="1"/>
          </p:cNvSpPr>
          <p:nvPr>
            <p:ph type="title"/>
          </p:nvPr>
        </p:nvSpPr>
        <p:spPr/>
        <p:txBody>
          <a:bodyPr/>
          <a:lstStyle/>
          <a:p>
            <a:r>
              <a:rPr lang="en-US" dirty="0"/>
              <a:t>Demonstration</a:t>
            </a:r>
          </a:p>
        </p:txBody>
      </p:sp>
      <p:sp>
        <p:nvSpPr>
          <p:cNvPr id="5" name="Text Placeholder 4">
            <a:extLst>
              <a:ext uri="{FF2B5EF4-FFF2-40B4-BE49-F238E27FC236}">
                <a16:creationId xmlns:a16="http://schemas.microsoft.com/office/drawing/2014/main" id="{62F63C04-BCBF-E058-1725-F9022E9E4F35}"/>
              </a:ext>
            </a:extLst>
          </p:cNvPr>
          <p:cNvSpPr>
            <a:spLocks noGrp="1"/>
          </p:cNvSpPr>
          <p:nvPr>
            <p:ph type="body" idx="1"/>
          </p:nvPr>
        </p:nvSpPr>
        <p:spPr/>
        <p:txBody>
          <a:bodyPr>
            <a:normAutofit/>
          </a:bodyPr>
          <a:lstStyle/>
          <a:p>
            <a:r>
              <a:rPr lang="en-US" dirty="0">
                <a:solidFill>
                  <a:schemeClr val="accent4"/>
                </a:solidFill>
              </a:rPr>
              <a:t>Scenario 1: SailPoint Monitoring</a:t>
            </a:r>
          </a:p>
        </p:txBody>
      </p:sp>
    </p:spTree>
    <p:extLst>
      <p:ext uri="{BB962C8B-B14F-4D97-AF65-F5344CB8AC3E}">
        <p14:creationId xmlns:p14="http://schemas.microsoft.com/office/powerpoint/2010/main" val="3543707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CE723-E47E-4259-C61D-35DF1B9873DC}"/>
              </a:ext>
            </a:extLst>
          </p:cNvPr>
          <p:cNvSpPr>
            <a:spLocks noGrp="1"/>
          </p:cNvSpPr>
          <p:nvPr>
            <p:ph type="title"/>
          </p:nvPr>
        </p:nvSpPr>
        <p:spPr/>
        <p:txBody>
          <a:bodyPr>
            <a:normAutofit/>
          </a:bodyPr>
          <a:lstStyle/>
          <a:p>
            <a:r>
              <a:rPr lang="en-US" dirty="0"/>
              <a:t>Scenario 2</a:t>
            </a:r>
            <a:br>
              <a:rPr lang="en-US" dirty="0"/>
            </a:br>
            <a:r>
              <a:rPr lang="en-US" dirty="0"/>
              <a:t>Identity Change</a:t>
            </a:r>
          </a:p>
        </p:txBody>
      </p:sp>
      <p:sp>
        <p:nvSpPr>
          <p:cNvPr id="4" name="Slide Number Placeholder 3">
            <a:extLst>
              <a:ext uri="{FF2B5EF4-FFF2-40B4-BE49-F238E27FC236}">
                <a16:creationId xmlns:a16="http://schemas.microsoft.com/office/drawing/2014/main" id="{A8DC859C-D086-63DA-5F48-4D759B7EB0F3}"/>
              </a:ext>
            </a:extLst>
          </p:cNvPr>
          <p:cNvSpPr>
            <a:spLocks noGrp="1"/>
          </p:cNvSpPr>
          <p:nvPr>
            <p:ph type="sldNum" sz="quarter" idx="12"/>
          </p:nvPr>
        </p:nvSpPr>
        <p:spPr/>
        <p:txBody>
          <a:bodyPr/>
          <a:lstStyle/>
          <a:p>
            <a:fld id="{679D2152-1C30-894C-9781-951D3C9748DF}" type="slidenum">
              <a:rPr lang="en-US" smtClean="0"/>
              <a:t>12</a:t>
            </a:fld>
            <a:endParaRPr lang="en-US"/>
          </a:p>
        </p:txBody>
      </p:sp>
      <p:sp>
        <p:nvSpPr>
          <p:cNvPr id="5" name="Footer Placeholder 4">
            <a:extLst>
              <a:ext uri="{FF2B5EF4-FFF2-40B4-BE49-F238E27FC236}">
                <a16:creationId xmlns:a16="http://schemas.microsoft.com/office/drawing/2014/main" id="{D714C8BE-E7E9-FED4-4A45-768541F05712}"/>
              </a:ext>
            </a:extLst>
          </p:cNvPr>
          <p:cNvSpPr>
            <a:spLocks noGrp="1"/>
          </p:cNvSpPr>
          <p:nvPr>
            <p:ph type="ftr" sz="quarter" idx="13"/>
          </p:nvPr>
        </p:nvSpPr>
        <p:spPr/>
        <p:txBody>
          <a:bodyPr/>
          <a:lstStyle/>
          <a:p>
            <a:r>
              <a:rPr lang="en-US" altLang="en-US">
                <a:ea typeface="ＭＳ Ｐゴシック" panose="020B0600070205080204" pitchFamily="34" charset="-128"/>
              </a:rPr>
              <a:t>© 2023 SailPoint Technologies, Inc. All rights reserved.</a:t>
            </a:r>
            <a:endParaRPr lang="en-US" altLang="en-US" dirty="0">
              <a:ea typeface="ＭＳ Ｐゴシック" panose="020B0600070205080204" pitchFamily="34" charset="-128"/>
            </a:endParaRPr>
          </a:p>
        </p:txBody>
      </p:sp>
      <p:sp>
        <p:nvSpPr>
          <p:cNvPr id="6" name="Text Placeholder 5">
            <a:extLst>
              <a:ext uri="{FF2B5EF4-FFF2-40B4-BE49-F238E27FC236}">
                <a16:creationId xmlns:a16="http://schemas.microsoft.com/office/drawing/2014/main" id="{C75189DD-39AE-6F92-02EC-ED8A829AC1E4}"/>
              </a:ext>
            </a:extLst>
          </p:cNvPr>
          <p:cNvSpPr>
            <a:spLocks noGrp="1"/>
          </p:cNvSpPr>
          <p:nvPr>
            <p:ph type="body" sz="half" idx="2"/>
          </p:nvPr>
        </p:nvSpPr>
        <p:spPr/>
        <p:txBody>
          <a:bodyPr>
            <a:normAutofit/>
          </a:bodyPr>
          <a:lstStyle/>
          <a:p>
            <a:pPr marL="342900" indent="-342900">
              <a:buFont typeface="Arial" panose="020B0604020202020204" pitchFamily="34" charset="0"/>
              <a:buChar char="•"/>
            </a:pPr>
            <a:r>
              <a:rPr lang="en-US" dirty="0"/>
              <a:t>SailPoint sends identity change events to AWS EventBridge.</a:t>
            </a:r>
            <a:br>
              <a:rPr lang="en-US" dirty="0"/>
            </a:br>
            <a:endParaRPr lang="en-US" dirty="0"/>
          </a:p>
          <a:p>
            <a:pPr marL="342900" indent="-342900">
              <a:buFont typeface="Arial" panose="020B0604020202020204" pitchFamily="34" charset="0"/>
              <a:buChar char="•"/>
            </a:pPr>
            <a:r>
              <a:rPr lang="en-US" dirty="0"/>
              <a:t>AWS EventBridge routes to AWS Lambda.</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AWS Lambda responds to identity events.  In this case creating a certification.</a:t>
            </a:r>
          </a:p>
          <a:p>
            <a:endParaRPr lang="en-US" dirty="0"/>
          </a:p>
        </p:txBody>
      </p:sp>
      <p:pic>
        <p:nvPicPr>
          <p:cNvPr id="7" name="Graphic 6" descr="SailPoint Icon">
            <a:extLst>
              <a:ext uri="{FF2B5EF4-FFF2-40B4-BE49-F238E27FC236}">
                <a16:creationId xmlns:a16="http://schemas.microsoft.com/office/drawing/2014/main" id="{87F4806E-4E42-4D99-4A11-E42B961E7AA1}"/>
              </a:ext>
            </a:extLst>
          </p:cNvPr>
          <p:cNvPicPr>
            <a:picLocks noChangeAspect="1"/>
          </p:cNvPicPr>
          <p:nvPr/>
        </p:nvPicPr>
        <p:blipFill rotWithShape="1">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rcRect l="6466" t="20483" r="71644" b="16354"/>
          <a:stretch/>
        </p:blipFill>
        <p:spPr>
          <a:xfrm>
            <a:off x="7298906" y="1144586"/>
            <a:ext cx="832688" cy="853173"/>
          </a:xfrm>
          <a:prstGeom prst="rect">
            <a:avLst/>
          </a:prstGeom>
        </p:spPr>
      </p:pic>
      <p:pic>
        <p:nvPicPr>
          <p:cNvPr id="8" name="Picture 8" descr="Amazon Web Services (AWS) Eventbridge - Coralogix">
            <a:extLst>
              <a:ext uri="{FF2B5EF4-FFF2-40B4-BE49-F238E27FC236}">
                <a16:creationId xmlns:a16="http://schemas.microsoft.com/office/drawing/2014/main" id="{421956E5-D7CA-D19A-6E20-42FC7147B78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575" t="9706" r="10398" b="11268"/>
          <a:stretch/>
        </p:blipFill>
        <p:spPr bwMode="auto">
          <a:xfrm>
            <a:off x="7258050" y="3018973"/>
            <a:ext cx="914400" cy="914400"/>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a:extLst>
              <a:ext uri="{FF2B5EF4-FFF2-40B4-BE49-F238E27FC236}">
                <a16:creationId xmlns:a16="http://schemas.microsoft.com/office/drawing/2014/main" id="{3F2EE0E1-3BBD-8B8D-A5F3-5045690679E0}"/>
              </a:ext>
            </a:extLst>
          </p:cNvPr>
          <p:cNvCxnSpPr>
            <a:cxnSpLocks/>
            <a:stCxn id="7" idx="2"/>
          </p:cNvCxnSpPr>
          <p:nvPr/>
        </p:nvCxnSpPr>
        <p:spPr>
          <a:xfrm>
            <a:off x="7715250" y="1997759"/>
            <a:ext cx="0" cy="935941"/>
          </a:xfrm>
          <a:prstGeom prst="straightConnector1">
            <a:avLst/>
          </a:prstGeom>
          <a:ln w="25400">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623EA23-370D-8AB9-176F-8901A1E45276}"/>
              </a:ext>
            </a:extLst>
          </p:cNvPr>
          <p:cNvCxnSpPr>
            <a:cxnSpLocks/>
          </p:cNvCxnSpPr>
          <p:nvPr/>
        </p:nvCxnSpPr>
        <p:spPr>
          <a:xfrm>
            <a:off x="7715250" y="4074319"/>
            <a:ext cx="0" cy="765969"/>
          </a:xfrm>
          <a:prstGeom prst="straightConnector1">
            <a:avLst/>
          </a:prstGeom>
          <a:ln w="25400">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2F9A2DA-2B37-6AE0-0336-5BF87F4AECE8}"/>
              </a:ext>
            </a:extLst>
          </p:cNvPr>
          <p:cNvSpPr txBox="1"/>
          <p:nvPr/>
        </p:nvSpPr>
        <p:spPr>
          <a:xfrm>
            <a:off x="8315325" y="1144586"/>
            <a:ext cx="2857500" cy="830997"/>
          </a:xfrm>
          <a:prstGeom prst="rect">
            <a:avLst/>
          </a:prstGeom>
          <a:noFill/>
        </p:spPr>
        <p:txBody>
          <a:bodyPr wrap="square" rtlCol="0">
            <a:spAutoFit/>
          </a:bodyPr>
          <a:lstStyle/>
          <a:p>
            <a:pPr algn="l"/>
            <a:r>
              <a:rPr lang="en-US" sz="1200" b="1" dirty="0">
                <a:solidFill>
                  <a:schemeClr val="bg2">
                    <a:lumMod val="50000"/>
                  </a:schemeClr>
                </a:solidFill>
              </a:rPr>
              <a:t>SailPoint SaaS</a:t>
            </a:r>
          </a:p>
          <a:p>
            <a:pPr marL="285750" indent="-285750" algn="l">
              <a:buFont typeface="Arial" panose="020B0604020202020204" pitchFamily="34" charset="0"/>
              <a:buChar char="•"/>
            </a:pPr>
            <a:r>
              <a:rPr lang="en-US" sz="1200" dirty="0">
                <a:solidFill>
                  <a:schemeClr val="bg2">
                    <a:lumMod val="50000"/>
                  </a:schemeClr>
                </a:solidFill>
              </a:rPr>
              <a:t>Events originate from here</a:t>
            </a:r>
          </a:p>
          <a:p>
            <a:pPr marL="285750" indent="-285750" algn="l">
              <a:buFont typeface="Arial" panose="020B0604020202020204" pitchFamily="34" charset="0"/>
              <a:buChar char="•"/>
            </a:pPr>
            <a:r>
              <a:rPr lang="en-US" sz="1200" dirty="0">
                <a:solidFill>
                  <a:schemeClr val="bg2">
                    <a:lumMod val="50000"/>
                  </a:schemeClr>
                </a:solidFill>
              </a:rPr>
              <a:t>Configure Event Trigger </a:t>
            </a:r>
            <a:br>
              <a:rPr lang="en-US" sz="1200" dirty="0">
                <a:solidFill>
                  <a:schemeClr val="bg2">
                    <a:lumMod val="50000"/>
                  </a:schemeClr>
                </a:solidFill>
              </a:rPr>
            </a:br>
            <a:r>
              <a:rPr lang="en-US" sz="1200" dirty="0">
                <a:solidFill>
                  <a:schemeClr val="bg2">
                    <a:lumMod val="50000"/>
                  </a:schemeClr>
                </a:solidFill>
              </a:rPr>
              <a:t>Subscriptions</a:t>
            </a:r>
          </a:p>
        </p:txBody>
      </p:sp>
      <p:sp>
        <p:nvSpPr>
          <p:cNvPr id="13" name="TextBox 12">
            <a:extLst>
              <a:ext uri="{FF2B5EF4-FFF2-40B4-BE49-F238E27FC236}">
                <a16:creationId xmlns:a16="http://schemas.microsoft.com/office/drawing/2014/main" id="{7BE06AA5-4D5F-3C64-92EF-91965ED19860}"/>
              </a:ext>
            </a:extLst>
          </p:cNvPr>
          <p:cNvSpPr txBox="1"/>
          <p:nvPr/>
        </p:nvSpPr>
        <p:spPr>
          <a:xfrm>
            <a:off x="8315325" y="3018973"/>
            <a:ext cx="2872902" cy="1015663"/>
          </a:xfrm>
          <a:prstGeom prst="rect">
            <a:avLst/>
          </a:prstGeom>
          <a:noFill/>
        </p:spPr>
        <p:txBody>
          <a:bodyPr wrap="none" rtlCol="0">
            <a:spAutoFit/>
          </a:bodyPr>
          <a:lstStyle/>
          <a:p>
            <a:pPr algn="l"/>
            <a:r>
              <a:rPr lang="en-US" sz="1200" b="1" dirty="0">
                <a:solidFill>
                  <a:schemeClr val="bg2">
                    <a:lumMod val="50000"/>
                  </a:schemeClr>
                </a:solidFill>
              </a:rPr>
              <a:t>AWS EventBridge</a:t>
            </a:r>
          </a:p>
          <a:p>
            <a:pPr marL="285750" indent="-285750" algn="l">
              <a:buFont typeface="Arial" panose="020B0604020202020204" pitchFamily="34" charset="0"/>
              <a:buChar char="•"/>
            </a:pPr>
            <a:r>
              <a:rPr lang="en-US" sz="1200" dirty="0">
                <a:solidFill>
                  <a:schemeClr val="bg2">
                    <a:lumMod val="50000"/>
                  </a:schemeClr>
                </a:solidFill>
              </a:rPr>
              <a:t>Receives events from SailPoint</a:t>
            </a:r>
          </a:p>
          <a:p>
            <a:pPr marL="285750" indent="-285750" algn="l">
              <a:buFont typeface="Arial" panose="020B0604020202020204" pitchFamily="34" charset="0"/>
              <a:buChar char="•"/>
            </a:pPr>
            <a:r>
              <a:rPr lang="en-US" sz="1200" dirty="0">
                <a:solidFill>
                  <a:schemeClr val="bg2">
                    <a:lumMod val="50000"/>
                  </a:schemeClr>
                </a:solidFill>
              </a:rPr>
              <a:t>Configure event source</a:t>
            </a:r>
          </a:p>
          <a:p>
            <a:pPr marL="285750" indent="-285750" algn="l">
              <a:buFont typeface="Arial" panose="020B0604020202020204" pitchFamily="34" charset="0"/>
              <a:buChar char="•"/>
            </a:pPr>
            <a:r>
              <a:rPr lang="en-US" sz="1200" dirty="0">
                <a:solidFill>
                  <a:schemeClr val="bg2">
                    <a:lumMod val="50000"/>
                  </a:schemeClr>
                </a:solidFill>
              </a:rPr>
              <a:t>Configure event bus and rules</a:t>
            </a:r>
          </a:p>
          <a:p>
            <a:pPr marL="285750" indent="-285750" algn="l">
              <a:buFont typeface="Arial" panose="020B0604020202020204" pitchFamily="34" charset="0"/>
              <a:buChar char="•"/>
            </a:pPr>
            <a:endParaRPr lang="en-US" sz="1200" dirty="0">
              <a:solidFill>
                <a:schemeClr val="accent6"/>
              </a:solidFill>
            </a:endParaRPr>
          </a:p>
        </p:txBody>
      </p:sp>
      <p:sp>
        <p:nvSpPr>
          <p:cNvPr id="14" name="TextBox 13">
            <a:extLst>
              <a:ext uri="{FF2B5EF4-FFF2-40B4-BE49-F238E27FC236}">
                <a16:creationId xmlns:a16="http://schemas.microsoft.com/office/drawing/2014/main" id="{8A5BEBE3-9563-65B5-6A25-E2EE538BC100}"/>
              </a:ext>
            </a:extLst>
          </p:cNvPr>
          <p:cNvSpPr txBox="1"/>
          <p:nvPr/>
        </p:nvSpPr>
        <p:spPr>
          <a:xfrm>
            <a:off x="8315325" y="4954588"/>
            <a:ext cx="3222357" cy="1015663"/>
          </a:xfrm>
          <a:prstGeom prst="rect">
            <a:avLst/>
          </a:prstGeom>
          <a:noFill/>
        </p:spPr>
        <p:txBody>
          <a:bodyPr wrap="none" rtlCol="0">
            <a:spAutoFit/>
          </a:bodyPr>
          <a:lstStyle/>
          <a:p>
            <a:pPr algn="l"/>
            <a:r>
              <a:rPr lang="en-US" sz="1200" b="1" dirty="0">
                <a:solidFill>
                  <a:schemeClr val="bg2">
                    <a:lumMod val="50000"/>
                  </a:schemeClr>
                </a:solidFill>
              </a:rPr>
              <a:t>AWS Lambda</a:t>
            </a:r>
          </a:p>
          <a:p>
            <a:pPr marL="285750" indent="-285750" algn="l">
              <a:buFont typeface="Arial" panose="020B0604020202020204" pitchFamily="34" charset="0"/>
              <a:buChar char="•"/>
            </a:pPr>
            <a:r>
              <a:rPr lang="en-US" sz="1200" dirty="0">
                <a:solidFill>
                  <a:schemeClr val="bg2">
                    <a:lumMod val="50000"/>
                  </a:schemeClr>
                </a:solidFill>
              </a:rPr>
              <a:t>Receives events from EventBridge</a:t>
            </a:r>
          </a:p>
          <a:p>
            <a:pPr marL="285750" indent="-285750" algn="l">
              <a:buFont typeface="Arial" panose="020B0604020202020204" pitchFamily="34" charset="0"/>
              <a:buChar char="•"/>
            </a:pPr>
            <a:r>
              <a:rPr lang="en-US" sz="1200" dirty="0">
                <a:solidFill>
                  <a:schemeClr val="bg2">
                    <a:lumMod val="50000"/>
                  </a:schemeClr>
                </a:solidFill>
              </a:rPr>
              <a:t>AWS Lambda responds to the event</a:t>
            </a:r>
          </a:p>
          <a:p>
            <a:pPr marL="285750" indent="-285750" algn="l">
              <a:buFont typeface="Arial" panose="020B0604020202020204" pitchFamily="34" charset="0"/>
              <a:buChar char="•"/>
            </a:pPr>
            <a:r>
              <a:rPr lang="en-US" sz="1200" dirty="0">
                <a:solidFill>
                  <a:schemeClr val="bg2">
                    <a:lumMod val="50000"/>
                  </a:schemeClr>
                </a:solidFill>
              </a:rPr>
              <a:t>Calls SailPoint SaaS APIs</a:t>
            </a:r>
          </a:p>
          <a:p>
            <a:pPr marL="285750" indent="-285750" algn="l">
              <a:buFont typeface="Arial" panose="020B0604020202020204" pitchFamily="34" charset="0"/>
              <a:buChar char="•"/>
            </a:pPr>
            <a:endParaRPr lang="en-US" sz="1200" dirty="0">
              <a:solidFill>
                <a:schemeClr val="accent6"/>
              </a:solidFill>
            </a:endParaRPr>
          </a:p>
        </p:txBody>
      </p:sp>
      <p:pic>
        <p:nvPicPr>
          <p:cNvPr id="4098" name="Picture 2">
            <a:extLst>
              <a:ext uri="{FF2B5EF4-FFF2-40B4-BE49-F238E27FC236}">
                <a16:creationId xmlns:a16="http://schemas.microsoft.com/office/drawing/2014/main" id="{A828A65F-24B8-7420-4973-B8067AA05FC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58050" y="4981234"/>
            <a:ext cx="914400" cy="914400"/>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Arrow Connector 14">
            <a:extLst>
              <a:ext uri="{FF2B5EF4-FFF2-40B4-BE49-F238E27FC236}">
                <a16:creationId xmlns:a16="http://schemas.microsoft.com/office/drawing/2014/main" id="{F7E94DFD-AE03-FD00-2322-8D41A48F6466}"/>
              </a:ext>
            </a:extLst>
          </p:cNvPr>
          <p:cNvCxnSpPr>
            <a:cxnSpLocks/>
            <a:stCxn id="4098" idx="1"/>
          </p:cNvCxnSpPr>
          <p:nvPr/>
        </p:nvCxnSpPr>
        <p:spPr>
          <a:xfrm rot="10800000" flipH="1">
            <a:off x="7258050" y="1685928"/>
            <a:ext cx="40856" cy="3752507"/>
          </a:xfrm>
          <a:prstGeom prst="bentConnector4">
            <a:avLst>
              <a:gd name="adj1" fmla="val -1072425"/>
              <a:gd name="adj2" fmla="val 100005"/>
            </a:avLst>
          </a:prstGeom>
          <a:ln w="25400">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0500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7C671C-B073-F7E1-1459-C0D39C47E4F4}"/>
              </a:ext>
            </a:extLst>
          </p:cNvPr>
          <p:cNvSpPr>
            <a:spLocks noGrp="1"/>
          </p:cNvSpPr>
          <p:nvPr>
            <p:ph type="sldNum" sz="quarter" idx="12"/>
          </p:nvPr>
        </p:nvSpPr>
        <p:spPr/>
        <p:txBody>
          <a:bodyPr/>
          <a:lstStyle/>
          <a:p>
            <a:fld id="{679D2152-1C30-894C-9781-951D3C9748DF}" type="slidenum">
              <a:rPr lang="en-US" smtClean="0"/>
              <a:pPr/>
              <a:t>13</a:t>
            </a:fld>
            <a:endParaRPr lang="en-US"/>
          </a:p>
        </p:txBody>
      </p:sp>
      <p:sp>
        <p:nvSpPr>
          <p:cNvPr id="3" name="Footer Placeholder 2">
            <a:extLst>
              <a:ext uri="{FF2B5EF4-FFF2-40B4-BE49-F238E27FC236}">
                <a16:creationId xmlns:a16="http://schemas.microsoft.com/office/drawing/2014/main" id="{A16BB6D1-5B99-1F8E-6929-B87C4B764A83}"/>
              </a:ext>
            </a:extLst>
          </p:cNvPr>
          <p:cNvSpPr>
            <a:spLocks noGrp="1"/>
          </p:cNvSpPr>
          <p:nvPr>
            <p:ph type="ftr" sz="quarter" idx="3"/>
          </p:nvPr>
        </p:nvSpPr>
        <p:spPr/>
        <p:txBody>
          <a:bodyPr/>
          <a:lstStyle/>
          <a:p>
            <a:r>
              <a:rPr lang="en-US" altLang="en-US"/>
              <a:t>© 2023 SailPoint Technologies, Inc. All rights reserved.</a:t>
            </a:r>
            <a:endParaRPr lang="en-US" altLang="en-US" dirty="0"/>
          </a:p>
        </p:txBody>
      </p:sp>
      <p:sp>
        <p:nvSpPr>
          <p:cNvPr id="4" name="Title 3">
            <a:extLst>
              <a:ext uri="{FF2B5EF4-FFF2-40B4-BE49-F238E27FC236}">
                <a16:creationId xmlns:a16="http://schemas.microsoft.com/office/drawing/2014/main" id="{8A0070D4-CDCB-A7C7-197C-3FC317A367AE}"/>
              </a:ext>
            </a:extLst>
          </p:cNvPr>
          <p:cNvSpPr>
            <a:spLocks noGrp="1"/>
          </p:cNvSpPr>
          <p:nvPr>
            <p:ph type="title"/>
          </p:nvPr>
        </p:nvSpPr>
        <p:spPr/>
        <p:txBody>
          <a:bodyPr/>
          <a:lstStyle/>
          <a:p>
            <a:r>
              <a:rPr lang="en-US" dirty="0"/>
              <a:t>Demonstration</a:t>
            </a:r>
          </a:p>
        </p:txBody>
      </p:sp>
      <p:sp>
        <p:nvSpPr>
          <p:cNvPr id="5" name="Text Placeholder 4">
            <a:extLst>
              <a:ext uri="{FF2B5EF4-FFF2-40B4-BE49-F238E27FC236}">
                <a16:creationId xmlns:a16="http://schemas.microsoft.com/office/drawing/2014/main" id="{62F63C04-BCBF-E058-1725-F9022E9E4F35}"/>
              </a:ext>
            </a:extLst>
          </p:cNvPr>
          <p:cNvSpPr>
            <a:spLocks noGrp="1"/>
          </p:cNvSpPr>
          <p:nvPr>
            <p:ph type="body" idx="1"/>
          </p:nvPr>
        </p:nvSpPr>
        <p:spPr/>
        <p:txBody>
          <a:bodyPr>
            <a:normAutofit/>
          </a:bodyPr>
          <a:lstStyle/>
          <a:p>
            <a:r>
              <a:rPr lang="en-US" dirty="0">
                <a:solidFill>
                  <a:schemeClr val="accent4"/>
                </a:solidFill>
              </a:rPr>
              <a:t>Scenario 2: Identity Change</a:t>
            </a:r>
          </a:p>
        </p:txBody>
      </p:sp>
    </p:spTree>
    <p:extLst>
      <p:ext uri="{BB962C8B-B14F-4D97-AF65-F5344CB8AC3E}">
        <p14:creationId xmlns:p14="http://schemas.microsoft.com/office/powerpoint/2010/main" val="3073930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CE723-E47E-4259-C61D-35DF1B9873DC}"/>
              </a:ext>
            </a:extLst>
          </p:cNvPr>
          <p:cNvSpPr>
            <a:spLocks noGrp="1"/>
          </p:cNvSpPr>
          <p:nvPr>
            <p:ph type="title"/>
          </p:nvPr>
        </p:nvSpPr>
        <p:spPr/>
        <p:txBody>
          <a:bodyPr>
            <a:normAutofit fontScale="90000"/>
          </a:bodyPr>
          <a:lstStyle/>
          <a:p>
            <a:r>
              <a:rPr lang="en-US" dirty="0"/>
              <a:t>Scenario 3</a:t>
            </a:r>
            <a:br>
              <a:rPr lang="en-US" dirty="0"/>
            </a:br>
            <a:r>
              <a:rPr lang="en-US" dirty="0"/>
              <a:t>Audit Data Archival</a:t>
            </a:r>
          </a:p>
        </p:txBody>
      </p:sp>
      <p:sp>
        <p:nvSpPr>
          <p:cNvPr id="4" name="Slide Number Placeholder 3">
            <a:extLst>
              <a:ext uri="{FF2B5EF4-FFF2-40B4-BE49-F238E27FC236}">
                <a16:creationId xmlns:a16="http://schemas.microsoft.com/office/drawing/2014/main" id="{A8DC859C-D086-63DA-5F48-4D759B7EB0F3}"/>
              </a:ext>
            </a:extLst>
          </p:cNvPr>
          <p:cNvSpPr>
            <a:spLocks noGrp="1"/>
          </p:cNvSpPr>
          <p:nvPr>
            <p:ph type="sldNum" sz="quarter" idx="12"/>
          </p:nvPr>
        </p:nvSpPr>
        <p:spPr/>
        <p:txBody>
          <a:bodyPr/>
          <a:lstStyle/>
          <a:p>
            <a:fld id="{679D2152-1C30-894C-9781-951D3C9748DF}" type="slidenum">
              <a:rPr lang="en-US" smtClean="0"/>
              <a:t>14</a:t>
            </a:fld>
            <a:endParaRPr lang="en-US"/>
          </a:p>
        </p:txBody>
      </p:sp>
      <p:sp>
        <p:nvSpPr>
          <p:cNvPr id="5" name="Footer Placeholder 4">
            <a:extLst>
              <a:ext uri="{FF2B5EF4-FFF2-40B4-BE49-F238E27FC236}">
                <a16:creationId xmlns:a16="http://schemas.microsoft.com/office/drawing/2014/main" id="{D714C8BE-E7E9-FED4-4A45-768541F05712}"/>
              </a:ext>
            </a:extLst>
          </p:cNvPr>
          <p:cNvSpPr>
            <a:spLocks noGrp="1"/>
          </p:cNvSpPr>
          <p:nvPr>
            <p:ph type="ftr" sz="quarter" idx="13"/>
          </p:nvPr>
        </p:nvSpPr>
        <p:spPr/>
        <p:txBody>
          <a:bodyPr/>
          <a:lstStyle/>
          <a:p>
            <a:r>
              <a:rPr lang="en-US" altLang="en-US">
                <a:ea typeface="ＭＳ Ｐゴシック" panose="020B0600070205080204" pitchFamily="34" charset="-128"/>
              </a:rPr>
              <a:t>© 2023 SailPoint Technologies, Inc. All rights reserved.</a:t>
            </a:r>
            <a:endParaRPr lang="en-US" altLang="en-US" dirty="0">
              <a:ea typeface="ＭＳ Ｐゴシック" panose="020B0600070205080204" pitchFamily="34" charset="-128"/>
            </a:endParaRPr>
          </a:p>
        </p:txBody>
      </p:sp>
      <p:sp>
        <p:nvSpPr>
          <p:cNvPr id="6" name="Text Placeholder 5">
            <a:extLst>
              <a:ext uri="{FF2B5EF4-FFF2-40B4-BE49-F238E27FC236}">
                <a16:creationId xmlns:a16="http://schemas.microsoft.com/office/drawing/2014/main" id="{C75189DD-39AE-6F92-02EC-ED8A829AC1E4}"/>
              </a:ext>
            </a:extLst>
          </p:cNvPr>
          <p:cNvSpPr>
            <a:spLocks noGrp="1"/>
          </p:cNvSpPr>
          <p:nvPr>
            <p:ph type="body" sz="half" idx="2"/>
          </p:nvPr>
        </p:nvSpPr>
        <p:spPr/>
        <p:txBody>
          <a:bodyPr/>
          <a:lstStyle/>
          <a:p>
            <a:pPr marL="342900" indent="-342900">
              <a:buFont typeface="Arial" panose="020B0604020202020204" pitchFamily="34" charset="0"/>
              <a:buChar char="•"/>
            </a:pPr>
            <a:r>
              <a:rPr lang="en-US" dirty="0"/>
              <a:t>SailPoint sends scheduled audit data to AWS EventBridge.</a:t>
            </a:r>
            <a:br>
              <a:rPr lang="en-US" dirty="0"/>
            </a:br>
            <a:endParaRPr lang="en-US" dirty="0"/>
          </a:p>
          <a:p>
            <a:pPr marL="342900" indent="-342900">
              <a:buFont typeface="Arial" panose="020B0604020202020204" pitchFamily="34" charset="0"/>
              <a:buChar char="•"/>
            </a:pPr>
            <a:r>
              <a:rPr lang="en-US" dirty="0"/>
              <a:t>AWS EventBridge routes to AWS S3 – via AWS Lambda.</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AWS S3 archives the received audit data.</a:t>
            </a:r>
          </a:p>
          <a:p>
            <a:endParaRPr lang="en-US" dirty="0"/>
          </a:p>
          <a:p>
            <a:endParaRPr lang="en-US" dirty="0"/>
          </a:p>
        </p:txBody>
      </p:sp>
      <p:pic>
        <p:nvPicPr>
          <p:cNvPr id="7" name="Graphic 6" descr="SailPoint Icon">
            <a:extLst>
              <a:ext uri="{FF2B5EF4-FFF2-40B4-BE49-F238E27FC236}">
                <a16:creationId xmlns:a16="http://schemas.microsoft.com/office/drawing/2014/main" id="{50A94CEC-4613-1DF1-F365-C94578A306D6}"/>
              </a:ext>
            </a:extLst>
          </p:cNvPr>
          <p:cNvPicPr>
            <a:picLocks noChangeAspect="1"/>
          </p:cNvPicPr>
          <p:nvPr/>
        </p:nvPicPr>
        <p:blipFill rotWithShape="1">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rcRect l="6466" t="20483" r="71644" b="16354"/>
          <a:stretch/>
        </p:blipFill>
        <p:spPr>
          <a:xfrm>
            <a:off x="7298906" y="1144586"/>
            <a:ext cx="832688" cy="853173"/>
          </a:xfrm>
          <a:prstGeom prst="rect">
            <a:avLst/>
          </a:prstGeom>
        </p:spPr>
      </p:pic>
      <p:pic>
        <p:nvPicPr>
          <p:cNvPr id="8" name="Picture 8" descr="Amazon Web Services (AWS) Eventbridge - Coralogix">
            <a:extLst>
              <a:ext uri="{FF2B5EF4-FFF2-40B4-BE49-F238E27FC236}">
                <a16:creationId xmlns:a16="http://schemas.microsoft.com/office/drawing/2014/main" id="{9529CC9A-A280-32F8-776F-729105C3DDD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575" t="9706" r="10398" b="11268"/>
          <a:stretch/>
        </p:blipFill>
        <p:spPr bwMode="auto">
          <a:xfrm>
            <a:off x="7258050" y="3018973"/>
            <a:ext cx="914400" cy="914400"/>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a:extLst>
              <a:ext uri="{FF2B5EF4-FFF2-40B4-BE49-F238E27FC236}">
                <a16:creationId xmlns:a16="http://schemas.microsoft.com/office/drawing/2014/main" id="{E324D13B-619D-1ECF-6CF6-EC0B8AB606D9}"/>
              </a:ext>
            </a:extLst>
          </p:cNvPr>
          <p:cNvCxnSpPr>
            <a:cxnSpLocks/>
            <a:stCxn id="7" idx="2"/>
          </p:cNvCxnSpPr>
          <p:nvPr/>
        </p:nvCxnSpPr>
        <p:spPr>
          <a:xfrm>
            <a:off x="7715250" y="1997759"/>
            <a:ext cx="0" cy="935941"/>
          </a:xfrm>
          <a:prstGeom prst="straightConnector1">
            <a:avLst/>
          </a:prstGeom>
          <a:ln w="25400">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724C672-6941-E25A-510D-FFC04DD89892}"/>
              </a:ext>
            </a:extLst>
          </p:cNvPr>
          <p:cNvCxnSpPr>
            <a:cxnSpLocks/>
          </p:cNvCxnSpPr>
          <p:nvPr/>
        </p:nvCxnSpPr>
        <p:spPr>
          <a:xfrm>
            <a:off x="7715250" y="4074319"/>
            <a:ext cx="0" cy="765969"/>
          </a:xfrm>
          <a:prstGeom prst="straightConnector1">
            <a:avLst/>
          </a:prstGeom>
          <a:ln w="25400">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0C64866-AB1A-30D2-54A8-9EC44BB0CC36}"/>
              </a:ext>
            </a:extLst>
          </p:cNvPr>
          <p:cNvSpPr txBox="1"/>
          <p:nvPr/>
        </p:nvSpPr>
        <p:spPr>
          <a:xfrm>
            <a:off x="8315325" y="1144586"/>
            <a:ext cx="2857500" cy="830997"/>
          </a:xfrm>
          <a:prstGeom prst="rect">
            <a:avLst/>
          </a:prstGeom>
          <a:noFill/>
        </p:spPr>
        <p:txBody>
          <a:bodyPr wrap="square" rtlCol="0">
            <a:spAutoFit/>
          </a:bodyPr>
          <a:lstStyle/>
          <a:p>
            <a:pPr algn="l"/>
            <a:r>
              <a:rPr lang="en-US" sz="1200" b="1" dirty="0">
                <a:solidFill>
                  <a:schemeClr val="bg2">
                    <a:lumMod val="50000"/>
                  </a:schemeClr>
                </a:solidFill>
              </a:rPr>
              <a:t>SailPoint SaaS</a:t>
            </a:r>
          </a:p>
          <a:p>
            <a:pPr marL="285750" indent="-285750" algn="l">
              <a:buFont typeface="Arial" panose="020B0604020202020204" pitchFamily="34" charset="0"/>
              <a:buChar char="•"/>
            </a:pPr>
            <a:r>
              <a:rPr lang="en-US" sz="1200" dirty="0">
                <a:solidFill>
                  <a:schemeClr val="bg2">
                    <a:lumMod val="50000"/>
                  </a:schemeClr>
                </a:solidFill>
              </a:rPr>
              <a:t>Events originate from here</a:t>
            </a:r>
          </a:p>
          <a:p>
            <a:pPr marL="285750" indent="-285750" algn="l">
              <a:buFont typeface="Arial" panose="020B0604020202020204" pitchFamily="34" charset="0"/>
              <a:buChar char="•"/>
            </a:pPr>
            <a:r>
              <a:rPr lang="en-US" sz="1200" dirty="0">
                <a:solidFill>
                  <a:schemeClr val="bg2">
                    <a:lumMod val="50000"/>
                  </a:schemeClr>
                </a:solidFill>
              </a:rPr>
              <a:t>Configure Event Trigger </a:t>
            </a:r>
            <a:br>
              <a:rPr lang="en-US" sz="1200" dirty="0">
                <a:solidFill>
                  <a:schemeClr val="bg2">
                    <a:lumMod val="50000"/>
                  </a:schemeClr>
                </a:solidFill>
              </a:rPr>
            </a:br>
            <a:r>
              <a:rPr lang="en-US" sz="1200" dirty="0">
                <a:solidFill>
                  <a:schemeClr val="bg2">
                    <a:lumMod val="50000"/>
                  </a:schemeClr>
                </a:solidFill>
              </a:rPr>
              <a:t>Subscriptions</a:t>
            </a:r>
          </a:p>
        </p:txBody>
      </p:sp>
      <p:sp>
        <p:nvSpPr>
          <p:cNvPr id="13" name="TextBox 12">
            <a:extLst>
              <a:ext uri="{FF2B5EF4-FFF2-40B4-BE49-F238E27FC236}">
                <a16:creationId xmlns:a16="http://schemas.microsoft.com/office/drawing/2014/main" id="{CAF310E6-1026-DC0D-78D2-D2C82EED2B99}"/>
              </a:ext>
            </a:extLst>
          </p:cNvPr>
          <p:cNvSpPr txBox="1"/>
          <p:nvPr/>
        </p:nvSpPr>
        <p:spPr>
          <a:xfrm>
            <a:off x="8315325" y="3018973"/>
            <a:ext cx="2872902" cy="1015663"/>
          </a:xfrm>
          <a:prstGeom prst="rect">
            <a:avLst/>
          </a:prstGeom>
          <a:noFill/>
        </p:spPr>
        <p:txBody>
          <a:bodyPr wrap="none" rtlCol="0">
            <a:spAutoFit/>
          </a:bodyPr>
          <a:lstStyle/>
          <a:p>
            <a:pPr algn="l"/>
            <a:r>
              <a:rPr lang="en-US" sz="1200" b="1" dirty="0">
                <a:solidFill>
                  <a:schemeClr val="bg2">
                    <a:lumMod val="50000"/>
                  </a:schemeClr>
                </a:solidFill>
              </a:rPr>
              <a:t>AWS EventBridge</a:t>
            </a:r>
          </a:p>
          <a:p>
            <a:pPr marL="285750" indent="-285750" algn="l">
              <a:buFont typeface="Arial" panose="020B0604020202020204" pitchFamily="34" charset="0"/>
              <a:buChar char="•"/>
            </a:pPr>
            <a:r>
              <a:rPr lang="en-US" sz="1200" dirty="0">
                <a:solidFill>
                  <a:schemeClr val="bg2">
                    <a:lumMod val="50000"/>
                  </a:schemeClr>
                </a:solidFill>
              </a:rPr>
              <a:t>Receives events from SailPoint</a:t>
            </a:r>
          </a:p>
          <a:p>
            <a:pPr marL="285750" indent="-285750" algn="l">
              <a:buFont typeface="Arial" panose="020B0604020202020204" pitchFamily="34" charset="0"/>
              <a:buChar char="•"/>
            </a:pPr>
            <a:r>
              <a:rPr lang="en-US" sz="1200" dirty="0">
                <a:solidFill>
                  <a:schemeClr val="bg2">
                    <a:lumMod val="50000"/>
                  </a:schemeClr>
                </a:solidFill>
              </a:rPr>
              <a:t>Configure event source</a:t>
            </a:r>
          </a:p>
          <a:p>
            <a:pPr marL="285750" indent="-285750" algn="l">
              <a:buFont typeface="Arial" panose="020B0604020202020204" pitchFamily="34" charset="0"/>
              <a:buChar char="•"/>
            </a:pPr>
            <a:r>
              <a:rPr lang="en-US" sz="1200" dirty="0">
                <a:solidFill>
                  <a:schemeClr val="bg2">
                    <a:lumMod val="50000"/>
                  </a:schemeClr>
                </a:solidFill>
              </a:rPr>
              <a:t>Configure event bus and rules</a:t>
            </a:r>
          </a:p>
          <a:p>
            <a:pPr marL="285750" indent="-285750" algn="l">
              <a:buFont typeface="Arial" panose="020B0604020202020204" pitchFamily="34" charset="0"/>
              <a:buChar char="•"/>
            </a:pPr>
            <a:endParaRPr lang="en-US" sz="1200" dirty="0">
              <a:solidFill>
                <a:schemeClr val="accent6"/>
              </a:solidFill>
            </a:endParaRPr>
          </a:p>
        </p:txBody>
      </p:sp>
      <p:sp>
        <p:nvSpPr>
          <p:cNvPr id="14" name="TextBox 13">
            <a:extLst>
              <a:ext uri="{FF2B5EF4-FFF2-40B4-BE49-F238E27FC236}">
                <a16:creationId xmlns:a16="http://schemas.microsoft.com/office/drawing/2014/main" id="{5D013AB8-0962-98DC-F516-77D1C710449E}"/>
              </a:ext>
            </a:extLst>
          </p:cNvPr>
          <p:cNvSpPr txBox="1"/>
          <p:nvPr/>
        </p:nvSpPr>
        <p:spPr>
          <a:xfrm>
            <a:off x="8315325" y="4954588"/>
            <a:ext cx="3066865" cy="830997"/>
          </a:xfrm>
          <a:prstGeom prst="rect">
            <a:avLst/>
          </a:prstGeom>
          <a:noFill/>
        </p:spPr>
        <p:txBody>
          <a:bodyPr wrap="none" rtlCol="0">
            <a:spAutoFit/>
          </a:bodyPr>
          <a:lstStyle/>
          <a:p>
            <a:pPr algn="l"/>
            <a:r>
              <a:rPr lang="en-US" sz="1200" b="1" dirty="0">
                <a:solidFill>
                  <a:schemeClr val="bg2">
                    <a:lumMod val="50000"/>
                  </a:schemeClr>
                </a:solidFill>
              </a:rPr>
              <a:t>AWS S3</a:t>
            </a:r>
          </a:p>
          <a:p>
            <a:pPr marL="285750" indent="-285750" algn="l">
              <a:buFont typeface="Arial" panose="020B0604020202020204" pitchFamily="34" charset="0"/>
              <a:buChar char="•"/>
            </a:pPr>
            <a:r>
              <a:rPr lang="en-US" sz="1200" dirty="0">
                <a:solidFill>
                  <a:schemeClr val="bg2">
                    <a:lumMod val="50000"/>
                  </a:schemeClr>
                </a:solidFill>
              </a:rPr>
              <a:t>Receives events from EventBridge</a:t>
            </a:r>
          </a:p>
          <a:p>
            <a:pPr marL="285750" indent="-285750" algn="l">
              <a:buFont typeface="Arial" panose="020B0604020202020204" pitchFamily="34" charset="0"/>
              <a:buChar char="•"/>
            </a:pPr>
            <a:r>
              <a:rPr lang="en-US" sz="1200" dirty="0">
                <a:solidFill>
                  <a:schemeClr val="bg2">
                    <a:lumMod val="50000"/>
                  </a:schemeClr>
                </a:solidFill>
              </a:rPr>
              <a:t>Events are stored in S3 bucket</a:t>
            </a:r>
          </a:p>
          <a:p>
            <a:pPr marL="285750" indent="-285750" algn="l">
              <a:buFont typeface="Arial" panose="020B0604020202020204" pitchFamily="34" charset="0"/>
              <a:buChar char="•"/>
            </a:pPr>
            <a:endParaRPr lang="en-US" sz="1200" dirty="0">
              <a:solidFill>
                <a:schemeClr val="accent6"/>
              </a:solidFill>
            </a:endParaRPr>
          </a:p>
        </p:txBody>
      </p:sp>
      <p:pic>
        <p:nvPicPr>
          <p:cNvPr id="5124" name="Picture 4" descr="Amazon S3 Simple Storage Service Logo PNG Vector (SVG) Free Download">
            <a:extLst>
              <a:ext uri="{FF2B5EF4-FFF2-40B4-BE49-F238E27FC236}">
                <a16:creationId xmlns:a16="http://schemas.microsoft.com/office/drawing/2014/main" id="{66B246E7-AA8E-1E57-D70D-DBD65FFE78F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58050" y="4941120"/>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9032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7C671C-B073-F7E1-1459-C0D39C47E4F4}"/>
              </a:ext>
            </a:extLst>
          </p:cNvPr>
          <p:cNvSpPr>
            <a:spLocks noGrp="1"/>
          </p:cNvSpPr>
          <p:nvPr>
            <p:ph type="sldNum" sz="quarter" idx="12"/>
          </p:nvPr>
        </p:nvSpPr>
        <p:spPr/>
        <p:txBody>
          <a:bodyPr/>
          <a:lstStyle/>
          <a:p>
            <a:fld id="{679D2152-1C30-894C-9781-951D3C9748DF}" type="slidenum">
              <a:rPr lang="en-US" smtClean="0"/>
              <a:pPr/>
              <a:t>15</a:t>
            </a:fld>
            <a:endParaRPr lang="en-US"/>
          </a:p>
        </p:txBody>
      </p:sp>
      <p:sp>
        <p:nvSpPr>
          <p:cNvPr id="3" name="Footer Placeholder 2">
            <a:extLst>
              <a:ext uri="{FF2B5EF4-FFF2-40B4-BE49-F238E27FC236}">
                <a16:creationId xmlns:a16="http://schemas.microsoft.com/office/drawing/2014/main" id="{A16BB6D1-5B99-1F8E-6929-B87C4B764A83}"/>
              </a:ext>
            </a:extLst>
          </p:cNvPr>
          <p:cNvSpPr>
            <a:spLocks noGrp="1"/>
          </p:cNvSpPr>
          <p:nvPr>
            <p:ph type="ftr" sz="quarter" idx="3"/>
          </p:nvPr>
        </p:nvSpPr>
        <p:spPr/>
        <p:txBody>
          <a:bodyPr/>
          <a:lstStyle/>
          <a:p>
            <a:r>
              <a:rPr lang="en-US" altLang="en-US"/>
              <a:t>© 2023 SailPoint Technologies, Inc. All rights reserved.</a:t>
            </a:r>
            <a:endParaRPr lang="en-US" altLang="en-US" dirty="0"/>
          </a:p>
        </p:txBody>
      </p:sp>
      <p:sp>
        <p:nvSpPr>
          <p:cNvPr id="4" name="Title 3">
            <a:extLst>
              <a:ext uri="{FF2B5EF4-FFF2-40B4-BE49-F238E27FC236}">
                <a16:creationId xmlns:a16="http://schemas.microsoft.com/office/drawing/2014/main" id="{8A0070D4-CDCB-A7C7-197C-3FC317A367AE}"/>
              </a:ext>
            </a:extLst>
          </p:cNvPr>
          <p:cNvSpPr>
            <a:spLocks noGrp="1"/>
          </p:cNvSpPr>
          <p:nvPr>
            <p:ph type="title"/>
          </p:nvPr>
        </p:nvSpPr>
        <p:spPr/>
        <p:txBody>
          <a:bodyPr/>
          <a:lstStyle/>
          <a:p>
            <a:r>
              <a:rPr lang="en-US" dirty="0"/>
              <a:t>Demonstration</a:t>
            </a:r>
          </a:p>
        </p:txBody>
      </p:sp>
      <p:sp>
        <p:nvSpPr>
          <p:cNvPr id="5" name="Text Placeholder 4">
            <a:extLst>
              <a:ext uri="{FF2B5EF4-FFF2-40B4-BE49-F238E27FC236}">
                <a16:creationId xmlns:a16="http://schemas.microsoft.com/office/drawing/2014/main" id="{62F63C04-BCBF-E058-1725-F9022E9E4F35}"/>
              </a:ext>
            </a:extLst>
          </p:cNvPr>
          <p:cNvSpPr>
            <a:spLocks noGrp="1"/>
          </p:cNvSpPr>
          <p:nvPr>
            <p:ph type="body" idx="1"/>
          </p:nvPr>
        </p:nvSpPr>
        <p:spPr/>
        <p:txBody>
          <a:bodyPr>
            <a:normAutofit/>
          </a:bodyPr>
          <a:lstStyle/>
          <a:p>
            <a:r>
              <a:rPr lang="en-US" dirty="0">
                <a:solidFill>
                  <a:schemeClr val="accent4"/>
                </a:solidFill>
              </a:rPr>
              <a:t>Scenario 3: Audit Data Archival</a:t>
            </a:r>
          </a:p>
        </p:txBody>
      </p:sp>
    </p:spTree>
    <p:extLst>
      <p:ext uri="{BB962C8B-B14F-4D97-AF65-F5344CB8AC3E}">
        <p14:creationId xmlns:p14="http://schemas.microsoft.com/office/powerpoint/2010/main" val="3453128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3DCA5C-3407-9751-523E-22C4D6AC9B18}"/>
              </a:ext>
            </a:extLst>
          </p:cNvPr>
          <p:cNvSpPr>
            <a:spLocks noGrp="1"/>
          </p:cNvSpPr>
          <p:nvPr>
            <p:ph type="body" sz="half" idx="2"/>
          </p:nvPr>
        </p:nvSpPr>
        <p:spPr/>
        <p:txBody>
          <a:bodyPr>
            <a:normAutofit fontScale="85000" lnSpcReduction="10000"/>
          </a:bodyPr>
          <a:lstStyle/>
          <a:p>
            <a:pPr marL="342900" indent="-342900">
              <a:buFont typeface="Arial" panose="020B0604020202020204" pitchFamily="34" charset="0"/>
              <a:buChar char="•"/>
            </a:pPr>
            <a:r>
              <a:rPr lang="en-US" dirty="0"/>
              <a:t>AWS EventBridge is a powerful  serverless event bus which you can leverage for extensibility.</a:t>
            </a:r>
            <a:br>
              <a:rPr lang="en-US" dirty="0"/>
            </a:br>
            <a:endParaRPr lang="en-US" dirty="0"/>
          </a:p>
          <a:p>
            <a:pPr marL="342900" indent="-342900">
              <a:buFont typeface="Arial" panose="020B0604020202020204" pitchFamily="34" charset="0"/>
              <a:buChar char="•"/>
            </a:pPr>
            <a:r>
              <a:rPr lang="en-US" dirty="0"/>
              <a:t>SailPoint SaaS’s native integration makes it easy to plug identity events into your AWS ecosystem.</a:t>
            </a:r>
            <a:br>
              <a:rPr lang="en-US" dirty="0"/>
            </a:br>
            <a:endParaRPr lang="en-US" dirty="0"/>
          </a:p>
          <a:p>
            <a:pPr marL="342900" indent="-342900">
              <a:buFont typeface="Arial" panose="020B0604020202020204" pitchFamily="34" charset="0"/>
              <a:buChar char="•"/>
            </a:pPr>
            <a:r>
              <a:rPr lang="en-US" dirty="0"/>
              <a:t>Leverage your creativity for innovative solutions.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Share with the SailPoint </a:t>
            </a:r>
            <a:br>
              <a:rPr lang="en-US" dirty="0"/>
            </a:br>
            <a:r>
              <a:rPr lang="en-US" dirty="0"/>
              <a:t>Developer Community!</a:t>
            </a:r>
          </a:p>
          <a:p>
            <a:endParaRPr lang="en-US" dirty="0"/>
          </a:p>
        </p:txBody>
      </p:sp>
      <p:sp>
        <p:nvSpPr>
          <p:cNvPr id="3" name="Slide Number Placeholder 2">
            <a:extLst>
              <a:ext uri="{FF2B5EF4-FFF2-40B4-BE49-F238E27FC236}">
                <a16:creationId xmlns:a16="http://schemas.microsoft.com/office/drawing/2014/main" id="{4E69AF72-649B-54A7-30EA-E457080AAD17}"/>
              </a:ext>
            </a:extLst>
          </p:cNvPr>
          <p:cNvSpPr>
            <a:spLocks noGrp="1"/>
          </p:cNvSpPr>
          <p:nvPr>
            <p:ph type="sldNum" sz="quarter" idx="12"/>
          </p:nvPr>
        </p:nvSpPr>
        <p:spPr/>
        <p:txBody>
          <a:bodyPr/>
          <a:lstStyle/>
          <a:p>
            <a:fld id="{679D2152-1C30-894C-9781-951D3C9748DF}" type="slidenum">
              <a:rPr lang="en-US" smtClean="0"/>
              <a:pPr/>
              <a:t>16</a:t>
            </a:fld>
            <a:endParaRPr lang="en-US"/>
          </a:p>
        </p:txBody>
      </p:sp>
      <p:sp>
        <p:nvSpPr>
          <p:cNvPr id="4" name="Footer Placeholder 3">
            <a:extLst>
              <a:ext uri="{FF2B5EF4-FFF2-40B4-BE49-F238E27FC236}">
                <a16:creationId xmlns:a16="http://schemas.microsoft.com/office/drawing/2014/main" id="{F04E7502-A53F-5DF2-F112-F75A54983188}"/>
              </a:ext>
            </a:extLst>
          </p:cNvPr>
          <p:cNvSpPr>
            <a:spLocks noGrp="1"/>
          </p:cNvSpPr>
          <p:nvPr>
            <p:ph type="ftr" sz="quarter" idx="13"/>
          </p:nvPr>
        </p:nvSpPr>
        <p:spPr/>
        <p:txBody>
          <a:bodyPr/>
          <a:lstStyle/>
          <a:p>
            <a:r>
              <a:rPr lang="en-US" altLang="en-US" dirty="0">
                <a:ea typeface="ＭＳ Ｐゴシック" panose="020B0600070205080204" pitchFamily="34" charset="-128"/>
              </a:rPr>
              <a:t>© 2023 SailPoint Technologies, Inc. All rights reserved.</a:t>
            </a:r>
          </a:p>
        </p:txBody>
      </p:sp>
      <p:sp>
        <p:nvSpPr>
          <p:cNvPr id="5" name="Title 4">
            <a:extLst>
              <a:ext uri="{FF2B5EF4-FFF2-40B4-BE49-F238E27FC236}">
                <a16:creationId xmlns:a16="http://schemas.microsoft.com/office/drawing/2014/main" id="{74212393-E4BB-801C-785D-EA4262FFA5DC}"/>
              </a:ext>
            </a:extLst>
          </p:cNvPr>
          <p:cNvSpPr>
            <a:spLocks noGrp="1"/>
          </p:cNvSpPr>
          <p:nvPr>
            <p:ph type="title"/>
          </p:nvPr>
        </p:nvSpPr>
        <p:spPr/>
        <p:txBody>
          <a:bodyPr>
            <a:normAutofit/>
          </a:bodyPr>
          <a:lstStyle/>
          <a:p>
            <a:r>
              <a:rPr lang="en-US" dirty="0"/>
              <a:t>Final Thoughts</a:t>
            </a:r>
            <a:br>
              <a:rPr lang="en-US" dirty="0"/>
            </a:br>
            <a:r>
              <a:rPr lang="en-US" dirty="0"/>
              <a:t>SailPoint SaaS + AWS </a:t>
            </a:r>
            <a:endParaRPr lang="en-US" sz="1600" dirty="0">
              <a:solidFill>
                <a:schemeClr val="accent3"/>
              </a:solidFill>
            </a:endParaRPr>
          </a:p>
        </p:txBody>
      </p:sp>
      <p:sp>
        <p:nvSpPr>
          <p:cNvPr id="6" name="Oval 5">
            <a:extLst>
              <a:ext uri="{FF2B5EF4-FFF2-40B4-BE49-F238E27FC236}">
                <a16:creationId xmlns:a16="http://schemas.microsoft.com/office/drawing/2014/main" id="{894E7B5B-40AA-E47B-E395-FE2FA28B386D}"/>
              </a:ext>
            </a:extLst>
          </p:cNvPr>
          <p:cNvSpPr/>
          <p:nvPr/>
        </p:nvSpPr>
        <p:spPr>
          <a:xfrm>
            <a:off x="6508585" y="3028660"/>
            <a:ext cx="1819656" cy="1819656"/>
          </a:xfrm>
          <a:prstGeom prst="ellipse">
            <a:avLst/>
          </a:prstGeom>
          <a:solidFill>
            <a:srgbClr val="013BA6"/>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Elbow Connector 6">
            <a:extLst>
              <a:ext uri="{FF2B5EF4-FFF2-40B4-BE49-F238E27FC236}">
                <a16:creationId xmlns:a16="http://schemas.microsoft.com/office/drawing/2014/main" id="{C3EDDA6D-4D5B-1256-E1C3-2073CE1A7BEE}"/>
              </a:ext>
            </a:extLst>
          </p:cNvPr>
          <p:cNvCxnSpPr>
            <a:cxnSpLocks/>
            <a:stCxn id="6" idx="4"/>
            <a:endCxn id="20" idx="4"/>
          </p:cNvCxnSpPr>
          <p:nvPr/>
        </p:nvCxnSpPr>
        <p:spPr>
          <a:xfrm rot="5400000" flipH="1" flipV="1">
            <a:off x="9051918" y="3150882"/>
            <a:ext cx="63929" cy="3330940"/>
          </a:xfrm>
          <a:prstGeom prst="bentConnector3">
            <a:avLst>
              <a:gd name="adj1" fmla="val -849269"/>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542A3C6-B427-C9CD-76A7-82B87CD41CA2}"/>
              </a:ext>
            </a:extLst>
          </p:cNvPr>
          <p:cNvSpPr txBox="1"/>
          <p:nvPr/>
        </p:nvSpPr>
        <p:spPr>
          <a:xfrm>
            <a:off x="7418411" y="5512354"/>
            <a:ext cx="3330941" cy="369332"/>
          </a:xfrm>
          <a:prstGeom prst="rect">
            <a:avLst/>
          </a:prstGeom>
          <a:noFill/>
        </p:spPr>
        <p:txBody>
          <a:bodyPr wrap="square" rtlCol="0">
            <a:spAutoFit/>
          </a:bodyPr>
          <a:lstStyle/>
          <a:p>
            <a:pPr algn="ctr"/>
            <a:r>
              <a:rPr lang="en-US" b="1" dirty="0">
                <a:solidFill>
                  <a:schemeClr val="accent4"/>
                </a:solidFill>
              </a:rPr>
              <a:t>Event Triggers</a:t>
            </a:r>
          </a:p>
        </p:txBody>
      </p:sp>
      <p:cxnSp>
        <p:nvCxnSpPr>
          <p:cNvPr id="9" name="Elbow Connector 8">
            <a:extLst>
              <a:ext uri="{FF2B5EF4-FFF2-40B4-BE49-F238E27FC236}">
                <a16:creationId xmlns:a16="http://schemas.microsoft.com/office/drawing/2014/main" id="{792D2D86-9A6C-86A2-DAA0-F4A8FA1A102C}"/>
              </a:ext>
            </a:extLst>
          </p:cNvPr>
          <p:cNvCxnSpPr>
            <a:cxnSpLocks/>
            <a:stCxn id="20" idx="0"/>
            <a:endCxn id="6" idx="0"/>
          </p:cNvCxnSpPr>
          <p:nvPr/>
        </p:nvCxnSpPr>
        <p:spPr>
          <a:xfrm rot="16200000" flipH="1" flipV="1">
            <a:off x="9051918" y="1331225"/>
            <a:ext cx="63929" cy="3330940"/>
          </a:xfrm>
          <a:prstGeom prst="bentConnector3">
            <a:avLst>
              <a:gd name="adj1" fmla="val -700272"/>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41A0C21-D03E-6F4E-A8E6-4AB77E9A33FE}"/>
              </a:ext>
            </a:extLst>
          </p:cNvPr>
          <p:cNvSpPr txBox="1"/>
          <p:nvPr/>
        </p:nvSpPr>
        <p:spPr>
          <a:xfrm>
            <a:off x="7418412" y="1995290"/>
            <a:ext cx="3330941" cy="369332"/>
          </a:xfrm>
          <a:prstGeom prst="rect">
            <a:avLst/>
          </a:prstGeom>
          <a:noFill/>
        </p:spPr>
        <p:txBody>
          <a:bodyPr wrap="square" rtlCol="0">
            <a:spAutoFit/>
          </a:bodyPr>
          <a:lstStyle/>
          <a:p>
            <a:pPr algn="ctr"/>
            <a:r>
              <a:rPr lang="en-US" b="1" dirty="0">
                <a:solidFill>
                  <a:schemeClr val="accent4"/>
                </a:solidFill>
              </a:rPr>
              <a:t>REST APIs</a:t>
            </a:r>
          </a:p>
        </p:txBody>
      </p:sp>
      <p:pic>
        <p:nvPicPr>
          <p:cNvPr id="11" name="Graphic 10" descr="SailPoint Icon">
            <a:extLst>
              <a:ext uri="{FF2B5EF4-FFF2-40B4-BE49-F238E27FC236}">
                <a16:creationId xmlns:a16="http://schemas.microsoft.com/office/drawing/2014/main" id="{E4CCE72F-4970-EA56-4BD9-CBB9BC80F24E}"/>
              </a:ext>
            </a:extLst>
          </p:cNvPr>
          <p:cNvPicPr>
            <a:picLocks noChangeAspect="1"/>
          </p:cNvPicPr>
          <p:nvPr/>
        </p:nvPicPr>
        <p:blipFill rotWithShape="1">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rcRect l="6466" t="20483" r="71644" b="16354"/>
          <a:stretch/>
        </p:blipFill>
        <p:spPr>
          <a:xfrm>
            <a:off x="6748745" y="3333206"/>
            <a:ext cx="1205985" cy="1235654"/>
          </a:xfrm>
          <a:prstGeom prst="rect">
            <a:avLst/>
          </a:prstGeom>
        </p:spPr>
      </p:pic>
      <p:grpSp>
        <p:nvGrpSpPr>
          <p:cNvPr id="19" name="Group 18">
            <a:extLst>
              <a:ext uri="{FF2B5EF4-FFF2-40B4-BE49-F238E27FC236}">
                <a16:creationId xmlns:a16="http://schemas.microsoft.com/office/drawing/2014/main" id="{C02509DD-28D9-C64C-7E35-1CC1B7F82680}"/>
              </a:ext>
            </a:extLst>
          </p:cNvPr>
          <p:cNvGrpSpPr/>
          <p:nvPr/>
        </p:nvGrpSpPr>
        <p:grpSpPr>
          <a:xfrm>
            <a:off x="9839525" y="2964731"/>
            <a:ext cx="1819656" cy="1819656"/>
            <a:chOff x="7697082" y="2309662"/>
            <a:chExt cx="1819656" cy="1819656"/>
          </a:xfrm>
        </p:grpSpPr>
        <p:sp>
          <p:nvSpPr>
            <p:cNvPr id="20" name="Oval 19">
              <a:extLst>
                <a:ext uri="{FF2B5EF4-FFF2-40B4-BE49-F238E27FC236}">
                  <a16:creationId xmlns:a16="http://schemas.microsoft.com/office/drawing/2014/main" id="{E8E22917-D7C2-6A32-24A6-CE3E02CF04CE}"/>
                </a:ext>
              </a:extLst>
            </p:cNvPr>
            <p:cNvSpPr/>
            <p:nvPr/>
          </p:nvSpPr>
          <p:spPr>
            <a:xfrm>
              <a:off x="7697082" y="2309662"/>
              <a:ext cx="1819656" cy="1819656"/>
            </a:xfrm>
            <a:prstGeom prst="ellipse">
              <a:avLst/>
            </a:prstGeom>
            <a:solidFill>
              <a:srgbClr val="232F3D"/>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Logo&#10;&#10;Description automatically generated">
              <a:extLst>
                <a:ext uri="{FF2B5EF4-FFF2-40B4-BE49-F238E27FC236}">
                  <a16:creationId xmlns:a16="http://schemas.microsoft.com/office/drawing/2014/main" id="{5A89A3B1-A651-089E-3FD6-9EB42B227120}"/>
                </a:ext>
              </a:extLst>
            </p:cNvPr>
            <p:cNvPicPr>
              <a:picLocks noChangeAspect="1"/>
            </p:cNvPicPr>
            <p:nvPr/>
          </p:nvPicPr>
          <p:blipFill rotWithShape="1">
            <a:blip r:embed="rId5"/>
            <a:srcRect l="18006" t="12134" r="14359" b="12134"/>
            <a:stretch/>
          </p:blipFill>
          <p:spPr>
            <a:xfrm>
              <a:off x="8122816" y="2803992"/>
              <a:ext cx="968188" cy="830997"/>
            </a:xfrm>
            <a:prstGeom prst="rect">
              <a:avLst/>
            </a:prstGeom>
          </p:spPr>
        </p:pic>
      </p:grpSp>
    </p:spTree>
    <p:extLst>
      <p:ext uri="{BB962C8B-B14F-4D97-AF65-F5344CB8AC3E}">
        <p14:creationId xmlns:p14="http://schemas.microsoft.com/office/powerpoint/2010/main" val="331662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7C671C-B073-F7E1-1459-C0D39C47E4F4}"/>
              </a:ext>
            </a:extLst>
          </p:cNvPr>
          <p:cNvSpPr>
            <a:spLocks noGrp="1"/>
          </p:cNvSpPr>
          <p:nvPr>
            <p:ph type="sldNum" sz="quarter" idx="12"/>
          </p:nvPr>
        </p:nvSpPr>
        <p:spPr/>
        <p:txBody>
          <a:bodyPr/>
          <a:lstStyle/>
          <a:p>
            <a:fld id="{679D2152-1C30-894C-9781-951D3C9748DF}" type="slidenum">
              <a:rPr lang="en-US" smtClean="0"/>
              <a:pPr/>
              <a:t>17</a:t>
            </a:fld>
            <a:endParaRPr lang="en-US"/>
          </a:p>
        </p:txBody>
      </p:sp>
      <p:sp>
        <p:nvSpPr>
          <p:cNvPr id="3" name="Footer Placeholder 2">
            <a:extLst>
              <a:ext uri="{FF2B5EF4-FFF2-40B4-BE49-F238E27FC236}">
                <a16:creationId xmlns:a16="http://schemas.microsoft.com/office/drawing/2014/main" id="{A16BB6D1-5B99-1F8E-6929-B87C4B764A83}"/>
              </a:ext>
            </a:extLst>
          </p:cNvPr>
          <p:cNvSpPr>
            <a:spLocks noGrp="1"/>
          </p:cNvSpPr>
          <p:nvPr>
            <p:ph type="ftr" sz="quarter" idx="3"/>
          </p:nvPr>
        </p:nvSpPr>
        <p:spPr/>
        <p:txBody>
          <a:bodyPr/>
          <a:lstStyle/>
          <a:p>
            <a:r>
              <a:rPr lang="en-US" altLang="en-US"/>
              <a:t>© 2023 SailPoint Technologies, Inc. All rights reserved.</a:t>
            </a:r>
            <a:endParaRPr lang="en-US" altLang="en-US" dirty="0"/>
          </a:p>
        </p:txBody>
      </p:sp>
      <p:sp>
        <p:nvSpPr>
          <p:cNvPr id="4" name="Title 3">
            <a:extLst>
              <a:ext uri="{FF2B5EF4-FFF2-40B4-BE49-F238E27FC236}">
                <a16:creationId xmlns:a16="http://schemas.microsoft.com/office/drawing/2014/main" id="{8A0070D4-CDCB-A7C7-197C-3FC317A367AE}"/>
              </a:ext>
            </a:extLst>
          </p:cNvPr>
          <p:cNvSpPr>
            <a:spLocks noGrp="1"/>
          </p:cNvSpPr>
          <p:nvPr>
            <p:ph type="title"/>
          </p:nvPr>
        </p:nvSpPr>
        <p:spPr/>
        <p:txBody>
          <a:bodyPr/>
          <a:lstStyle/>
          <a:p>
            <a:r>
              <a:rPr lang="en-US" dirty="0"/>
              <a:t>Questions?</a:t>
            </a:r>
          </a:p>
        </p:txBody>
      </p:sp>
      <p:sp>
        <p:nvSpPr>
          <p:cNvPr id="5" name="Text Placeholder 4">
            <a:extLst>
              <a:ext uri="{FF2B5EF4-FFF2-40B4-BE49-F238E27FC236}">
                <a16:creationId xmlns:a16="http://schemas.microsoft.com/office/drawing/2014/main" id="{62F63C04-BCBF-E058-1725-F9022E9E4F35}"/>
              </a:ext>
            </a:extLst>
          </p:cNvPr>
          <p:cNvSpPr>
            <a:spLocks noGrp="1"/>
          </p:cNvSpPr>
          <p:nvPr>
            <p:ph type="body" idx="1"/>
          </p:nvPr>
        </p:nvSpPr>
        <p:spPr/>
        <p:txBody>
          <a:bodyPr/>
          <a:lstStyle/>
          <a:p>
            <a:r>
              <a:rPr lang="en-US" dirty="0"/>
              <a:t>Sub text</a:t>
            </a:r>
          </a:p>
        </p:txBody>
      </p:sp>
    </p:spTree>
    <p:extLst>
      <p:ext uri="{BB962C8B-B14F-4D97-AF65-F5344CB8AC3E}">
        <p14:creationId xmlns:p14="http://schemas.microsoft.com/office/powerpoint/2010/main" val="814689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2FB3D-DF17-8D27-7E0E-6CA8229B1685}"/>
              </a:ext>
            </a:extLst>
          </p:cNvPr>
          <p:cNvSpPr>
            <a:spLocks noGrp="1"/>
          </p:cNvSpPr>
          <p:nvPr>
            <p:ph type="sldNum" sz="quarter" idx="12"/>
          </p:nvPr>
        </p:nvSpPr>
        <p:spPr/>
        <p:txBody>
          <a:bodyPr/>
          <a:lstStyle/>
          <a:p>
            <a:fld id="{679D2152-1C30-894C-9781-951D3C9748DF}" type="slidenum">
              <a:rPr lang="en-US" smtClean="0"/>
              <a:t>18</a:t>
            </a:fld>
            <a:endParaRPr lang="en-US"/>
          </a:p>
        </p:txBody>
      </p:sp>
      <p:sp>
        <p:nvSpPr>
          <p:cNvPr id="3" name="Footer Placeholder 2">
            <a:extLst>
              <a:ext uri="{FF2B5EF4-FFF2-40B4-BE49-F238E27FC236}">
                <a16:creationId xmlns:a16="http://schemas.microsoft.com/office/drawing/2014/main" id="{825DC99E-286C-678A-1C61-10D88CC0E70B}"/>
              </a:ext>
            </a:extLst>
          </p:cNvPr>
          <p:cNvSpPr>
            <a:spLocks noGrp="1"/>
          </p:cNvSpPr>
          <p:nvPr>
            <p:ph type="ftr" sz="quarter" idx="13"/>
          </p:nvPr>
        </p:nvSpPr>
        <p:spPr/>
        <p:txBody>
          <a:bodyPr/>
          <a:lstStyle/>
          <a:p>
            <a:r>
              <a:rPr lang="en-US" altLang="en-US">
                <a:ea typeface="ＭＳ Ｐゴシック" panose="020B0600070205080204" pitchFamily="34" charset="-128"/>
              </a:rPr>
              <a:t>© 2023 SailPoint Technologies, Inc. All rights reserved.</a:t>
            </a:r>
            <a:endParaRPr lang="en-US" altLang="en-US" dirty="0">
              <a:ea typeface="ＭＳ Ｐゴシック" panose="020B0600070205080204" pitchFamily="34" charset="-128"/>
            </a:endParaRPr>
          </a:p>
        </p:txBody>
      </p:sp>
      <p:pic>
        <p:nvPicPr>
          <p:cNvPr id="6" name="Graphic 5" descr="SailPoint">
            <a:extLst>
              <a:ext uri="{FF2B5EF4-FFF2-40B4-BE49-F238E27FC236}">
                <a16:creationId xmlns:a16="http://schemas.microsoft.com/office/drawing/2014/main" id="{412E68D0-EED9-3551-5FC0-5C5D56DDD3BF}"/>
              </a:ext>
            </a:extLst>
          </p:cNvPr>
          <p:cNvPicPr>
            <a:picLocks noChangeAspect="1"/>
          </p:cNvPicPr>
          <p:nvPr/>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52835" y="1715262"/>
            <a:ext cx="2686330" cy="953855"/>
          </a:xfrm>
          <a:prstGeom prst="rect">
            <a:avLst/>
          </a:prstGeom>
        </p:spPr>
      </p:pic>
      <p:pic>
        <p:nvPicPr>
          <p:cNvPr id="8" name="Picture 7" descr="A picture containing text, clock&#10;&#10;Description automatically generated">
            <a:extLst>
              <a:ext uri="{FF2B5EF4-FFF2-40B4-BE49-F238E27FC236}">
                <a16:creationId xmlns:a16="http://schemas.microsoft.com/office/drawing/2014/main" id="{67F51C1E-5126-7A85-CB60-69A7FFA65BA8}"/>
              </a:ext>
            </a:extLst>
          </p:cNvPr>
          <p:cNvPicPr>
            <a:picLocks noChangeAspect="1"/>
          </p:cNvPicPr>
          <p:nvPr/>
        </p:nvPicPr>
        <p:blipFill>
          <a:blip r:embed="rId4"/>
          <a:stretch>
            <a:fillRect/>
          </a:stretch>
        </p:blipFill>
        <p:spPr>
          <a:xfrm>
            <a:off x="2901072" y="2496662"/>
            <a:ext cx="2163097" cy="1795225"/>
          </a:xfrm>
          <a:prstGeom prst="rect">
            <a:avLst/>
          </a:prstGeom>
        </p:spPr>
      </p:pic>
      <p:pic>
        <p:nvPicPr>
          <p:cNvPr id="10" name="Picture 9" descr="Chart, histogram&#10;&#10;Description automatically generated">
            <a:extLst>
              <a:ext uri="{FF2B5EF4-FFF2-40B4-BE49-F238E27FC236}">
                <a16:creationId xmlns:a16="http://schemas.microsoft.com/office/drawing/2014/main" id="{AF7FAFF6-650B-2857-ED7D-3B0B35E6F9C0}"/>
              </a:ext>
            </a:extLst>
          </p:cNvPr>
          <p:cNvPicPr>
            <a:picLocks noChangeAspect="1"/>
          </p:cNvPicPr>
          <p:nvPr/>
        </p:nvPicPr>
        <p:blipFill>
          <a:blip r:embed="rId5"/>
          <a:stretch>
            <a:fillRect/>
          </a:stretch>
        </p:blipFill>
        <p:spPr>
          <a:xfrm>
            <a:off x="7139407" y="2496662"/>
            <a:ext cx="2163097" cy="1795225"/>
          </a:xfrm>
          <a:prstGeom prst="rect">
            <a:avLst/>
          </a:prstGeom>
        </p:spPr>
      </p:pic>
      <p:sp>
        <p:nvSpPr>
          <p:cNvPr id="11" name="Title 5">
            <a:extLst>
              <a:ext uri="{FF2B5EF4-FFF2-40B4-BE49-F238E27FC236}">
                <a16:creationId xmlns:a16="http://schemas.microsoft.com/office/drawing/2014/main" id="{ABF4BD4E-E703-E9BC-B809-876288039522}"/>
              </a:ext>
            </a:extLst>
          </p:cNvPr>
          <p:cNvSpPr txBox="1">
            <a:spLocks/>
          </p:cNvSpPr>
          <p:nvPr/>
        </p:nvSpPr>
        <p:spPr>
          <a:xfrm>
            <a:off x="831850" y="2973010"/>
            <a:ext cx="10515600" cy="1014984"/>
          </a:xfrm>
          <a:prstGeom prst="rect">
            <a:avLst/>
          </a:prstGeom>
        </p:spPr>
        <p:txBody>
          <a:bodyPr/>
          <a:lstStyle>
            <a:lvl1pPr algn="l" defTabSz="914400" rtl="0" eaLnBrk="1" latinLnBrk="0" hangingPunct="1">
              <a:lnSpc>
                <a:spcPct val="100000"/>
              </a:lnSpc>
              <a:spcBef>
                <a:spcPct val="0"/>
              </a:spcBef>
              <a:buNone/>
              <a:defRPr sz="3600" b="1" i="0" kern="1200">
                <a:solidFill>
                  <a:schemeClr val="tx1"/>
                </a:solidFill>
                <a:latin typeface="Poppins SemiBold" pitchFamily="2" charset="77"/>
                <a:ea typeface="+mj-ea"/>
                <a:cs typeface="Poppins SemiBold" pitchFamily="2" charset="77"/>
              </a:defRPr>
            </a:lvl1pPr>
          </a:lstStyle>
          <a:p>
            <a:pPr algn="ctr"/>
            <a:r>
              <a:rPr lang="en-US" sz="5400" dirty="0"/>
              <a:t>Thank you!</a:t>
            </a:r>
          </a:p>
        </p:txBody>
      </p:sp>
    </p:spTree>
    <p:extLst>
      <p:ext uri="{BB962C8B-B14F-4D97-AF65-F5344CB8AC3E}">
        <p14:creationId xmlns:p14="http://schemas.microsoft.com/office/powerpoint/2010/main" val="1381975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1A98A2-0804-6934-CC62-8DF10394EC70}"/>
              </a:ext>
            </a:extLst>
          </p:cNvPr>
          <p:cNvSpPr>
            <a:spLocks noGrp="1"/>
          </p:cNvSpPr>
          <p:nvPr>
            <p:ph type="sldNum" sz="quarter" idx="12"/>
          </p:nvPr>
        </p:nvSpPr>
        <p:spPr/>
        <p:txBody>
          <a:bodyPr/>
          <a:lstStyle/>
          <a:p>
            <a:fld id="{679D2152-1C30-894C-9781-951D3C9748DF}" type="slidenum">
              <a:rPr lang="en-US" smtClean="0"/>
              <a:pPr/>
              <a:t>2</a:t>
            </a:fld>
            <a:endParaRPr lang="en-US"/>
          </a:p>
        </p:txBody>
      </p:sp>
      <p:sp>
        <p:nvSpPr>
          <p:cNvPr id="3" name="Footer Placeholder 2">
            <a:extLst>
              <a:ext uri="{FF2B5EF4-FFF2-40B4-BE49-F238E27FC236}">
                <a16:creationId xmlns:a16="http://schemas.microsoft.com/office/drawing/2014/main" id="{FE1E03F2-3A93-1C2C-C0BF-67150FB5892E}"/>
              </a:ext>
            </a:extLst>
          </p:cNvPr>
          <p:cNvSpPr>
            <a:spLocks noGrp="1"/>
          </p:cNvSpPr>
          <p:nvPr>
            <p:ph type="ftr" sz="quarter" idx="3"/>
          </p:nvPr>
        </p:nvSpPr>
        <p:spPr/>
        <p:txBody>
          <a:bodyPr/>
          <a:lstStyle/>
          <a:p>
            <a:r>
              <a:rPr lang="en-US" altLang="en-US">
                <a:ea typeface="ＭＳ Ｐゴシック" panose="020B0600070205080204" pitchFamily="34" charset="-128"/>
              </a:rPr>
              <a:t>© 2023 SailPoint Technologies, Inc. All rights reserved.</a:t>
            </a:r>
            <a:endParaRPr lang="en-US" altLang="en-US" dirty="0">
              <a:ea typeface="ＭＳ Ｐゴシック" panose="020B0600070205080204" pitchFamily="34" charset="-128"/>
            </a:endParaRPr>
          </a:p>
        </p:txBody>
      </p:sp>
      <p:sp>
        <p:nvSpPr>
          <p:cNvPr id="4" name="Title 3">
            <a:extLst>
              <a:ext uri="{FF2B5EF4-FFF2-40B4-BE49-F238E27FC236}">
                <a16:creationId xmlns:a16="http://schemas.microsoft.com/office/drawing/2014/main" id="{F6AFB929-D176-FD64-5491-4EC5D703B317}"/>
              </a:ext>
            </a:extLst>
          </p:cNvPr>
          <p:cNvSpPr>
            <a:spLocks noGrp="1"/>
          </p:cNvSpPr>
          <p:nvPr>
            <p:ph type="title"/>
          </p:nvPr>
        </p:nvSpPr>
        <p:spPr/>
        <p:txBody>
          <a:bodyPr/>
          <a:lstStyle/>
          <a:p>
            <a:r>
              <a:rPr lang="en-US" dirty="0"/>
              <a:t>Extensibility</a:t>
            </a:r>
          </a:p>
        </p:txBody>
      </p:sp>
    </p:spTree>
    <p:extLst>
      <p:ext uri="{BB962C8B-B14F-4D97-AF65-F5344CB8AC3E}">
        <p14:creationId xmlns:p14="http://schemas.microsoft.com/office/powerpoint/2010/main" val="1721825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20F91A5-EA28-577B-213D-B08724467DA8}"/>
              </a:ext>
            </a:extLst>
          </p:cNvPr>
          <p:cNvGrpSpPr/>
          <p:nvPr/>
        </p:nvGrpSpPr>
        <p:grpSpPr>
          <a:xfrm>
            <a:off x="1178402" y="2232414"/>
            <a:ext cx="2743200" cy="2306085"/>
            <a:chOff x="1178402" y="2232414"/>
            <a:chExt cx="2743200" cy="2306085"/>
          </a:xfrm>
        </p:grpSpPr>
        <p:sp>
          <p:nvSpPr>
            <p:cNvPr id="30" name="TextBox 29">
              <a:extLst>
                <a:ext uri="{FF2B5EF4-FFF2-40B4-BE49-F238E27FC236}">
                  <a16:creationId xmlns:a16="http://schemas.microsoft.com/office/drawing/2014/main" id="{C35249BB-AFAD-9148-8F45-1B026202BB40}"/>
                </a:ext>
              </a:extLst>
            </p:cNvPr>
            <p:cNvSpPr txBox="1"/>
            <p:nvPr/>
          </p:nvSpPr>
          <p:spPr>
            <a:xfrm>
              <a:off x="1178402" y="3707502"/>
              <a:ext cx="2743200" cy="830997"/>
            </a:xfrm>
            <a:prstGeom prst="rect">
              <a:avLst/>
            </a:prstGeom>
            <a:noFill/>
          </p:spPr>
          <p:txBody>
            <a:bodyPr wrap="square" rtlCol="0">
              <a:spAutoFit/>
            </a:bodyPr>
            <a:lstStyle/>
            <a:p>
              <a:pPr algn="ctr"/>
              <a:r>
                <a:rPr lang="en-US" sz="2400" dirty="0">
                  <a:solidFill>
                    <a:schemeClr val="bg1"/>
                  </a:solidFill>
                </a:rPr>
                <a:t>Automated </a:t>
              </a:r>
              <a:br>
                <a:rPr lang="en-US" sz="2400" dirty="0">
                  <a:solidFill>
                    <a:schemeClr val="bg1"/>
                  </a:solidFill>
                </a:rPr>
              </a:br>
              <a:r>
                <a:rPr lang="en-US" sz="2400" dirty="0">
                  <a:solidFill>
                    <a:schemeClr val="bg1"/>
                  </a:solidFill>
                </a:rPr>
                <a:t>Integrations</a:t>
              </a:r>
            </a:p>
          </p:txBody>
        </p:sp>
        <p:pic>
          <p:nvPicPr>
            <p:cNvPr id="4" name="Graphic 3" descr="AI (Artificial Intelligence)">
              <a:extLst>
                <a:ext uri="{FF2B5EF4-FFF2-40B4-BE49-F238E27FC236}">
                  <a16:creationId xmlns:a16="http://schemas.microsoft.com/office/drawing/2014/main" id="{3C9862F7-A2D3-89CD-22BB-31D8A54CAE5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92802" y="2232414"/>
              <a:ext cx="914400" cy="914400"/>
            </a:xfrm>
            <a:prstGeom prst="rect">
              <a:avLst/>
            </a:prstGeom>
          </p:spPr>
        </p:pic>
      </p:grpSp>
      <p:grpSp>
        <p:nvGrpSpPr>
          <p:cNvPr id="9" name="Group 8">
            <a:extLst>
              <a:ext uri="{FF2B5EF4-FFF2-40B4-BE49-F238E27FC236}">
                <a16:creationId xmlns:a16="http://schemas.microsoft.com/office/drawing/2014/main" id="{FC2E1FA3-438F-8169-139E-B8107C5B792C}"/>
              </a:ext>
            </a:extLst>
          </p:cNvPr>
          <p:cNvGrpSpPr/>
          <p:nvPr/>
        </p:nvGrpSpPr>
        <p:grpSpPr>
          <a:xfrm>
            <a:off x="4683032" y="2144357"/>
            <a:ext cx="2743200" cy="2394142"/>
            <a:chOff x="4683032" y="2144357"/>
            <a:chExt cx="2743200" cy="2394142"/>
          </a:xfrm>
        </p:grpSpPr>
        <p:sp>
          <p:nvSpPr>
            <p:cNvPr id="31" name="TextBox 30">
              <a:extLst>
                <a:ext uri="{FF2B5EF4-FFF2-40B4-BE49-F238E27FC236}">
                  <a16:creationId xmlns:a16="http://schemas.microsoft.com/office/drawing/2014/main" id="{5D59CE11-75B1-C640-83A4-64C28624DAC1}"/>
                </a:ext>
              </a:extLst>
            </p:cNvPr>
            <p:cNvSpPr txBox="1"/>
            <p:nvPr/>
          </p:nvSpPr>
          <p:spPr>
            <a:xfrm>
              <a:off x="4683032" y="3707502"/>
              <a:ext cx="2743200" cy="830997"/>
            </a:xfrm>
            <a:prstGeom prst="rect">
              <a:avLst/>
            </a:prstGeom>
            <a:noFill/>
          </p:spPr>
          <p:txBody>
            <a:bodyPr wrap="square" rtlCol="0">
              <a:spAutoFit/>
            </a:bodyPr>
            <a:lstStyle/>
            <a:p>
              <a:pPr algn="ctr"/>
              <a:r>
                <a:rPr lang="en-US" sz="2400" dirty="0">
                  <a:solidFill>
                    <a:schemeClr val="bg1"/>
                  </a:solidFill>
                </a:rPr>
                <a:t>Technology</a:t>
              </a:r>
              <a:br>
                <a:rPr lang="en-US" sz="2400" dirty="0">
                  <a:solidFill>
                    <a:schemeClr val="bg1"/>
                  </a:solidFill>
                </a:rPr>
              </a:br>
              <a:r>
                <a:rPr lang="en-US" sz="2400" dirty="0">
                  <a:solidFill>
                    <a:schemeClr val="bg1"/>
                  </a:solidFill>
                </a:rPr>
                <a:t>Alliances</a:t>
              </a:r>
            </a:p>
          </p:txBody>
        </p:sp>
        <p:pic>
          <p:nvPicPr>
            <p:cNvPr id="5" name="Graphic 4" descr="Collaboration&#10;">
              <a:extLst>
                <a:ext uri="{FF2B5EF4-FFF2-40B4-BE49-F238E27FC236}">
                  <a16:creationId xmlns:a16="http://schemas.microsoft.com/office/drawing/2014/main" id="{0815E440-C401-BAF7-1B6F-728E1E2D84F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97432" y="2144357"/>
              <a:ext cx="914400" cy="914400"/>
            </a:xfrm>
            <a:prstGeom prst="rect">
              <a:avLst/>
            </a:prstGeom>
          </p:spPr>
        </p:pic>
      </p:grpSp>
      <p:grpSp>
        <p:nvGrpSpPr>
          <p:cNvPr id="10" name="Group 9">
            <a:extLst>
              <a:ext uri="{FF2B5EF4-FFF2-40B4-BE49-F238E27FC236}">
                <a16:creationId xmlns:a16="http://schemas.microsoft.com/office/drawing/2014/main" id="{430F8A4E-BE21-5534-32BB-E86E69A7C40C}"/>
              </a:ext>
            </a:extLst>
          </p:cNvPr>
          <p:cNvGrpSpPr/>
          <p:nvPr/>
        </p:nvGrpSpPr>
        <p:grpSpPr>
          <a:xfrm>
            <a:off x="8187662" y="2232414"/>
            <a:ext cx="2743200" cy="2308362"/>
            <a:chOff x="8187662" y="2232414"/>
            <a:chExt cx="2743200" cy="2308362"/>
          </a:xfrm>
        </p:grpSpPr>
        <p:sp>
          <p:nvSpPr>
            <p:cNvPr id="19" name="TextBox 18">
              <a:extLst>
                <a:ext uri="{FF2B5EF4-FFF2-40B4-BE49-F238E27FC236}">
                  <a16:creationId xmlns:a16="http://schemas.microsoft.com/office/drawing/2014/main" id="{835FCC7A-448C-514C-95A1-D7CF43A134B5}"/>
                </a:ext>
              </a:extLst>
            </p:cNvPr>
            <p:cNvSpPr txBox="1"/>
            <p:nvPr/>
          </p:nvSpPr>
          <p:spPr>
            <a:xfrm>
              <a:off x="8187662" y="3709779"/>
              <a:ext cx="2743200" cy="830997"/>
            </a:xfrm>
            <a:prstGeom prst="rect">
              <a:avLst/>
            </a:prstGeom>
            <a:noFill/>
          </p:spPr>
          <p:txBody>
            <a:bodyPr wrap="square" rtlCol="0">
              <a:spAutoFit/>
            </a:bodyPr>
            <a:lstStyle/>
            <a:p>
              <a:pPr algn="ctr"/>
              <a:r>
                <a:rPr lang="en-US" sz="2400" dirty="0">
                  <a:solidFill>
                    <a:schemeClr val="bg1"/>
                  </a:solidFill>
                </a:rPr>
                <a:t>Flexible</a:t>
              </a:r>
            </a:p>
            <a:p>
              <a:pPr algn="ctr"/>
              <a:r>
                <a:rPr lang="en-US" sz="2400" dirty="0">
                  <a:solidFill>
                    <a:schemeClr val="bg1"/>
                  </a:solidFill>
                </a:rPr>
                <a:t>Solutions</a:t>
              </a:r>
            </a:p>
          </p:txBody>
        </p:sp>
        <p:pic>
          <p:nvPicPr>
            <p:cNvPr id="6" name="Graphic 5" descr="Inbound">
              <a:extLst>
                <a:ext uri="{FF2B5EF4-FFF2-40B4-BE49-F238E27FC236}">
                  <a16:creationId xmlns:a16="http://schemas.microsoft.com/office/drawing/2014/main" id="{030F4604-45AA-B8AF-860F-9B3BCDCA713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102063" y="2232414"/>
              <a:ext cx="914400" cy="914400"/>
            </a:xfrm>
            <a:prstGeom prst="rect">
              <a:avLst/>
            </a:prstGeom>
          </p:spPr>
        </p:pic>
      </p:grpSp>
    </p:spTree>
    <p:extLst>
      <p:ext uri="{BB962C8B-B14F-4D97-AF65-F5344CB8AC3E}">
        <p14:creationId xmlns:p14="http://schemas.microsoft.com/office/powerpoint/2010/main" val="2748858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900" decel="100000" fill="hold"/>
                                        <p:tgtEl>
                                          <p:spTgt spid="10"/>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1A98A2-0804-6934-CC62-8DF10394EC70}"/>
              </a:ext>
            </a:extLst>
          </p:cNvPr>
          <p:cNvSpPr>
            <a:spLocks noGrp="1"/>
          </p:cNvSpPr>
          <p:nvPr>
            <p:ph type="sldNum" sz="quarter" idx="12"/>
          </p:nvPr>
        </p:nvSpPr>
        <p:spPr/>
        <p:txBody>
          <a:bodyPr/>
          <a:lstStyle/>
          <a:p>
            <a:fld id="{679D2152-1C30-894C-9781-951D3C9748DF}" type="slidenum">
              <a:rPr lang="en-US" smtClean="0"/>
              <a:pPr/>
              <a:t>4</a:t>
            </a:fld>
            <a:endParaRPr lang="en-US"/>
          </a:p>
        </p:txBody>
      </p:sp>
      <p:sp>
        <p:nvSpPr>
          <p:cNvPr id="3" name="Footer Placeholder 2">
            <a:extLst>
              <a:ext uri="{FF2B5EF4-FFF2-40B4-BE49-F238E27FC236}">
                <a16:creationId xmlns:a16="http://schemas.microsoft.com/office/drawing/2014/main" id="{FE1E03F2-3A93-1C2C-C0BF-67150FB5892E}"/>
              </a:ext>
            </a:extLst>
          </p:cNvPr>
          <p:cNvSpPr>
            <a:spLocks noGrp="1"/>
          </p:cNvSpPr>
          <p:nvPr>
            <p:ph type="ftr" sz="quarter" idx="3"/>
          </p:nvPr>
        </p:nvSpPr>
        <p:spPr/>
        <p:txBody>
          <a:bodyPr/>
          <a:lstStyle/>
          <a:p>
            <a:r>
              <a:rPr lang="en-US" altLang="en-US">
                <a:ea typeface="ＭＳ Ｐゴシック" panose="020B0600070205080204" pitchFamily="34" charset="-128"/>
              </a:rPr>
              <a:t>© 2023 SailPoint Technologies, Inc. All rights reserved.</a:t>
            </a:r>
            <a:endParaRPr lang="en-US" altLang="en-US" dirty="0">
              <a:ea typeface="ＭＳ Ｐゴシック" panose="020B0600070205080204" pitchFamily="34" charset="-128"/>
            </a:endParaRPr>
          </a:p>
        </p:txBody>
      </p:sp>
      <p:sp>
        <p:nvSpPr>
          <p:cNvPr id="4" name="Title 3">
            <a:extLst>
              <a:ext uri="{FF2B5EF4-FFF2-40B4-BE49-F238E27FC236}">
                <a16:creationId xmlns:a16="http://schemas.microsoft.com/office/drawing/2014/main" id="{F6AFB929-D176-FD64-5491-4EC5D703B317}"/>
              </a:ext>
            </a:extLst>
          </p:cNvPr>
          <p:cNvSpPr>
            <a:spLocks noGrp="1"/>
          </p:cNvSpPr>
          <p:nvPr>
            <p:ph type="title"/>
          </p:nvPr>
        </p:nvSpPr>
        <p:spPr/>
        <p:txBody>
          <a:bodyPr/>
          <a:lstStyle/>
          <a:p>
            <a:r>
              <a:rPr lang="en-US" dirty="0"/>
              <a:t>Event Triggers</a:t>
            </a:r>
          </a:p>
        </p:txBody>
      </p:sp>
      <p:sp>
        <p:nvSpPr>
          <p:cNvPr id="5" name="Text Placeholder 4">
            <a:extLst>
              <a:ext uri="{FF2B5EF4-FFF2-40B4-BE49-F238E27FC236}">
                <a16:creationId xmlns:a16="http://schemas.microsoft.com/office/drawing/2014/main" id="{97912790-2C48-5DB3-72C6-40AE7C4309D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54292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3A0887-25EA-BA16-3C1F-CB9CBB12024A}"/>
              </a:ext>
            </a:extLst>
          </p:cNvPr>
          <p:cNvSpPr>
            <a:spLocks noGrp="1"/>
          </p:cNvSpPr>
          <p:nvPr>
            <p:ph type="sldNum" sz="quarter" idx="12"/>
          </p:nvPr>
        </p:nvSpPr>
        <p:spPr/>
        <p:txBody>
          <a:bodyPr/>
          <a:lstStyle/>
          <a:p>
            <a:fld id="{679D2152-1C30-894C-9781-951D3C9748DF}" type="slidenum">
              <a:rPr lang="en-US" smtClean="0"/>
              <a:pPr/>
              <a:t>5</a:t>
            </a:fld>
            <a:endParaRPr lang="en-US"/>
          </a:p>
        </p:txBody>
      </p:sp>
      <p:sp>
        <p:nvSpPr>
          <p:cNvPr id="5" name="Footer Placeholder 4">
            <a:extLst>
              <a:ext uri="{FF2B5EF4-FFF2-40B4-BE49-F238E27FC236}">
                <a16:creationId xmlns:a16="http://schemas.microsoft.com/office/drawing/2014/main" id="{555B9B3A-285B-7E8E-CCF8-05D8DF47C8BB}"/>
              </a:ext>
            </a:extLst>
          </p:cNvPr>
          <p:cNvSpPr>
            <a:spLocks noGrp="1"/>
          </p:cNvSpPr>
          <p:nvPr>
            <p:ph type="ftr" sz="quarter" idx="3"/>
          </p:nvPr>
        </p:nvSpPr>
        <p:spPr/>
        <p:txBody>
          <a:bodyPr/>
          <a:lstStyle/>
          <a:p>
            <a:r>
              <a:rPr lang="en-US" altLang="en-US">
                <a:ea typeface="ＭＳ Ｐゴシック" panose="020B0600070205080204" pitchFamily="34" charset="-128"/>
              </a:rPr>
              <a:t>© 2023 SailPoint Technologies, Inc. All rights reserved.</a:t>
            </a:r>
            <a:endParaRPr lang="en-US" altLang="en-US" dirty="0">
              <a:ea typeface="ＭＳ Ｐゴシック" panose="020B0600070205080204" pitchFamily="34" charset="-128"/>
            </a:endParaRPr>
          </a:p>
        </p:txBody>
      </p:sp>
      <p:sp>
        <p:nvSpPr>
          <p:cNvPr id="7" name="Oval 6">
            <a:extLst>
              <a:ext uri="{FF2B5EF4-FFF2-40B4-BE49-F238E27FC236}">
                <a16:creationId xmlns:a16="http://schemas.microsoft.com/office/drawing/2014/main" id="{FADA6126-6563-2EB5-70D3-9AA79B9D3B1F}"/>
              </a:ext>
            </a:extLst>
          </p:cNvPr>
          <p:cNvSpPr/>
          <p:nvPr/>
        </p:nvSpPr>
        <p:spPr>
          <a:xfrm>
            <a:off x="2675262" y="2316011"/>
            <a:ext cx="1819656" cy="1819656"/>
          </a:xfrm>
          <a:prstGeom prst="ellipse">
            <a:avLst/>
          </a:prstGeom>
          <a:solidFill>
            <a:schemeClr val="bg1">
              <a:alpha val="10000"/>
            </a:schemeClr>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Elbow Connector 10">
            <a:extLst>
              <a:ext uri="{FF2B5EF4-FFF2-40B4-BE49-F238E27FC236}">
                <a16:creationId xmlns:a16="http://schemas.microsoft.com/office/drawing/2014/main" id="{7D04FF9D-53E9-2D4E-4904-275C5ECEC45F}"/>
              </a:ext>
            </a:extLst>
          </p:cNvPr>
          <p:cNvCxnSpPr>
            <a:cxnSpLocks/>
            <a:stCxn id="7" idx="4"/>
            <a:endCxn id="8" idx="4"/>
          </p:cNvCxnSpPr>
          <p:nvPr/>
        </p:nvCxnSpPr>
        <p:spPr>
          <a:xfrm rot="5400000" flipH="1" flipV="1">
            <a:off x="6089650" y="1618409"/>
            <a:ext cx="12698" cy="5021818"/>
          </a:xfrm>
          <a:prstGeom prst="bentConnector3">
            <a:avLst>
              <a:gd name="adj1" fmla="val -3225508"/>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3B48B70-A6C2-F8A0-9496-F276CBD305E3}"/>
              </a:ext>
            </a:extLst>
          </p:cNvPr>
          <p:cNvSpPr txBox="1"/>
          <p:nvPr/>
        </p:nvSpPr>
        <p:spPr>
          <a:xfrm>
            <a:off x="3585090" y="4787007"/>
            <a:ext cx="5021819" cy="369332"/>
          </a:xfrm>
          <a:prstGeom prst="rect">
            <a:avLst/>
          </a:prstGeom>
          <a:noFill/>
        </p:spPr>
        <p:txBody>
          <a:bodyPr wrap="square" rtlCol="0">
            <a:spAutoFit/>
          </a:bodyPr>
          <a:lstStyle/>
          <a:p>
            <a:pPr algn="ctr"/>
            <a:r>
              <a:rPr lang="en-US" b="1" dirty="0">
                <a:solidFill>
                  <a:schemeClr val="accent4"/>
                </a:solidFill>
              </a:rPr>
              <a:t>Event Triggers</a:t>
            </a:r>
          </a:p>
        </p:txBody>
      </p:sp>
      <p:cxnSp>
        <p:nvCxnSpPr>
          <p:cNvPr id="14" name="Elbow Connector 13">
            <a:extLst>
              <a:ext uri="{FF2B5EF4-FFF2-40B4-BE49-F238E27FC236}">
                <a16:creationId xmlns:a16="http://schemas.microsoft.com/office/drawing/2014/main" id="{2820213F-6C0D-4122-0EFF-BC933E527BF2}"/>
              </a:ext>
            </a:extLst>
          </p:cNvPr>
          <p:cNvCxnSpPr>
            <a:stCxn id="8" idx="0"/>
            <a:endCxn id="7" idx="0"/>
          </p:cNvCxnSpPr>
          <p:nvPr/>
        </p:nvCxnSpPr>
        <p:spPr>
          <a:xfrm rot="16200000" flipH="1" flipV="1">
            <a:off x="6089650" y="-201247"/>
            <a:ext cx="12698" cy="5021818"/>
          </a:xfrm>
          <a:prstGeom prst="bentConnector3">
            <a:avLst>
              <a:gd name="adj1" fmla="val -3450543"/>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0FB6F3E-57CC-20E1-8D0E-64B148185996}"/>
              </a:ext>
            </a:extLst>
          </p:cNvPr>
          <p:cNvSpPr txBox="1"/>
          <p:nvPr/>
        </p:nvSpPr>
        <p:spPr>
          <a:xfrm>
            <a:off x="3585091" y="1282641"/>
            <a:ext cx="5021818" cy="369332"/>
          </a:xfrm>
          <a:prstGeom prst="rect">
            <a:avLst/>
          </a:prstGeom>
          <a:noFill/>
        </p:spPr>
        <p:txBody>
          <a:bodyPr wrap="square" rtlCol="0">
            <a:spAutoFit/>
          </a:bodyPr>
          <a:lstStyle/>
          <a:p>
            <a:pPr algn="ctr"/>
            <a:r>
              <a:rPr lang="en-US" b="1" dirty="0">
                <a:solidFill>
                  <a:schemeClr val="accent4"/>
                </a:solidFill>
              </a:rPr>
              <a:t>REST APIs</a:t>
            </a:r>
          </a:p>
        </p:txBody>
      </p:sp>
      <p:pic>
        <p:nvPicPr>
          <p:cNvPr id="16" name="Graphic 15" descr="SailPoint Icon">
            <a:extLst>
              <a:ext uri="{FF2B5EF4-FFF2-40B4-BE49-F238E27FC236}">
                <a16:creationId xmlns:a16="http://schemas.microsoft.com/office/drawing/2014/main" id="{99B14ADC-2C88-BD08-28ED-5AE399129E13}"/>
              </a:ext>
            </a:extLst>
          </p:cNvPr>
          <p:cNvPicPr>
            <a:picLocks noChangeAspect="1"/>
          </p:cNvPicPr>
          <p:nvPr/>
        </p:nvPicPr>
        <p:blipFill rotWithShape="1">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rcRect l="6466" t="20483" r="71644" b="16354"/>
          <a:stretch/>
        </p:blipFill>
        <p:spPr>
          <a:xfrm>
            <a:off x="2915422" y="2620557"/>
            <a:ext cx="1205985" cy="1235654"/>
          </a:xfrm>
          <a:prstGeom prst="rect">
            <a:avLst/>
          </a:prstGeom>
        </p:spPr>
      </p:pic>
      <p:grpSp>
        <p:nvGrpSpPr>
          <p:cNvPr id="2" name="Group 1">
            <a:extLst>
              <a:ext uri="{FF2B5EF4-FFF2-40B4-BE49-F238E27FC236}">
                <a16:creationId xmlns:a16="http://schemas.microsoft.com/office/drawing/2014/main" id="{644C7FB2-AE90-AF04-1B35-FB40941EC50C}"/>
              </a:ext>
            </a:extLst>
          </p:cNvPr>
          <p:cNvGrpSpPr/>
          <p:nvPr/>
        </p:nvGrpSpPr>
        <p:grpSpPr>
          <a:xfrm>
            <a:off x="7697080" y="2303313"/>
            <a:ext cx="1819656" cy="1819656"/>
            <a:chOff x="7697080" y="2303313"/>
            <a:chExt cx="1819656" cy="1819656"/>
          </a:xfrm>
        </p:grpSpPr>
        <p:sp>
          <p:nvSpPr>
            <p:cNvPr id="8" name="Oval 7">
              <a:extLst>
                <a:ext uri="{FF2B5EF4-FFF2-40B4-BE49-F238E27FC236}">
                  <a16:creationId xmlns:a16="http://schemas.microsoft.com/office/drawing/2014/main" id="{65016FB7-4EEC-5CA3-B13A-C8D5047DBBC1}"/>
                </a:ext>
              </a:extLst>
            </p:cNvPr>
            <p:cNvSpPr/>
            <p:nvPr/>
          </p:nvSpPr>
          <p:spPr>
            <a:xfrm>
              <a:off x="7697080" y="2303313"/>
              <a:ext cx="1819656" cy="1819656"/>
            </a:xfrm>
            <a:prstGeom prst="ellipse">
              <a:avLst/>
            </a:prstGeom>
            <a:solidFill>
              <a:schemeClr val="bg1">
                <a:alpha val="10000"/>
              </a:schemeClr>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D1FC0CAC-3E03-8F35-9A86-A0387861222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06833" y="2739430"/>
              <a:ext cx="1200150" cy="960120"/>
            </a:xfrm>
            <a:prstGeom prst="rect">
              <a:avLst/>
            </a:prstGeom>
          </p:spPr>
        </p:pic>
      </p:grpSp>
    </p:spTree>
    <p:extLst>
      <p:ext uri="{BB962C8B-B14F-4D97-AF65-F5344CB8AC3E}">
        <p14:creationId xmlns:p14="http://schemas.microsoft.com/office/powerpoint/2010/main" val="3620076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3A0887-25EA-BA16-3C1F-CB9CBB12024A}"/>
              </a:ext>
            </a:extLst>
          </p:cNvPr>
          <p:cNvSpPr>
            <a:spLocks noGrp="1"/>
          </p:cNvSpPr>
          <p:nvPr>
            <p:ph type="sldNum" sz="quarter" idx="12"/>
          </p:nvPr>
        </p:nvSpPr>
        <p:spPr/>
        <p:txBody>
          <a:bodyPr/>
          <a:lstStyle/>
          <a:p>
            <a:fld id="{679D2152-1C30-894C-9781-951D3C9748DF}" type="slidenum">
              <a:rPr lang="en-US" smtClean="0"/>
              <a:pPr/>
              <a:t>6</a:t>
            </a:fld>
            <a:endParaRPr lang="en-US"/>
          </a:p>
        </p:txBody>
      </p:sp>
      <p:sp>
        <p:nvSpPr>
          <p:cNvPr id="5" name="Footer Placeholder 4">
            <a:extLst>
              <a:ext uri="{FF2B5EF4-FFF2-40B4-BE49-F238E27FC236}">
                <a16:creationId xmlns:a16="http://schemas.microsoft.com/office/drawing/2014/main" id="{555B9B3A-285B-7E8E-CCF8-05D8DF47C8BB}"/>
              </a:ext>
            </a:extLst>
          </p:cNvPr>
          <p:cNvSpPr>
            <a:spLocks noGrp="1"/>
          </p:cNvSpPr>
          <p:nvPr>
            <p:ph type="ftr" sz="quarter" idx="3"/>
          </p:nvPr>
        </p:nvSpPr>
        <p:spPr/>
        <p:txBody>
          <a:bodyPr/>
          <a:lstStyle/>
          <a:p>
            <a:r>
              <a:rPr lang="en-US" altLang="en-US">
                <a:ea typeface="ＭＳ Ｐゴシック" panose="020B0600070205080204" pitchFamily="34" charset="-128"/>
              </a:rPr>
              <a:t>© 2023 SailPoint Technologies, Inc. All rights reserved.</a:t>
            </a:r>
            <a:endParaRPr lang="en-US" altLang="en-US" dirty="0">
              <a:ea typeface="ＭＳ Ｐゴシック" panose="020B0600070205080204" pitchFamily="34" charset="-128"/>
            </a:endParaRPr>
          </a:p>
        </p:txBody>
      </p:sp>
      <p:sp>
        <p:nvSpPr>
          <p:cNvPr id="7" name="Oval 6">
            <a:extLst>
              <a:ext uri="{FF2B5EF4-FFF2-40B4-BE49-F238E27FC236}">
                <a16:creationId xmlns:a16="http://schemas.microsoft.com/office/drawing/2014/main" id="{FADA6126-6563-2EB5-70D3-9AA79B9D3B1F}"/>
              </a:ext>
            </a:extLst>
          </p:cNvPr>
          <p:cNvSpPr/>
          <p:nvPr/>
        </p:nvSpPr>
        <p:spPr>
          <a:xfrm>
            <a:off x="2675262" y="2316011"/>
            <a:ext cx="1819656" cy="1819656"/>
          </a:xfrm>
          <a:prstGeom prst="ellipse">
            <a:avLst/>
          </a:prstGeom>
          <a:solidFill>
            <a:schemeClr val="bg1">
              <a:alpha val="1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Elbow Connector 10">
            <a:extLst>
              <a:ext uri="{FF2B5EF4-FFF2-40B4-BE49-F238E27FC236}">
                <a16:creationId xmlns:a16="http://schemas.microsoft.com/office/drawing/2014/main" id="{7D04FF9D-53E9-2D4E-4904-275C5ECEC45F}"/>
              </a:ext>
            </a:extLst>
          </p:cNvPr>
          <p:cNvCxnSpPr>
            <a:cxnSpLocks/>
            <a:stCxn id="7" idx="4"/>
            <a:endCxn id="8" idx="4"/>
          </p:cNvCxnSpPr>
          <p:nvPr/>
        </p:nvCxnSpPr>
        <p:spPr>
          <a:xfrm rot="5400000" flipH="1" flipV="1">
            <a:off x="6089650" y="1618409"/>
            <a:ext cx="12698" cy="5021818"/>
          </a:xfrm>
          <a:prstGeom prst="bentConnector3">
            <a:avLst>
              <a:gd name="adj1" fmla="val -3225508"/>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3B48B70-A6C2-F8A0-9496-F276CBD305E3}"/>
              </a:ext>
            </a:extLst>
          </p:cNvPr>
          <p:cNvSpPr txBox="1"/>
          <p:nvPr/>
        </p:nvSpPr>
        <p:spPr>
          <a:xfrm>
            <a:off x="3585090" y="4787007"/>
            <a:ext cx="5021819" cy="369332"/>
          </a:xfrm>
          <a:prstGeom prst="rect">
            <a:avLst/>
          </a:prstGeom>
          <a:noFill/>
        </p:spPr>
        <p:txBody>
          <a:bodyPr wrap="square" rtlCol="0">
            <a:spAutoFit/>
          </a:bodyPr>
          <a:lstStyle/>
          <a:p>
            <a:pPr algn="ctr"/>
            <a:r>
              <a:rPr lang="en-US" b="1" dirty="0">
                <a:solidFill>
                  <a:schemeClr val="bg1"/>
                </a:solidFill>
              </a:rPr>
              <a:t>Event Triggers</a:t>
            </a:r>
          </a:p>
        </p:txBody>
      </p:sp>
      <p:cxnSp>
        <p:nvCxnSpPr>
          <p:cNvPr id="14" name="Elbow Connector 13">
            <a:extLst>
              <a:ext uri="{FF2B5EF4-FFF2-40B4-BE49-F238E27FC236}">
                <a16:creationId xmlns:a16="http://schemas.microsoft.com/office/drawing/2014/main" id="{2820213F-6C0D-4122-0EFF-BC933E527BF2}"/>
              </a:ext>
            </a:extLst>
          </p:cNvPr>
          <p:cNvCxnSpPr>
            <a:stCxn id="8" idx="0"/>
            <a:endCxn id="7" idx="0"/>
          </p:cNvCxnSpPr>
          <p:nvPr/>
        </p:nvCxnSpPr>
        <p:spPr>
          <a:xfrm rot="16200000" flipH="1" flipV="1">
            <a:off x="6089650" y="-201247"/>
            <a:ext cx="12698" cy="5021818"/>
          </a:xfrm>
          <a:prstGeom prst="bentConnector3">
            <a:avLst>
              <a:gd name="adj1" fmla="val -3450543"/>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0FB6F3E-57CC-20E1-8D0E-64B148185996}"/>
              </a:ext>
            </a:extLst>
          </p:cNvPr>
          <p:cNvSpPr txBox="1"/>
          <p:nvPr/>
        </p:nvSpPr>
        <p:spPr>
          <a:xfrm>
            <a:off x="3585091" y="1282641"/>
            <a:ext cx="5021818" cy="369332"/>
          </a:xfrm>
          <a:prstGeom prst="rect">
            <a:avLst/>
          </a:prstGeom>
          <a:noFill/>
        </p:spPr>
        <p:txBody>
          <a:bodyPr wrap="square" rtlCol="0">
            <a:spAutoFit/>
          </a:bodyPr>
          <a:lstStyle/>
          <a:p>
            <a:pPr algn="ctr"/>
            <a:r>
              <a:rPr lang="en-US" b="1" dirty="0">
                <a:solidFill>
                  <a:schemeClr val="accent2"/>
                </a:solidFill>
              </a:rPr>
              <a:t>REST APIs</a:t>
            </a:r>
          </a:p>
        </p:txBody>
      </p:sp>
      <p:pic>
        <p:nvPicPr>
          <p:cNvPr id="16" name="Graphic 15" descr="SailPoint Icon">
            <a:extLst>
              <a:ext uri="{FF2B5EF4-FFF2-40B4-BE49-F238E27FC236}">
                <a16:creationId xmlns:a16="http://schemas.microsoft.com/office/drawing/2014/main" id="{99B14ADC-2C88-BD08-28ED-5AE399129E13}"/>
              </a:ext>
            </a:extLst>
          </p:cNvPr>
          <p:cNvPicPr>
            <a:picLocks noChangeAspect="1"/>
          </p:cNvPicPr>
          <p:nvPr/>
        </p:nvPicPr>
        <p:blipFill rotWithShape="1">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rcRect l="6466" t="20483" r="71644" b="16354"/>
          <a:stretch/>
        </p:blipFill>
        <p:spPr>
          <a:xfrm>
            <a:off x="2915422" y="2620557"/>
            <a:ext cx="1205985" cy="1235654"/>
          </a:xfrm>
          <a:prstGeom prst="rect">
            <a:avLst/>
          </a:prstGeom>
        </p:spPr>
      </p:pic>
      <p:grpSp>
        <p:nvGrpSpPr>
          <p:cNvPr id="2" name="Group 1">
            <a:extLst>
              <a:ext uri="{FF2B5EF4-FFF2-40B4-BE49-F238E27FC236}">
                <a16:creationId xmlns:a16="http://schemas.microsoft.com/office/drawing/2014/main" id="{BF931C79-DC68-3FA9-FFFE-6ACE907744E0}"/>
              </a:ext>
            </a:extLst>
          </p:cNvPr>
          <p:cNvGrpSpPr/>
          <p:nvPr/>
        </p:nvGrpSpPr>
        <p:grpSpPr>
          <a:xfrm>
            <a:off x="7697080" y="2303313"/>
            <a:ext cx="1819656" cy="1819656"/>
            <a:chOff x="7697080" y="2303313"/>
            <a:chExt cx="1819656" cy="1819656"/>
          </a:xfrm>
        </p:grpSpPr>
        <p:sp>
          <p:nvSpPr>
            <p:cNvPr id="8" name="Oval 7">
              <a:extLst>
                <a:ext uri="{FF2B5EF4-FFF2-40B4-BE49-F238E27FC236}">
                  <a16:creationId xmlns:a16="http://schemas.microsoft.com/office/drawing/2014/main" id="{65016FB7-4EEC-5CA3-B13A-C8D5047DBBC1}"/>
                </a:ext>
              </a:extLst>
            </p:cNvPr>
            <p:cNvSpPr/>
            <p:nvPr/>
          </p:nvSpPr>
          <p:spPr>
            <a:xfrm>
              <a:off x="7697080" y="2303313"/>
              <a:ext cx="1819656" cy="1819656"/>
            </a:xfrm>
            <a:prstGeom prst="ellipse">
              <a:avLst/>
            </a:prstGeom>
            <a:solidFill>
              <a:schemeClr val="bg1">
                <a:alpha val="10000"/>
              </a:schemeClr>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D1FC0CAC-3E03-8F35-9A86-A0387861222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06833" y="2739430"/>
              <a:ext cx="1200150" cy="960120"/>
            </a:xfrm>
            <a:prstGeom prst="rect">
              <a:avLst/>
            </a:prstGeom>
          </p:spPr>
        </p:pic>
      </p:grpSp>
    </p:spTree>
    <p:extLst>
      <p:ext uri="{BB962C8B-B14F-4D97-AF65-F5344CB8AC3E}">
        <p14:creationId xmlns:p14="http://schemas.microsoft.com/office/powerpoint/2010/main" val="9299202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F26281-C533-614E-AFC5-B80B1225E599}"/>
              </a:ext>
            </a:extLst>
          </p:cNvPr>
          <p:cNvSpPr txBox="1"/>
          <p:nvPr/>
        </p:nvSpPr>
        <p:spPr>
          <a:xfrm>
            <a:off x="1595470" y="2803991"/>
            <a:ext cx="537327" cy="830997"/>
          </a:xfrm>
          <a:prstGeom prst="rect">
            <a:avLst/>
          </a:prstGeom>
          <a:noFill/>
        </p:spPr>
        <p:txBody>
          <a:bodyPr wrap="none" rtlCol="0">
            <a:spAutoFit/>
          </a:bodyPr>
          <a:lstStyle/>
          <a:p>
            <a:r>
              <a:rPr lang="en-US" sz="4800" dirty="0">
                <a:solidFill>
                  <a:schemeClr val="accent4"/>
                </a:solidFill>
              </a:rPr>
              <a:t>If</a:t>
            </a:r>
          </a:p>
        </p:txBody>
      </p:sp>
      <p:sp>
        <p:nvSpPr>
          <p:cNvPr id="15" name="TextBox 14">
            <a:extLst>
              <a:ext uri="{FF2B5EF4-FFF2-40B4-BE49-F238E27FC236}">
                <a16:creationId xmlns:a16="http://schemas.microsoft.com/office/drawing/2014/main" id="{984C8402-7166-0C46-9952-4FA89A3F2D0B}"/>
              </a:ext>
            </a:extLst>
          </p:cNvPr>
          <p:cNvSpPr txBox="1"/>
          <p:nvPr/>
        </p:nvSpPr>
        <p:spPr>
          <a:xfrm>
            <a:off x="5295788" y="2803990"/>
            <a:ext cx="1579278" cy="830997"/>
          </a:xfrm>
          <a:prstGeom prst="rect">
            <a:avLst/>
          </a:prstGeom>
          <a:noFill/>
        </p:spPr>
        <p:txBody>
          <a:bodyPr wrap="none" rtlCol="0">
            <a:spAutoFit/>
          </a:bodyPr>
          <a:lstStyle/>
          <a:p>
            <a:r>
              <a:rPr lang="en-US" sz="4800" dirty="0">
                <a:solidFill>
                  <a:schemeClr val="accent4"/>
                </a:solidFill>
              </a:rPr>
              <a:t>then</a:t>
            </a:r>
          </a:p>
        </p:txBody>
      </p:sp>
      <p:sp>
        <p:nvSpPr>
          <p:cNvPr id="8" name="Oval 7">
            <a:extLst>
              <a:ext uri="{FF2B5EF4-FFF2-40B4-BE49-F238E27FC236}">
                <a16:creationId xmlns:a16="http://schemas.microsoft.com/office/drawing/2014/main" id="{F30914F9-B94F-8DC0-2AC1-A184E50ED404}"/>
              </a:ext>
            </a:extLst>
          </p:cNvPr>
          <p:cNvSpPr/>
          <p:nvPr/>
        </p:nvSpPr>
        <p:spPr>
          <a:xfrm>
            <a:off x="2675262" y="2316011"/>
            <a:ext cx="1819656" cy="1819656"/>
          </a:xfrm>
          <a:prstGeom prst="ellipse">
            <a:avLst/>
          </a:prstGeom>
          <a:solidFill>
            <a:schemeClr val="bg1">
              <a:alpha val="1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SailPoint Icon">
            <a:extLst>
              <a:ext uri="{FF2B5EF4-FFF2-40B4-BE49-F238E27FC236}">
                <a16:creationId xmlns:a16="http://schemas.microsoft.com/office/drawing/2014/main" id="{9E8120EC-661B-F522-8C1C-63A8519E00B7}"/>
              </a:ext>
            </a:extLst>
          </p:cNvPr>
          <p:cNvPicPr>
            <a:picLocks noChangeAspect="1"/>
          </p:cNvPicPr>
          <p:nvPr/>
        </p:nvPicPr>
        <p:blipFill rotWithShape="1">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rcRect l="6466" t="20483" r="71644" b="16354"/>
          <a:stretch/>
        </p:blipFill>
        <p:spPr>
          <a:xfrm>
            <a:off x="2915422" y="2620557"/>
            <a:ext cx="1205985" cy="1235654"/>
          </a:xfrm>
          <a:prstGeom prst="rect">
            <a:avLst/>
          </a:prstGeom>
        </p:spPr>
      </p:pic>
      <p:grpSp>
        <p:nvGrpSpPr>
          <p:cNvPr id="28" name="Group 27">
            <a:extLst>
              <a:ext uri="{FF2B5EF4-FFF2-40B4-BE49-F238E27FC236}">
                <a16:creationId xmlns:a16="http://schemas.microsoft.com/office/drawing/2014/main" id="{10BB35B0-1CDF-85C6-2ED7-7D1105E552EB}"/>
              </a:ext>
            </a:extLst>
          </p:cNvPr>
          <p:cNvGrpSpPr/>
          <p:nvPr/>
        </p:nvGrpSpPr>
        <p:grpSpPr>
          <a:xfrm>
            <a:off x="7697080" y="2303313"/>
            <a:ext cx="1819656" cy="1819656"/>
            <a:chOff x="7697080" y="2303313"/>
            <a:chExt cx="1819656" cy="1819656"/>
          </a:xfrm>
        </p:grpSpPr>
        <p:sp>
          <p:nvSpPr>
            <p:cNvPr id="22" name="Oval 21">
              <a:extLst>
                <a:ext uri="{FF2B5EF4-FFF2-40B4-BE49-F238E27FC236}">
                  <a16:creationId xmlns:a16="http://schemas.microsoft.com/office/drawing/2014/main" id="{5BB4CF0E-EE54-7F41-260C-5772C8ACEB72}"/>
                </a:ext>
              </a:extLst>
            </p:cNvPr>
            <p:cNvSpPr/>
            <p:nvPr/>
          </p:nvSpPr>
          <p:spPr>
            <a:xfrm>
              <a:off x="7697080" y="2303313"/>
              <a:ext cx="1819656" cy="1819656"/>
            </a:xfrm>
            <a:prstGeom prst="ellipse">
              <a:avLst/>
            </a:prstGeom>
            <a:solidFill>
              <a:schemeClr val="bg1">
                <a:alpha val="10000"/>
              </a:schemeClr>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a:extLst>
                <a:ext uri="{FF2B5EF4-FFF2-40B4-BE49-F238E27FC236}">
                  <a16:creationId xmlns:a16="http://schemas.microsoft.com/office/drawing/2014/main" id="{3623B362-C506-D41C-83E1-F1C3AF78E4D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06833" y="2739430"/>
              <a:ext cx="1200150" cy="960120"/>
            </a:xfrm>
            <a:prstGeom prst="rect">
              <a:avLst/>
            </a:prstGeom>
          </p:spPr>
        </p:pic>
      </p:grpSp>
      <p:grpSp>
        <p:nvGrpSpPr>
          <p:cNvPr id="7" name="Group 6">
            <a:extLst>
              <a:ext uri="{FF2B5EF4-FFF2-40B4-BE49-F238E27FC236}">
                <a16:creationId xmlns:a16="http://schemas.microsoft.com/office/drawing/2014/main" id="{69691E7C-A6B3-2140-B1DB-57F9A575D0F9}"/>
              </a:ext>
            </a:extLst>
          </p:cNvPr>
          <p:cNvGrpSpPr/>
          <p:nvPr/>
        </p:nvGrpSpPr>
        <p:grpSpPr>
          <a:xfrm>
            <a:off x="7699248" y="2313432"/>
            <a:ext cx="1819656" cy="1819656"/>
            <a:chOff x="10124614" y="430361"/>
            <a:chExt cx="1819656" cy="1819656"/>
          </a:xfrm>
        </p:grpSpPr>
        <p:sp>
          <p:nvSpPr>
            <p:cNvPr id="23" name="Oval 22">
              <a:extLst>
                <a:ext uri="{FF2B5EF4-FFF2-40B4-BE49-F238E27FC236}">
                  <a16:creationId xmlns:a16="http://schemas.microsoft.com/office/drawing/2014/main" id="{E5720257-8C46-5449-8ED6-5DF658080F7E}"/>
                </a:ext>
              </a:extLst>
            </p:cNvPr>
            <p:cNvSpPr/>
            <p:nvPr/>
          </p:nvSpPr>
          <p:spPr>
            <a:xfrm>
              <a:off x="10124614" y="430361"/>
              <a:ext cx="1819656" cy="1819656"/>
            </a:xfrm>
            <a:prstGeom prst="ellipse">
              <a:avLst/>
            </a:prstGeom>
            <a:solidFill>
              <a:srgbClr val="2B3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09D5651-8154-DC46-B55E-6D1DD3120AE9}"/>
                </a:ext>
              </a:extLst>
            </p:cNvPr>
            <p:cNvPicPr>
              <a:picLocks noChangeAspect="1"/>
            </p:cNvPicPr>
            <p:nvPr/>
          </p:nvPicPr>
          <p:blipFill>
            <a:blip r:embed="rId7">
              <a:clrChange>
                <a:clrFrom>
                  <a:srgbClr val="2B3F41"/>
                </a:clrFrom>
                <a:clrTo>
                  <a:srgbClr val="2B3F41">
                    <a:alpha val="0"/>
                  </a:srgbClr>
                </a:clrTo>
              </a:clrChange>
            </a:blip>
            <a:stretch>
              <a:fillRect/>
            </a:stretch>
          </p:blipFill>
          <p:spPr>
            <a:xfrm>
              <a:off x="10161588" y="467335"/>
              <a:ext cx="1745708" cy="1745708"/>
            </a:xfrm>
            <a:prstGeom prst="rect">
              <a:avLst/>
            </a:prstGeom>
          </p:spPr>
        </p:pic>
      </p:grpSp>
      <p:grpSp>
        <p:nvGrpSpPr>
          <p:cNvPr id="25" name="Group 24">
            <a:extLst>
              <a:ext uri="{FF2B5EF4-FFF2-40B4-BE49-F238E27FC236}">
                <a16:creationId xmlns:a16="http://schemas.microsoft.com/office/drawing/2014/main" id="{299AEF5B-9857-1C41-A13F-DFE214F63185}"/>
              </a:ext>
            </a:extLst>
          </p:cNvPr>
          <p:cNvGrpSpPr/>
          <p:nvPr/>
        </p:nvGrpSpPr>
        <p:grpSpPr>
          <a:xfrm>
            <a:off x="7699248" y="2313432"/>
            <a:ext cx="1819656" cy="1819656"/>
            <a:chOff x="6303160" y="169337"/>
            <a:chExt cx="1819656" cy="1819656"/>
          </a:xfrm>
        </p:grpSpPr>
        <p:sp>
          <p:nvSpPr>
            <p:cNvPr id="27" name="Oval 26">
              <a:extLst>
                <a:ext uri="{FF2B5EF4-FFF2-40B4-BE49-F238E27FC236}">
                  <a16:creationId xmlns:a16="http://schemas.microsoft.com/office/drawing/2014/main" id="{ECB993E9-76FA-4449-9F2E-2CB27E9854F1}"/>
                </a:ext>
              </a:extLst>
            </p:cNvPr>
            <p:cNvSpPr/>
            <p:nvPr/>
          </p:nvSpPr>
          <p:spPr>
            <a:xfrm>
              <a:off x="6303160" y="169337"/>
              <a:ext cx="1819656" cy="1819656"/>
            </a:xfrm>
            <a:prstGeom prst="ellipse">
              <a:avLst/>
            </a:prstGeom>
            <a:solidFill>
              <a:srgbClr val="11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Workato. The Rebrand. - The Connector by Workato">
              <a:extLst>
                <a:ext uri="{FF2B5EF4-FFF2-40B4-BE49-F238E27FC236}">
                  <a16:creationId xmlns:a16="http://schemas.microsoft.com/office/drawing/2014/main" id="{6D73E6CD-501E-2F41-90B5-F8AF8C8FD6B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67525" y="697245"/>
              <a:ext cx="1290926" cy="76384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75" name="Group 2074">
            <a:extLst>
              <a:ext uri="{FF2B5EF4-FFF2-40B4-BE49-F238E27FC236}">
                <a16:creationId xmlns:a16="http://schemas.microsoft.com/office/drawing/2014/main" id="{CDAA9FE3-0FD7-4678-1D85-B921F41ABB1A}"/>
              </a:ext>
            </a:extLst>
          </p:cNvPr>
          <p:cNvGrpSpPr/>
          <p:nvPr/>
        </p:nvGrpSpPr>
        <p:grpSpPr>
          <a:xfrm>
            <a:off x="7280649" y="2313432"/>
            <a:ext cx="2652518" cy="1819656"/>
            <a:chOff x="3923327" y="4284513"/>
            <a:chExt cx="2652518" cy="1819656"/>
          </a:xfrm>
        </p:grpSpPr>
        <p:sp>
          <p:nvSpPr>
            <p:cNvPr id="29" name="Oval 28">
              <a:extLst>
                <a:ext uri="{FF2B5EF4-FFF2-40B4-BE49-F238E27FC236}">
                  <a16:creationId xmlns:a16="http://schemas.microsoft.com/office/drawing/2014/main" id="{845E3B12-1382-D880-0BC6-8A3B021BA407}"/>
                </a:ext>
              </a:extLst>
            </p:cNvPr>
            <p:cNvSpPr/>
            <p:nvPr/>
          </p:nvSpPr>
          <p:spPr>
            <a:xfrm>
              <a:off x="4339758" y="4284513"/>
              <a:ext cx="1819656" cy="1819656"/>
            </a:xfrm>
            <a:prstGeom prst="ellipse">
              <a:avLst/>
            </a:prstGeom>
            <a:solidFill>
              <a:schemeClr val="bg1">
                <a:alpha val="10000"/>
              </a:schemeClr>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a:extLst>
                <a:ext uri="{FF2B5EF4-FFF2-40B4-BE49-F238E27FC236}">
                  <a16:creationId xmlns:a16="http://schemas.microsoft.com/office/drawing/2014/main" id="{920BB9E9-0043-1212-A7E8-F3FF062AACD0}"/>
                </a:ext>
              </a:extLst>
            </p:cNvPr>
            <p:cNvCxnSpPr>
              <a:cxnSpLocks/>
              <a:stCxn id="38" idx="2"/>
            </p:cNvCxnSpPr>
            <p:nvPr/>
          </p:nvCxnSpPr>
          <p:spPr>
            <a:xfrm>
              <a:off x="5248231" y="4885159"/>
              <a:ext cx="0" cy="182895"/>
            </a:xfrm>
            <a:prstGeom prst="straightConnector1">
              <a:avLst/>
            </a:prstGeom>
            <a:ln w="190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2" name="Straight Arrow Connector 75">
              <a:extLst>
                <a:ext uri="{FF2B5EF4-FFF2-40B4-BE49-F238E27FC236}">
                  <a16:creationId xmlns:a16="http://schemas.microsoft.com/office/drawing/2014/main" id="{8EAC4D4A-2130-5F00-0319-56538EE3B2C7}"/>
                </a:ext>
              </a:extLst>
            </p:cNvPr>
            <p:cNvCxnSpPr>
              <a:cxnSpLocks/>
              <a:endCxn id="51" idx="0"/>
            </p:cNvCxnSpPr>
            <p:nvPr/>
          </p:nvCxnSpPr>
          <p:spPr>
            <a:xfrm rot="16200000" flipH="1">
              <a:off x="5544340" y="5024518"/>
              <a:ext cx="182895" cy="775112"/>
            </a:xfrm>
            <a:prstGeom prst="bentConnector3">
              <a:avLst>
                <a:gd name="adj1" fmla="val 50000"/>
              </a:avLst>
            </a:prstGeom>
            <a:ln w="190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6" name="Straight Arrow Connector 75">
              <a:extLst>
                <a:ext uri="{FF2B5EF4-FFF2-40B4-BE49-F238E27FC236}">
                  <a16:creationId xmlns:a16="http://schemas.microsoft.com/office/drawing/2014/main" id="{B34EBF3A-F200-6DF0-05E0-46012882ECAC}"/>
                </a:ext>
              </a:extLst>
            </p:cNvPr>
            <p:cNvCxnSpPr>
              <a:cxnSpLocks/>
              <a:endCxn id="2048" idx="0"/>
            </p:cNvCxnSpPr>
            <p:nvPr/>
          </p:nvCxnSpPr>
          <p:spPr>
            <a:xfrm rot="5400000">
              <a:off x="4771269" y="5025187"/>
              <a:ext cx="181522" cy="772402"/>
            </a:xfrm>
            <a:prstGeom prst="bentConnector3">
              <a:avLst>
                <a:gd name="adj1" fmla="val 50000"/>
              </a:avLst>
            </a:prstGeom>
            <a:ln w="190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7ADA3402-F301-B2D1-600A-4E9CA91F2900}"/>
                </a:ext>
              </a:extLst>
            </p:cNvPr>
            <p:cNvGrpSpPr/>
            <p:nvPr/>
          </p:nvGrpSpPr>
          <p:grpSpPr>
            <a:xfrm>
              <a:off x="4695729" y="4632587"/>
              <a:ext cx="1105003" cy="252572"/>
              <a:chOff x="3111229" y="1036831"/>
              <a:chExt cx="3200400" cy="731520"/>
            </a:xfrm>
          </p:grpSpPr>
          <p:sp>
            <p:nvSpPr>
              <p:cNvPr id="38" name="Rounded Rectangle 37">
                <a:extLst>
                  <a:ext uri="{FF2B5EF4-FFF2-40B4-BE49-F238E27FC236}">
                    <a16:creationId xmlns:a16="http://schemas.microsoft.com/office/drawing/2014/main" id="{3C1E7474-0B13-D7C7-CBB9-71F80A74C6C9}"/>
                  </a:ext>
                </a:extLst>
              </p:cNvPr>
              <p:cNvSpPr/>
              <p:nvPr/>
            </p:nvSpPr>
            <p:spPr>
              <a:xfrm>
                <a:off x="3111229" y="1036831"/>
                <a:ext cx="3200400" cy="731520"/>
              </a:xfrm>
              <a:prstGeom prst="roundRect">
                <a:avLst>
                  <a:gd name="adj" fmla="val 8527"/>
                </a:avLst>
              </a:prstGeom>
              <a:solidFill>
                <a:schemeClr val="bg1"/>
              </a:solidFill>
              <a:ln>
                <a:solidFill>
                  <a:schemeClr val="bg1">
                    <a:lumMod val="85000"/>
                  </a:schemeClr>
                </a:solidFill>
              </a:ln>
              <a:effectLst>
                <a:outerShdw blurRad="38100" dist="25400" dir="5400000" algn="t"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sz="1200" dirty="0">
                  <a:solidFill>
                    <a:srgbClr val="00B050"/>
                  </a:solidFill>
                </a:endParaRPr>
              </a:p>
              <a:p>
                <a:pPr lvl="1"/>
                <a:endParaRPr lang="en-US" sz="1200" dirty="0">
                  <a:solidFill>
                    <a:srgbClr val="00B050"/>
                  </a:solidFill>
                </a:endParaRPr>
              </a:p>
              <a:p>
                <a:pPr lvl="1"/>
                <a:endParaRPr lang="en-US" sz="1200" dirty="0">
                  <a:solidFill>
                    <a:srgbClr val="00B050"/>
                  </a:solidFill>
                </a:endParaRPr>
              </a:p>
            </p:txBody>
          </p:sp>
          <p:grpSp>
            <p:nvGrpSpPr>
              <p:cNvPr id="39" name="Group 38">
                <a:extLst>
                  <a:ext uri="{FF2B5EF4-FFF2-40B4-BE49-F238E27FC236}">
                    <a16:creationId xmlns:a16="http://schemas.microsoft.com/office/drawing/2014/main" id="{C2BA43DD-4715-020F-6E5E-871D5F478E5F}"/>
                  </a:ext>
                </a:extLst>
              </p:cNvPr>
              <p:cNvGrpSpPr/>
              <p:nvPr/>
            </p:nvGrpSpPr>
            <p:grpSpPr>
              <a:xfrm>
                <a:off x="3246804" y="1269047"/>
                <a:ext cx="146133" cy="259135"/>
                <a:chOff x="5696045" y="2746623"/>
                <a:chExt cx="146133" cy="259135"/>
              </a:xfrm>
            </p:grpSpPr>
            <p:grpSp>
              <p:nvGrpSpPr>
                <p:cNvPr id="42" name="Group 41">
                  <a:extLst>
                    <a:ext uri="{FF2B5EF4-FFF2-40B4-BE49-F238E27FC236}">
                      <a16:creationId xmlns:a16="http://schemas.microsoft.com/office/drawing/2014/main" id="{F8C04F2A-E92D-C536-C1BD-EB69F6302E2F}"/>
                    </a:ext>
                  </a:extLst>
                </p:cNvPr>
                <p:cNvGrpSpPr/>
                <p:nvPr/>
              </p:nvGrpSpPr>
              <p:grpSpPr>
                <a:xfrm>
                  <a:off x="5696045" y="2746623"/>
                  <a:ext cx="47708" cy="259135"/>
                  <a:chOff x="5696045" y="2746623"/>
                  <a:chExt cx="47708" cy="259135"/>
                </a:xfrm>
              </p:grpSpPr>
              <p:sp>
                <p:nvSpPr>
                  <p:cNvPr id="47" name="Oval 46">
                    <a:extLst>
                      <a:ext uri="{FF2B5EF4-FFF2-40B4-BE49-F238E27FC236}">
                        <a16:creationId xmlns:a16="http://schemas.microsoft.com/office/drawing/2014/main" id="{5E0BE5D8-B95A-094E-322C-43F214C5CF6F}"/>
                      </a:ext>
                    </a:extLst>
                  </p:cNvPr>
                  <p:cNvSpPr/>
                  <p:nvPr/>
                </p:nvSpPr>
                <p:spPr>
                  <a:xfrm>
                    <a:off x="5696045" y="2746623"/>
                    <a:ext cx="47708" cy="4770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53C4B64-5FF3-FFA8-4B4F-B1F97B2CC146}"/>
                      </a:ext>
                    </a:extLst>
                  </p:cNvPr>
                  <p:cNvSpPr/>
                  <p:nvPr/>
                </p:nvSpPr>
                <p:spPr>
                  <a:xfrm>
                    <a:off x="5696045" y="2958050"/>
                    <a:ext cx="47708" cy="4770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A07DE871-F2C3-A674-05AA-C0DABDE908D7}"/>
                      </a:ext>
                    </a:extLst>
                  </p:cNvPr>
                  <p:cNvSpPr/>
                  <p:nvPr/>
                </p:nvSpPr>
                <p:spPr>
                  <a:xfrm>
                    <a:off x="5696045" y="2852336"/>
                    <a:ext cx="47708" cy="4770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a:extLst>
                    <a:ext uri="{FF2B5EF4-FFF2-40B4-BE49-F238E27FC236}">
                      <a16:creationId xmlns:a16="http://schemas.microsoft.com/office/drawing/2014/main" id="{2FE1AECA-2800-55C6-D860-D58C3EC547BE}"/>
                    </a:ext>
                  </a:extLst>
                </p:cNvPr>
                <p:cNvGrpSpPr/>
                <p:nvPr/>
              </p:nvGrpSpPr>
              <p:grpSpPr>
                <a:xfrm>
                  <a:off x="5794470" y="2746623"/>
                  <a:ext cx="47708" cy="259135"/>
                  <a:chOff x="5696045" y="2746623"/>
                  <a:chExt cx="47708" cy="259135"/>
                </a:xfrm>
              </p:grpSpPr>
              <p:sp>
                <p:nvSpPr>
                  <p:cNvPr id="44" name="Oval 43">
                    <a:extLst>
                      <a:ext uri="{FF2B5EF4-FFF2-40B4-BE49-F238E27FC236}">
                        <a16:creationId xmlns:a16="http://schemas.microsoft.com/office/drawing/2014/main" id="{B2EA56F9-0EA3-E60D-3D5C-205CA0230CCC}"/>
                      </a:ext>
                    </a:extLst>
                  </p:cNvPr>
                  <p:cNvSpPr/>
                  <p:nvPr/>
                </p:nvSpPr>
                <p:spPr>
                  <a:xfrm>
                    <a:off x="5696045" y="2746623"/>
                    <a:ext cx="47708" cy="4770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94664A3-D2EC-6BAE-5858-EE8E50A8B846}"/>
                      </a:ext>
                    </a:extLst>
                  </p:cNvPr>
                  <p:cNvSpPr/>
                  <p:nvPr/>
                </p:nvSpPr>
                <p:spPr>
                  <a:xfrm>
                    <a:off x="5696045" y="2958050"/>
                    <a:ext cx="47708" cy="4770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70C8B08A-A839-8729-1549-A59D2C77631F}"/>
                      </a:ext>
                    </a:extLst>
                  </p:cNvPr>
                  <p:cNvSpPr/>
                  <p:nvPr/>
                </p:nvSpPr>
                <p:spPr>
                  <a:xfrm>
                    <a:off x="5696045" y="2852336"/>
                    <a:ext cx="47708" cy="4770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0" name="Rounded Rectangle 39">
                <a:extLst>
                  <a:ext uri="{FF2B5EF4-FFF2-40B4-BE49-F238E27FC236}">
                    <a16:creationId xmlns:a16="http://schemas.microsoft.com/office/drawing/2014/main" id="{BA712F83-6365-E29F-1D95-E43554755D94}"/>
                  </a:ext>
                </a:extLst>
              </p:cNvPr>
              <p:cNvSpPr/>
              <p:nvPr/>
            </p:nvSpPr>
            <p:spPr>
              <a:xfrm>
                <a:off x="3671778" y="1439432"/>
                <a:ext cx="1804555" cy="160867"/>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a:extLst>
                  <a:ext uri="{FF2B5EF4-FFF2-40B4-BE49-F238E27FC236}">
                    <a16:creationId xmlns:a16="http://schemas.microsoft.com/office/drawing/2014/main" id="{4E170295-1B33-3DB8-8EF2-BF861179D4F8}"/>
                  </a:ext>
                </a:extLst>
              </p:cNvPr>
              <p:cNvSpPr/>
              <p:nvPr/>
            </p:nvSpPr>
            <p:spPr>
              <a:xfrm>
                <a:off x="3671779" y="1178180"/>
                <a:ext cx="1039650" cy="155539"/>
              </a:xfrm>
              <a:prstGeom prst="roundRect">
                <a:avLst/>
              </a:prstGeom>
              <a:solidFill>
                <a:srgbClr val="00B05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Rounded Rectangle 50">
              <a:extLst>
                <a:ext uri="{FF2B5EF4-FFF2-40B4-BE49-F238E27FC236}">
                  <a16:creationId xmlns:a16="http://schemas.microsoft.com/office/drawing/2014/main" id="{633BABE7-869B-B2D2-B7C0-0C19A911844F}"/>
                </a:ext>
              </a:extLst>
            </p:cNvPr>
            <p:cNvSpPr/>
            <p:nvPr/>
          </p:nvSpPr>
          <p:spPr>
            <a:xfrm>
              <a:off x="5470842" y="5503522"/>
              <a:ext cx="1105003" cy="252572"/>
            </a:xfrm>
            <a:prstGeom prst="roundRect">
              <a:avLst>
                <a:gd name="adj" fmla="val 8527"/>
              </a:avLst>
            </a:prstGeom>
            <a:solidFill>
              <a:schemeClr val="bg1"/>
            </a:solidFill>
            <a:ln>
              <a:solidFill>
                <a:schemeClr val="bg1">
                  <a:lumMod val="85000"/>
                </a:schemeClr>
              </a:solidFill>
            </a:ln>
            <a:effectLst>
              <a:outerShdw blurRad="38100" dist="25400" dir="5400000" algn="t"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sz="1200" dirty="0">
                <a:solidFill>
                  <a:srgbClr val="00B050"/>
                </a:solidFill>
              </a:endParaRPr>
            </a:p>
            <a:p>
              <a:pPr lvl="1"/>
              <a:endParaRPr lang="en-US" sz="1200" dirty="0">
                <a:solidFill>
                  <a:srgbClr val="00B050"/>
                </a:solidFill>
              </a:endParaRPr>
            </a:p>
            <a:p>
              <a:pPr lvl="1"/>
              <a:endParaRPr lang="en-US" sz="1200" dirty="0">
                <a:solidFill>
                  <a:srgbClr val="00B050"/>
                </a:solidFill>
              </a:endParaRPr>
            </a:p>
          </p:txBody>
        </p:sp>
        <p:grpSp>
          <p:nvGrpSpPr>
            <p:cNvPr id="52" name="Group 51">
              <a:extLst>
                <a:ext uri="{FF2B5EF4-FFF2-40B4-BE49-F238E27FC236}">
                  <a16:creationId xmlns:a16="http://schemas.microsoft.com/office/drawing/2014/main" id="{9937F38F-8E7B-C6E4-8839-8A0176CC24E5}"/>
                </a:ext>
              </a:extLst>
            </p:cNvPr>
            <p:cNvGrpSpPr/>
            <p:nvPr/>
          </p:nvGrpSpPr>
          <p:grpSpPr>
            <a:xfrm>
              <a:off x="5517652" y="5583699"/>
              <a:ext cx="50455" cy="89472"/>
              <a:chOff x="5696045" y="2746623"/>
              <a:chExt cx="146133" cy="259135"/>
            </a:xfrm>
          </p:grpSpPr>
          <p:grpSp>
            <p:nvGrpSpPr>
              <p:cNvPr id="55" name="Group 54">
                <a:extLst>
                  <a:ext uri="{FF2B5EF4-FFF2-40B4-BE49-F238E27FC236}">
                    <a16:creationId xmlns:a16="http://schemas.microsoft.com/office/drawing/2014/main" id="{884DBA73-BF40-D142-69AE-E262FE7ECE58}"/>
                  </a:ext>
                </a:extLst>
              </p:cNvPr>
              <p:cNvGrpSpPr/>
              <p:nvPr/>
            </p:nvGrpSpPr>
            <p:grpSpPr>
              <a:xfrm>
                <a:off x="5696045" y="2746623"/>
                <a:ext cx="47708" cy="259135"/>
                <a:chOff x="5696045" y="2746623"/>
                <a:chExt cx="47708" cy="259135"/>
              </a:xfrm>
            </p:grpSpPr>
            <p:sp>
              <p:nvSpPr>
                <p:cNvPr id="60" name="Oval 59">
                  <a:extLst>
                    <a:ext uri="{FF2B5EF4-FFF2-40B4-BE49-F238E27FC236}">
                      <a16:creationId xmlns:a16="http://schemas.microsoft.com/office/drawing/2014/main" id="{72EC4E14-25A6-DD97-2FD9-3C68C3F7E1FE}"/>
                    </a:ext>
                  </a:extLst>
                </p:cNvPr>
                <p:cNvSpPr/>
                <p:nvPr/>
              </p:nvSpPr>
              <p:spPr>
                <a:xfrm>
                  <a:off x="5696045" y="2746623"/>
                  <a:ext cx="47708" cy="4770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4E007F55-7751-35DB-C5E7-92C1388B52B0}"/>
                    </a:ext>
                  </a:extLst>
                </p:cNvPr>
                <p:cNvSpPr/>
                <p:nvPr/>
              </p:nvSpPr>
              <p:spPr>
                <a:xfrm>
                  <a:off x="5696045" y="2958050"/>
                  <a:ext cx="47708" cy="4770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59936D59-4EEA-434D-13EA-D710EE932C29}"/>
                    </a:ext>
                  </a:extLst>
                </p:cNvPr>
                <p:cNvSpPr/>
                <p:nvPr/>
              </p:nvSpPr>
              <p:spPr>
                <a:xfrm>
                  <a:off x="5696045" y="2852336"/>
                  <a:ext cx="47708" cy="4770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EDC38CB7-B4BF-70F1-A4C7-5628395A21E6}"/>
                  </a:ext>
                </a:extLst>
              </p:cNvPr>
              <p:cNvGrpSpPr/>
              <p:nvPr/>
            </p:nvGrpSpPr>
            <p:grpSpPr>
              <a:xfrm>
                <a:off x="5794470" y="2746623"/>
                <a:ext cx="47708" cy="259135"/>
                <a:chOff x="5696045" y="2746623"/>
                <a:chExt cx="47708" cy="259135"/>
              </a:xfrm>
            </p:grpSpPr>
            <p:sp>
              <p:nvSpPr>
                <p:cNvPr id="57" name="Oval 56">
                  <a:extLst>
                    <a:ext uri="{FF2B5EF4-FFF2-40B4-BE49-F238E27FC236}">
                      <a16:creationId xmlns:a16="http://schemas.microsoft.com/office/drawing/2014/main" id="{40FC9BDB-52C5-F349-039C-42511BD411F6}"/>
                    </a:ext>
                  </a:extLst>
                </p:cNvPr>
                <p:cNvSpPr/>
                <p:nvPr/>
              </p:nvSpPr>
              <p:spPr>
                <a:xfrm>
                  <a:off x="5696045" y="2746623"/>
                  <a:ext cx="47708" cy="4770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D4A13D3C-1CFE-9E54-65F7-6337B308FF9D}"/>
                    </a:ext>
                  </a:extLst>
                </p:cNvPr>
                <p:cNvSpPr/>
                <p:nvPr/>
              </p:nvSpPr>
              <p:spPr>
                <a:xfrm>
                  <a:off x="5696045" y="2958050"/>
                  <a:ext cx="47708" cy="4770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5AA6EB5F-F1A1-DCD0-4092-33C5B171E352}"/>
                    </a:ext>
                  </a:extLst>
                </p:cNvPr>
                <p:cNvSpPr/>
                <p:nvPr/>
              </p:nvSpPr>
              <p:spPr>
                <a:xfrm>
                  <a:off x="5696045" y="2852336"/>
                  <a:ext cx="47708" cy="4770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3" name="Rounded Rectangle 52">
              <a:extLst>
                <a:ext uri="{FF2B5EF4-FFF2-40B4-BE49-F238E27FC236}">
                  <a16:creationId xmlns:a16="http://schemas.microsoft.com/office/drawing/2014/main" id="{88D9F271-EE6E-E6A6-DBDA-1E786BE9E10B}"/>
                </a:ext>
              </a:extLst>
            </p:cNvPr>
            <p:cNvSpPr/>
            <p:nvPr/>
          </p:nvSpPr>
          <p:spPr>
            <a:xfrm>
              <a:off x="5664383" y="5642528"/>
              <a:ext cx="623059" cy="55543"/>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a:extLst>
                <a:ext uri="{FF2B5EF4-FFF2-40B4-BE49-F238E27FC236}">
                  <a16:creationId xmlns:a16="http://schemas.microsoft.com/office/drawing/2014/main" id="{037E1092-1922-97C1-E164-DCF1E43988F6}"/>
                </a:ext>
              </a:extLst>
            </p:cNvPr>
            <p:cNvSpPr/>
            <p:nvPr/>
          </p:nvSpPr>
          <p:spPr>
            <a:xfrm>
              <a:off x="5664383" y="5552326"/>
              <a:ext cx="358960" cy="53703"/>
            </a:xfrm>
            <a:prstGeom prst="roundRect">
              <a:avLst/>
            </a:prstGeom>
            <a:solidFill>
              <a:srgbClr val="0070C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a:extLst>
                <a:ext uri="{FF2B5EF4-FFF2-40B4-BE49-F238E27FC236}">
                  <a16:creationId xmlns:a16="http://schemas.microsoft.com/office/drawing/2014/main" id="{D4B8FA22-F46F-9B6C-D6A2-31805EB312CF}"/>
                </a:ext>
              </a:extLst>
            </p:cNvPr>
            <p:cNvGrpSpPr/>
            <p:nvPr/>
          </p:nvGrpSpPr>
          <p:grpSpPr>
            <a:xfrm>
              <a:off x="3923327" y="5502148"/>
              <a:ext cx="1105003" cy="252572"/>
              <a:chOff x="3111229" y="1036831"/>
              <a:chExt cx="3200400" cy="731520"/>
            </a:xfrm>
          </p:grpSpPr>
          <p:sp>
            <p:nvSpPr>
              <p:cNvPr id="2048" name="Rounded Rectangle 2047">
                <a:extLst>
                  <a:ext uri="{FF2B5EF4-FFF2-40B4-BE49-F238E27FC236}">
                    <a16:creationId xmlns:a16="http://schemas.microsoft.com/office/drawing/2014/main" id="{81520DE1-8EB8-D5A3-9200-1891A53F7542}"/>
                  </a:ext>
                </a:extLst>
              </p:cNvPr>
              <p:cNvSpPr/>
              <p:nvPr/>
            </p:nvSpPr>
            <p:spPr>
              <a:xfrm>
                <a:off x="3111229" y="1036831"/>
                <a:ext cx="3200400" cy="731520"/>
              </a:xfrm>
              <a:prstGeom prst="roundRect">
                <a:avLst>
                  <a:gd name="adj" fmla="val 8527"/>
                </a:avLst>
              </a:prstGeom>
              <a:solidFill>
                <a:schemeClr val="bg1"/>
              </a:solidFill>
              <a:ln>
                <a:solidFill>
                  <a:schemeClr val="bg1">
                    <a:lumMod val="85000"/>
                  </a:schemeClr>
                </a:solidFill>
              </a:ln>
              <a:effectLst>
                <a:outerShdw blurRad="38100" dist="25400" dir="5400000" algn="t"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sz="1200" dirty="0">
                  <a:solidFill>
                    <a:srgbClr val="00B050"/>
                  </a:solidFill>
                </a:endParaRPr>
              </a:p>
              <a:p>
                <a:pPr lvl="1"/>
                <a:endParaRPr lang="en-US" sz="1200" dirty="0">
                  <a:solidFill>
                    <a:srgbClr val="00B050"/>
                  </a:solidFill>
                </a:endParaRPr>
              </a:p>
              <a:p>
                <a:pPr lvl="1"/>
                <a:endParaRPr lang="en-US" sz="1200" dirty="0">
                  <a:solidFill>
                    <a:srgbClr val="00B050"/>
                  </a:solidFill>
                </a:endParaRPr>
              </a:p>
            </p:txBody>
          </p:sp>
          <p:grpSp>
            <p:nvGrpSpPr>
              <p:cNvPr id="2049" name="Group 2048">
                <a:extLst>
                  <a:ext uri="{FF2B5EF4-FFF2-40B4-BE49-F238E27FC236}">
                    <a16:creationId xmlns:a16="http://schemas.microsoft.com/office/drawing/2014/main" id="{4352A47A-859D-AB5F-FE5E-C63883B06CAB}"/>
                  </a:ext>
                </a:extLst>
              </p:cNvPr>
              <p:cNvGrpSpPr/>
              <p:nvPr/>
            </p:nvGrpSpPr>
            <p:grpSpPr>
              <a:xfrm>
                <a:off x="3246804" y="1269047"/>
                <a:ext cx="146133" cy="259135"/>
                <a:chOff x="5696045" y="2746623"/>
                <a:chExt cx="146133" cy="259135"/>
              </a:xfrm>
            </p:grpSpPr>
            <p:grpSp>
              <p:nvGrpSpPr>
                <p:cNvPr id="2053" name="Group 2052">
                  <a:extLst>
                    <a:ext uri="{FF2B5EF4-FFF2-40B4-BE49-F238E27FC236}">
                      <a16:creationId xmlns:a16="http://schemas.microsoft.com/office/drawing/2014/main" id="{F108952A-74E9-74E6-CFAA-793FC5F2195E}"/>
                    </a:ext>
                  </a:extLst>
                </p:cNvPr>
                <p:cNvGrpSpPr/>
                <p:nvPr/>
              </p:nvGrpSpPr>
              <p:grpSpPr>
                <a:xfrm>
                  <a:off x="5696045" y="2746623"/>
                  <a:ext cx="47708" cy="259135"/>
                  <a:chOff x="5696045" y="2746623"/>
                  <a:chExt cx="47708" cy="259135"/>
                </a:xfrm>
              </p:grpSpPr>
              <p:sp>
                <p:nvSpPr>
                  <p:cNvPr id="2058" name="Oval 2057">
                    <a:extLst>
                      <a:ext uri="{FF2B5EF4-FFF2-40B4-BE49-F238E27FC236}">
                        <a16:creationId xmlns:a16="http://schemas.microsoft.com/office/drawing/2014/main" id="{40CEDB67-0BB8-983A-8081-74C5F94ED96D}"/>
                      </a:ext>
                    </a:extLst>
                  </p:cNvPr>
                  <p:cNvSpPr/>
                  <p:nvPr/>
                </p:nvSpPr>
                <p:spPr>
                  <a:xfrm>
                    <a:off x="5696045" y="2746623"/>
                    <a:ext cx="47708" cy="4770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Oval 2058">
                    <a:extLst>
                      <a:ext uri="{FF2B5EF4-FFF2-40B4-BE49-F238E27FC236}">
                        <a16:creationId xmlns:a16="http://schemas.microsoft.com/office/drawing/2014/main" id="{5D0B9664-0FED-9F7F-801B-96FBAA0250F2}"/>
                      </a:ext>
                    </a:extLst>
                  </p:cNvPr>
                  <p:cNvSpPr/>
                  <p:nvPr/>
                </p:nvSpPr>
                <p:spPr>
                  <a:xfrm>
                    <a:off x="5696045" y="2958050"/>
                    <a:ext cx="47708" cy="4770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0" name="Oval 2059">
                    <a:extLst>
                      <a:ext uri="{FF2B5EF4-FFF2-40B4-BE49-F238E27FC236}">
                        <a16:creationId xmlns:a16="http://schemas.microsoft.com/office/drawing/2014/main" id="{1FED8F4D-D216-E1D3-4E6B-C3FF616C43AC}"/>
                      </a:ext>
                    </a:extLst>
                  </p:cNvPr>
                  <p:cNvSpPr/>
                  <p:nvPr/>
                </p:nvSpPr>
                <p:spPr>
                  <a:xfrm>
                    <a:off x="5696045" y="2852336"/>
                    <a:ext cx="47708" cy="4770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54" name="Group 2053">
                  <a:extLst>
                    <a:ext uri="{FF2B5EF4-FFF2-40B4-BE49-F238E27FC236}">
                      <a16:creationId xmlns:a16="http://schemas.microsoft.com/office/drawing/2014/main" id="{EAC8F77D-348A-6DF4-6593-E9B7F5CB2678}"/>
                    </a:ext>
                  </a:extLst>
                </p:cNvPr>
                <p:cNvGrpSpPr/>
                <p:nvPr/>
              </p:nvGrpSpPr>
              <p:grpSpPr>
                <a:xfrm>
                  <a:off x="5794470" y="2746623"/>
                  <a:ext cx="47708" cy="259135"/>
                  <a:chOff x="5696045" y="2746623"/>
                  <a:chExt cx="47708" cy="259135"/>
                </a:xfrm>
              </p:grpSpPr>
              <p:sp>
                <p:nvSpPr>
                  <p:cNvPr id="2055" name="Oval 2054">
                    <a:extLst>
                      <a:ext uri="{FF2B5EF4-FFF2-40B4-BE49-F238E27FC236}">
                        <a16:creationId xmlns:a16="http://schemas.microsoft.com/office/drawing/2014/main" id="{5F065EF0-7623-18A3-B6FB-C6212F513D43}"/>
                      </a:ext>
                    </a:extLst>
                  </p:cNvPr>
                  <p:cNvSpPr/>
                  <p:nvPr/>
                </p:nvSpPr>
                <p:spPr>
                  <a:xfrm>
                    <a:off x="5696045" y="2746623"/>
                    <a:ext cx="47708" cy="4770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6" name="Oval 2055">
                    <a:extLst>
                      <a:ext uri="{FF2B5EF4-FFF2-40B4-BE49-F238E27FC236}">
                        <a16:creationId xmlns:a16="http://schemas.microsoft.com/office/drawing/2014/main" id="{1BAAFFFB-9A56-005B-F660-A7BC265F09DE}"/>
                      </a:ext>
                    </a:extLst>
                  </p:cNvPr>
                  <p:cNvSpPr/>
                  <p:nvPr/>
                </p:nvSpPr>
                <p:spPr>
                  <a:xfrm>
                    <a:off x="5696045" y="2958050"/>
                    <a:ext cx="47708" cy="4770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Oval 2056">
                    <a:extLst>
                      <a:ext uri="{FF2B5EF4-FFF2-40B4-BE49-F238E27FC236}">
                        <a16:creationId xmlns:a16="http://schemas.microsoft.com/office/drawing/2014/main" id="{C264F6B5-D0F2-609A-E75B-41F3F5432E70}"/>
                      </a:ext>
                    </a:extLst>
                  </p:cNvPr>
                  <p:cNvSpPr/>
                  <p:nvPr/>
                </p:nvSpPr>
                <p:spPr>
                  <a:xfrm>
                    <a:off x="5696045" y="2852336"/>
                    <a:ext cx="47708" cy="4770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51" name="Rounded Rectangle 2050">
                <a:extLst>
                  <a:ext uri="{FF2B5EF4-FFF2-40B4-BE49-F238E27FC236}">
                    <a16:creationId xmlns:a16="http://schemas.microsoft.com/office/drawing/2014/main" id="{EF0DC16A-C4CA-AF67-01CF-D21850ADD175}"/>
                  </a:ext>
                </a:extLst>
              </p:cNvPr>
              <p:cNvSpPr/>
              <p:nvPr/>
            </p:nvSpPr>
            <p:spPr>
              <a:xfrm>
                <a:off x="3671778" y="1439432"/>
                <a:ext cx="1804555" cy="160867"/>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2" name="Rounded Rectangle 2051">
                <a:extLst>
                  <a:ext uri="{FF2B5EF4-FFF2-40B4-BE49-F238E27FC236}">
                    <a16:creationId xmlns:a16="http://schemas.microsoft.com/office/drawing/2014/main" id="{F25192A7-CC02-4674-D378-DCBC02F56EDC}"/>
                  </a:ext>
                </a:extLst>
              </p:cNvPr>
              <p:cNvSpPr/>
              <p:nvPr/>
            </p:nvSpPr>
            <p:spPr>
              <a:xfrm>
                <a:off x="3671779" y="1178180"/>
                <a:ext cx="1039650" cy="155539"/>
              </a:xfrm>
              <a:prstGeom prst="roundRect">
                <a:avLst/>
              </a:prstGeom>
              <a:solidFill>
                <a:srgbClr val="0070C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61" name="Group 2060">
              <a:extLst>
                <a:ext uri="{FF2B5EF4-FFF2-40B4-BE49-F238E27FC236}">
                  <a16:creationId xmlns:a16="http://schemas.microsoft.com/office/drawing/2014/main" id="{F7D5463F-51B4-5DEF-D700-D3C3DF757C0F}"/>
                </a:ext>
              </a:extLst>
            </p:cNvPr>
            <p:cNvGrpSpPr/>
            <p:nvPr/>
          </p:nvGrpSpPr>
          <p:grpSpPr>
            <a:xfrm>
              <a:off x="4695729" y="5068054"/>
              <a:ext cx="1105003" cy="252572"/>
              <a:chOff x="3111229" y="1036831"/>
              <a:chExt cx="3200400" cy="731520"/>
            </a:xfrm>
          </p:grpSpPr>
          <p:sp>
            <p:nvSpPr>
              <p:cNvPr id="2062" name="Rounded Rectangle 2061">
                <a:extLst>
                  <a:ext uri="{FF2B5EF4-FFF2-40B4-BE49-F238E27FC236}">
                    <a16:creationId xmlns:a16="http://schemas.microsoft.com/office/drawing/2014/main" id="{8690A2BA-F833-3014-6C27-BA5135C9E9ED}"/>
                  </a:ext>
                </a:extLst>
              </p:cNvPr>
              <p:cNvSpPr/>
              <p:nvPr/>
            </p:nvSpPr>
            <p:spPr>
              <a:xfrm>
                <a:off x="3111229" y="1036831"/>
                <a:ext cx="3200400" cy="731520"/>
              </a:xfrm>
              <a:prstGeom prst="roundRect">
                <a:avLst>
                  <a:gd name="adj" fmla="val 8527"/>
                </a:avLst>
              </a:prstGeom>
              <a:solidFill>
                <a:schemeClr val="bg1"/>
              </a:solidFill>
              <a:ln>
                <a:solidFill>
                  <a:schemeClr val="bg1">
                    <a:lumMod val="85000"/>
                  </a:schemeClr>
                </a:solidFill>
              </a:ln>
              <a:effectLst>
                <a:outerShdw blurRad="38100" dist="25400" dir="5400000" algn="t"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sz="1200" dirty="0">
                  <a:solidFill>
                    <a:srgbClr val="00B050"/>
                  </a:solidFill>
                </a:endParaRPr>
              </a:p>
              <a:p>
                <a:pPr lvl="1"/>
                <a:endParaRPr lang="en-US" sz="1200" dirty="0">
                  <a:solidFill>
                    <a:srgbClr val="00B050"/>
                  </a:solidFill>
                </a:endParaRPr>
              </a:p>
              <a:p>
                <a:pPr lvl="1"/>
                <a:endParaRPr lang="en-US" sz="1200" dirty="0">
                  <a:solidFill>
                    <a:srgbClr val="00B050"/>
                  </a:solidFill>
                </a:endParaRPr>
              </a:p>
            </p:txBody>
          </p:sp>
          <p:grpSp>
            <p:nvGrpSpPr>
              <p:cNvPr id="2063" name="Group 2062">
                <a:extLst>
                  <a:ext uri="{FF2B5EF4-FFF2-40B4-BE49-F238E27FC236}">
                    <a16:creationId xmlns:a16="http://schemas.microsoft.com/office/drawing/2014/main" id="{FAC295A4-3D4C-D827-AD58-48D5A4A4320F}"/>
                  </a:ext>
                </a:extLst>
              </p:cNvPr>
              <p:cNvGrpSpPr/>
              <p:nvPr/>
            </p:nvGrpSpPr>
            <p:grpSpPr>
              <a:xfrm>
                <a:off x="3246804" y="1269047"/>
                <a:ext cx="146133" cy="259135"/>
                <a:chOff x="5696045" y="2746623"/>
                <a:chExt cx="146133" cy="259135"/>
              </a:xfrm>
            </p:grpSpPr>
            <p:grpSp>
              <p:nvGrpSpPr>
                <p:cNvPr id="2066" name="Group 2065">
                  <a:extLst>
                    <a:ext uri="{FF2B5EF4-FFF2-40B4-BE49-F238E27FC236}">
                      <a16:creationId xmlns:a16="http://schemas.microsoft.com/office/drawing/2014/main" id="{1396121E-1894-4CF6-029A-47E9A7ACAC87}"/>
                    </a:ext>
                  </a:extLst>
                </p:cNvPr>
                <p:cNvGrpSpPr/>
                <p:nvPr/>
              </p:nvGrpSpPr>
              <p:grpSpPr>
                <a:xfrm>
                  <a:off x="5696045" y="2746623"/>
                  <a:ext cx="47708" cy="259135"/>
                  <a:chOff x="5696045" y="2746623"/>
                  <a:chExt cx="47708" cy="259135"/>
                </a:xfrm>
              </p:grpSpPr>
              <p:sp>
                <p:nvSpPr>
                  <p:cNvPr id="2071" name="Oval 2070">
                    <a:extLst>
                      <a:ext uri="{FF2B5EF4-FFF2-40B4-BE49-F238E27FC236}">
                        <a16:creationId xmlns:a16="http://schemas.microsoft.com/office/drawing/2014/main" id="{F66D65C9-B601-C65F-35EB-E6442F12A34A}"/>
                      </a:ext>
                    </a:extLst>
                  </p:cNvPr>
                  <p:cNvSpPr/>
                  <p:nvPr/>
                </p:nvSpPr>
                <p:spPr>
                  <a:xfrm>
                    <a:off x="5696045" y="2746623"/>
                    <a:ext cx="47708" cy="4770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2" name="Oval 2071">
                    <a:extLst>
                      <a:ext uri="{FF2B5EF4-FFF2-40B4-BE49-F238E27FC236}">
                        <a16:creationId xmlns:a16="http://schemas.microsoft.com/office/drawing/2014/main" id="{798A7EEA-E115-29B8-CD67-69AEFDACB45C}"/>
                      </a:ext>
                    </a:extLst>
                  </p:cNvPr>
                  <p:cNvSpPr/>
                  <p:nvPr/>
                </p:nvSpPr>
                <p:spPr>
                  <a:xfrm>
                    <a:off x="5696045" y="2958050"/>
                    <a:ext cx="47708" cy="4770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3" name="Oval 2072">
                    <a:extLst>
                      <a:ext uri="{FF2B5EF4-FFF2-40B4-BE49-F238E27FC236}">
                        <a16:creationId xmlns:a16="http://schemas.microsoft.com/office/drawing/2014/main" id="{E66B0BA8-B4E4-21C8-3AC6-D04841F53577}"/>
                      </a:ext>
                    </a:extLst>
                  </p:cNvPr>
                  <p:cNvSpPr/>
                  <p:nvPr/>
                </p:nvSpPr>
                <p:spPr>
                  <a:xfrm>
                    <a:off x="5696045" y="2852336"/>
                    <a:ext cx="47708" cy="4770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67" name="Group 2066">
                  <a:extLst>
                    <a:ext uri="{FF2B5EF4-FFF2-40B4-BE49-F238E27FC236}">
                      <a16:creationId xmlns:a16="http://schemas.microsoft.com/office/drawing/2014/main" id="{53640E76-1289-2FCC-CD77-7CFF1C9152BD}"/>
                    </a:ext>
                  </a:extLst>
                </p:cNvPr>
                <p:cNvGrpSpPr/>
                <p:nvPr/>
              </p:nvGrpSpPr>
              <p:grpSpPr>
                <a:xfrm>
                  <a:off x="5794470" y="2746623"/>
                  <a:ext cx="47708" cy="259135"/>
                  <a:chOff x="5696045" y="2746623"/>
                  <a:chExt cx="47708" cy="259135"/>
                </a:xfrm>
              </p:grpSpPr>
              <p:sp>
                <p:nvSpPr>
                  <p:cNvPr id="2068" name="Oval 2067">
                    <a:extLst>
                      <a:ext uri="{FF2B5EF4-FFF2-40B4-BE49-F238E27FC236}">
                        <a16:creationId xmlns:a16="http://schemas.microsoft.com/office/drawing/2014/main" id="{002DD57A-0F44-E822-7D61-B2782E7F1771}"/>
                      </a:ext>
                    </a:extLst>
                  </p:cNvPr>
                  <p:cNvSpPr/>
                  <p:nvPr/>
                </p:nvSpPr>
                <p:spPr>
                  <a:xfrm>
                    <a:off x="5696045" y="2746623"/>
                    <a:ext cx="47708" cy="4770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9" name="Oval 2068">
                    <a:extLst>
                      <a:ext uri="{FF2B5EF4-FFF2-40B4-BE49-F238E27FC236}">
                        <a16:creationId xmlns:a16="http://schemas.microsoft.com/office/drawing/2014/main" id="{E6447305-48CD-0E1B-0C5D-1BEA27B5F2D4}"/>
                      </a:ext>
                    </a:extLst>
                  </p:cNvPr>
                  <p:cNvSpPr/>
                  <p:nvPr/>
                </p:nvSpPr>
                <p:spPr>
                  <a:xfrm>
                    <a:off x="5696045" y="2958050"/>
                    <a:ext cx="47708" cy="4770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0" name="Oval 2069">
                    <a:extLst>
                      <a:ext uri="{FF2B5EF4-FFF2-40B4-BE49-F238E27FC236}">
                        <a16:creationId xmlns:a16="http://schemas.microsoft.com/office/drawing/2014/main" id="{0970973E-9863-A799-9FE2-30BF81C6BAF7}"/>
                      </a:ext>
                    </a:extLst>
                  </p:cNvPr>
                  <p:cNvSpPr/>
                  <p:nvPr/>
                </p:nvSpPr>
                <p:spPr>
                  <a:xfrm>
                    <a:off x="5696045" y="2852336"/>
                    <a:ext cx="47708" cy="4770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64" name="Rounded Rectangle 2063">
                <a:extLst>
                  <a:ext uri="{FF2B5EF4-FFF2-40B4-BE49-F238E27FC236}">
                    <a16:creationId xmlns:a16="http://schemas.microsoft.com/office/drawing/2014/main" id="{A3CA4358-2CF3-C356-A94A-8D353FFB8AB9}"/>
                  </a:ext>
                </a:extLst>
              </p:cNvPr>
              <p:cNvSpPr/>
              <p:nvPr/>
            </p:nvSpPr>
            <p:spPr>
              <a:xfrm>
                <a:off x="3671778" y="1439432"/>
                <a:ext cx="1804555" cy="160867"/>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5" name="Rounded Rectangle 2064">
                <a:extLst>
                  <a:ext uri="{FF2B5EF4-FFF2-40B4-BE49-F238E27FC236}">
                    <a16:creationId xmlns:a16="http://schemas.microsoft.com/office/drawing/2014/main" id="{E5D73D35-9311-1189-EC54-52D9DA51D59A}"/>
                  </a:ext>
                </a:extLst>
              </p:cNvPr>
              <p:cNvSpPr/>
              <p:nvPr/>
            </p:nvSpPr>
            <p:spPr>
              <a:xfrm>
                <a:off x="3671779" y="1178180"/>
                <a:ext cx="1039650" cy="155539"/>
              </a:xfrm>
              <a:prstGeom prst="round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a:extLst>
              <a:ext uri="{FF2B5EF4-FFF2-40B4-BE49-F238E27FC236}">
                <a16:creationId xmlns:a16="http://schemas.microsoft.com/office/drawing/2014/main" id="{D4C8C027-0B34-4E4E-B8DE-6E9A4FFC09DF}"/>
              </a:ext>
            </a:extLst>
          </p:cNvPr>
          <p:cNvGrpSpPr/>
          <p:nvPr/>
        </p:nvGrpSpPr>
        <p:grpSpPr>
          <a:xfrm>
            <a:off x="7699248" y="2313432"/>
            <a:ext cx="1819656" cy="1819656"/>
            <a:chOff x="8824394" y="2362214"/>
            <a:chExt cx="1819656" cy="1819656"/>
          </a:xfrm>
        </p:grpSpPr>
        <p:sp>
          <p:nvSpPr>
            <p:cNvPr id="30" name="Oval 29">
              <a:extLst>
                <a:ext uri="{FF2B5EF4-FFF2-40B4-BE49-F238E27FC236}">
                  <a16:creationId xmlns:a16="http://schemas.microsoft.com/office/drawing/2014/main" id="{46D05FB2-6D74-7748-BD05-25584FFA587D}"/>
                </a:ext>
              </a:extLst>
            </p:cNvPr>
            <p:cNvSpPr/>
            <p:nvPr/>
          </p:nvSpPr>
          <p:spPr>
            <a:xfrm>
              <a:off x="8824394" y="2362214"/>
              <a:ext cx="1819656" cy="1819656"/>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Graphic 32">
              <a:extLst>
                <a:ext uri="{FF2B5EF4-FFF2-40B4-BE49-F238E27FC236}">
                  <a16:creationId xmlns:a16="http://schemas.microsoft.com/office/drawing/2014/main" id="{9DB7ABB2-22AA-8B44-8667-B85A15469C3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256822" y="2890122"/>
              <a:ext cx="954801" cy="763841"/>
            </a:xfrm>
            <a:prstGeom prst="rect">
              <a:avLst/>
            </a:prstGeom>
          </p:spPr>
        </p:pic>
      </p:grpSp>
      <p:grpSp>
        <p:nvGrpSpPr>
          <p:cNvPr id="16" name="Group 15">
            <a:extLst>
              <a:ext uri="{FF2B5EF4-FFF2-40B4-BE49-F238E27FC236}">
                <a16:creationId xmlns:a16="http://schemas.microsoft.com/office/drawing/2014/main" id="{90F29217-5A51-7D47-949B-6A4B0A7EA5F4}"/>
              </a:ext>
            </a:extLst>
          </p:cNvPr>
          <p:cNvGrpSpPr/>
          <p:nvPr/>
        </p:nvGrpSpPr>
        <p:grpSpPr>
          <a:xfrm>
            <a:off x="7699248" y="2313432"/>
            <a:ext cx="1819656" cy="1819656"/>
            <a:chOff x="7697082" y="2309662"/>
            <a:chExt cx="1819656" cy="1819656"/>
          </a:xfrm>
        </p:grpSpPr>
        <p:sp>
          <p:nvSpPr>
            <p:cNvPr id="17" name="Oval 16">
              <a:extLst>
                <a:ext uri="{FF2B5EF4-FFF2-40B4-BE49-F238E27FC236}">
                  <a16:creationId xmlns:a16="http://schemas.microsoft.com/office/drawing/2014/main" id="{721159D3-B127-BF4E-BB0E-178A577BEEE8}"/>
                </a:ext>
              </a:extLst>
            </p:cNvPr>
            <p:cNvSpPr/>
            <p:nvPr/>
          </p:nvSpPr>
          <p:spPr>
            <a:xfrm>
              <a:off x="7697082" y="2309662"/>
              <a:ext cx="1819656" cy="1819656"/>
            </a:xfrm>
            <a:prstGeom prst="ellipse">
              <a:avLst/>
            </a:prstGeom>
            <a:solidFill>
              <a:srgbClr val="232F3D"/>
            </a:solidFill>
            <a:ln>
              <a:solidFill>
                <a:srgbClr val="232F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Logo&#10;&#10;Description automatically generated">
              <a:extLst>
                <a:ext uri="{FF2B5EF4-FFF2-40B4-BE49-F238E27FC236}">
                  <a16:creationId xmlns:a16="http://schemas.microsoft.com/office/drawing/2014/main" id="{BB928693-20DE-4044-8082-1306C77A644D}"/>
                </a:ext>
              </a:extLst>
            </p:cNvPr>
            <p:cNvPicPr>
              <a:picLocks noChangeAspect="1"/>
            </p:cNvPicPr>
            <p:nvPr/>
          </p:nvPicPr>
          <p:blipFill rotWithShape="1">
            <a:blip r:embed="rId11"/>
            <a:srcRect l="18006" t="12134" r="14359" b="12134"/>
            <a:stretch/>
          </p:blipFill>
          <p:spPr>
            <a:xfrm>
              <a:off x="8122816" y="2803992"/>
              <a:ext cx="968188" cy="830997"/>
            </a:xfrm>
            <a:prstGeom prst="rect">
              <a:avLst/>
            </a:prstGeom>
          </p:spPr>
        </p:pic>
      </p:grpSp>
    </p:spTree>
    <p:extLst>
      <p:ext uri="{BB962C8B-B14F-4D97-AF65-F5344CB8AC3E}">
        <p14:creationId xmlns:p14="http://schemas.microsoft.com/office/powerpoint/2010/main" val="20907058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1" fill="hold" nodeType="clickEffect">
                                  <p:stCondLst>
                                    <p:cond delay="0"/>
                                  </p:stCondLst>
                                  <p:childTnLst>
                                    <p:anim calcmode="lin" valueType="num">
                                      <p:cBhvr additive="base">
                                        <p:cTn id="6" dur="500"/>
                                        <p:tgtEl>
                                          <p:spTgt spid="28"/>
                                        </p:tgtEl>
                                        <p:attrNameLst>
                                          <p:attrName>ppt_x</p:attrName>
                                        </p:attrNameLst>
                                      </p:cBhvr>
                                      <p:tavLst>
                                        <p:tav tm="0">
                                          <p:val>
                                            <p:strVal val="ppt_x"/>
                                          </p:val>
                                        </p:tav>
                                        <p:tav tm="100000">
                                          <p:val>
                                            <p:strVal val="ppt_x"/>
                                          </p:val>
                                        </p:tav>
                                      </p:tavLst>
                                    </p:anim>
                                    <p:anim calcmode="lin" valueType="num">
                                      <p:cBhvr additive="base">
                                        <p:cTn id="7" dur="500"/>
                                        <p:tgtEl>
                                          <p:spTgt spid="28"/>
                                        </p:tgtEl>
                                        <p:attrNameLst>
                                          <p:attrName>ppt_y</p:attrName>
                                        </p:attrNameLst>
                                      </p:cBhvr>
                                      <p:tavLst>
                                        <p:tav tm="0">
                                          <p:val>
                                            <p:strVal val="ppt_y"/>
                                          </p:val>
                                        </p:tav>
                                        <p:tav tm="100000">
                                          <p:val>
                                            <p:strVal val="0-ppt_h/2"/>
                                          </p:val>
                                        </p:tav>
                                      </p:tavLst>
                                    </p:anim>
                                    <p:set>
                                      <p:cBhvr>
                                        <p:cTn id="8" dur="1" fill="hold">
                                          <p:stCondLst>
                                            <p:cond delay="499"/>
                                          </p:stCondLst>
                                        </p:cTn>
                                        <p:tgtEl>
                                          <p:spTgt spid="28"/>
                                        </p:tgtEl>
                                        <p:attrNameLst>
                                          <p:attrName>style.visibility</p:attrName>
                                        </p:attrNameLst>
                                      </p:cBhvr>
                                      <p:to>
                                        <p:strVal val="hidden"/>
                                      </p:to>
                                    </p:set>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1" fill="hold" nodeType="clickEffect">
                                  <p:stCondLst>
                                    <p:cond delay="0"/>
                                  </p:stCondLst>
                                  <p:childTnLst>
                                    <p:anim calcmode="lin" valueType="num">
                                      <p:cBhvr additive="base">
                                        <p:cTn id="16" dur="500"/>
                                        <p:tgtEl>
                                          <p:spTgt spid="7"/>
                                        </p:tgtEl>
                                        <p:attrNameLst>
                                          <p:attrName>ppt_x</p:attrName>
                                        </p:attrNameLst>
                                      </p:cBhvr>
                                      <p:tavLst>
                                        <p:tav tm="0">
                                          <p:val>
                                            <p:strVal val="ppt_x"/>
                                          </p:val>
                                        </p:tav>
                                        <p:tav tm="100000">
                                          <p:val>
                                            <p:strVal val="ppt_x"/>
                                          </p:val>
                                        </p:tav>
                                      </p:tavLst>
                                    </p:anim>
                                    <p:anim calcmode="lin" valueType="num">
                                      <p:cBhvr additive="base">
                                        <p:cTn id="17" dur="500"/>
                                        <p:tgtEl>
                                          <p:spTgt spid="7"/>
                                        </p:tgtEl>
                                        <p:attrNameLst>
                                          <p:attrName>ppt_y</p:attrName>
                                        </p:attrNameLst>
                                      </p:cBhvr>
                                      <p:tavLst>
                                        <p:tav tm="0">
                                          <p:val>
                                            <p:strVal val="ppt_y"/>
                                          </p:val>
                                        </p:tav>
                                        <p:tav tm="100000">
                                          <p:val>
                                            <p:strVal val="0-ppt_h/2"/>
                                          </p:val>
                                        </p:tav>
                                      </p:tavLst>
                                    </p:anim>
                                    <p:set>
                                      <p:cBhvr>
                                        <p:cTn id="18" dur="1" fill="hold">
                                          <p:stCondLst>
                                            <p:cond delay="499"/>
                                          </p:stCondLst>
                                        </p:cTn>
                                        <p:tgtEl>
                                          <p:spTgt spid="7"/>
                                        </p:tgtEl>
                                        <p:attrNameLst>
                                          <p:attrName>style.visibility</p:attrName>
                                        </p:attrNameLst>
                                      </p:cBhvr>
                                      <p:to>
                                        <p:strVal val="hidden"/>
                                      </p:to>
                                    </p:set>
                                  </p:childTnLst>
                                </p:cTn>
                              </p:par>
                              <p:par>
                                <p:cTn id="19" presetID="2" presetClass="entr" presetSubtype="4"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ppt_x"/>
                                          </p:val>
                                        </p:tav>
                                        <p:tav tm="100000">
                                          <p:val>
                                            <p:strVal val="#ppt_x"/>
                                          </p:val>
                                        </p:tav>
                                      </p:tavLst>
                                    </p:anim>
                                    <p:anim calcmode="lin" valueType="num">
                                      <p:cBhvr additive="base">
                                        <p:cTn id="2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xit" presetSubtype="1" fill="hold" nodeType="clickEffect">
                                  <p:stCondLst>
                                    <p:cond delay="0"/>
                                  </p:stCondLst>
                                  <p:childTnLst>
                                    <p:anim calcmode="lin" valueType="num">
                                      <p:cBhvr additive="base">
                                        <p:cTn id="26" dur="500"/>
                                        <p:tgtEl>
                                          <p:spTgt spid="25"/>
                                        </p:tgtEl>
                                        <p:attrNameLst>
                                          <p:attrName>ppt_x</p:attrName>
                                        </p:attrNameLst>
                                      </p:cBhvr>
                                      <p:tavLst>
                                        <p:tav tm="0">
                                          <p:val>
                                            <p:strVal val="ppt_x"/>
                                          </p:val>
                                        </p:tav>
                                        <p:tav tm="100000">
                                          <p:val>
                                            <p:strVal val="ppt_x"/>
                                          </p:val>
                                        </p:tav>
                                      </p:tavLst>
                                    </p:anim>
                                    <p:anim calcmode="lin" valueType="num">
                                      <p:cBhvr additive="base">
                                        <p:cTn id="27" dur="500"/>
                                        <p:tgtEl>
                                          <p:spTgt spid="25"/>
                                        </p:tgtEl>
                                        <p:attrNameLst>
                                          <p:attrName>ppt_y</p:attrName>
                                        </p:attrNameLst>
                                      </p:cBhvr>
                                      <p:tavLst>
                                        <p:tav tm="0">
                                          <p:val>
                                            <p:strVal val="ppt_y"/>
                                          </p:val>
                                        </p:tav>
                                        <p:tav tm="100000">
                                          <p:val>
                                            <p:strVal val="0-ppt_h/2"/>
                                          </p:val>
                                        </p:tav>
                                      </p:tavLst>
                                    </p:anim>
                                    <p:set>
                                      <p:cBhvr>
                                        <p:cTn id="28" dur="1" fill="hold">
                                          <p:stCondLst>
                                            <p:cond delay="499"/>
                                          </p:stCondLst>
                                        </p:cTn>
                                        <p:tgtEl>
                                          <p:spTgt spid="25"/>
                                        </p:tgtEl>
                                        <p:attrNameLst>
                                          <p:attrName>style.visibility</p:attrName>
                                        </p:attrNameLst>
                                      </p:cBhvr>
                                      <p:to>
                                        <p:strVal val="hidden"/>
                                      </p:to>
                                    </p:set>
                                  </p:childTnLst>
                                </p:cTn>
                              </p:par>
                              <p:par>
                                <p:cTn id="29" presetID="2" presetClass="entr" presetSubtype="4" fill="hold" nodeType="withEffect">
                                  <p:stCondLst>
                                    <p:cond delay="0"/>
                                  </p:stCondLst>
                                  <p:childTnLst>
                                    <p:set>
                                      <p:cBhvr>
                                        <p:cTn id="30" dur="1" fill="hold">
                                          <p:stCondLst>
                                            <p:cond delay="0"/>
                                          </p:stCondLst>
                                        </p:cTn>
                                        <p:tgtEl>
                                          <p:spTgt spid="2075"/>
                                        </p:tgtEl>
                                        <p:attrNameLst>
                                          <p:attrName>style.visibility</p:attrName>
                                        </p:attrNameLst>
                                      </p:cBhvr>
                                      <p:to>
                                        <p:strVal val="visible"/>
                                      </p:to>
                                    </p:set>
                                    <p:anim calcmode="lin" valueType="num">
                                      <p:cBhvr additive="base">
                                        <p:cTn id="31" dur="500" fill="hold"/>
                                        <p:tgtEl>
                                          <p:spTgt spid="2075"/>
                                        </p:tgtEl>
                                        <p:attrNameLst>
                                          <p:attrName>ppt_x</p:attrName>
                                        </p:attrNameLst>
                                      </p:cBhvr>
                                      <p:tavLst>
                                        <p:tav tm="0">
                                          <p:val>
                                            <p:strVal val="#ppt_x"/>
                                          </p:val>
                                        </p:tav>
                                        <p:tav tm="100000">
                                          <p:val>
                                            <p:strVal val="#ppt_x"/>
                                          </p:val>
                                        </p:tav>
                                      </p:tavLst>
                                    </p:anim>
                                    <p:anim calcmode="lin" valueType="num">
                                      <p:cBhvr additive="base">
                                        <p:cTn id="32" dur="500" fill="hold"/>
                                        <p:tgtEl>
                                          <p:spTgt spid="207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1" fill="hold" nodeType="clickEffect">
                                  <p:stCondLst>
                                    <p:cond delay="0"/>
                                  </p:stCondLst>
                                  <p:childTnLst>
                                    <p:anim calcmode="lin" valueType="num">
                                      <p:cBhvr additive="base">
                                        <p:cTn id="36" dur="500"/>
                                        <p:tgtEl>
                                          <p:spTgt spid="2075"/>
                                        </p:tgtEl>
                                        <p:attrNameLst>
                                          <p:attrName>ppt_x</p:attrName>
                                        </p:attrNameLst>
                                      </p:cBhvr>
                                      <p:tavLst>
                                        <p:tav tm="0">
                                          <p:val>
                                            <p:strVal val="ppt_x"/>
                                          </p:val>
                                        </p:tav>
                                        <p:tav tm="100000">
                                          <p:val>
                                            <p:strVal val="ppt_x"/>
                                          </p:val>
                                        </p:tav>
                                      </p:tavLst>
                                    </p:anim>
                                    <p:anim calcmode="lin" valueType="num">
                                      <p:cBhvr additive="base">
                                        <p:cTn id="37" dur="500"/>
                                        <p:tgtEl>
                                          <p:spTgt spid="2075"/>
                                        </p:tgtEl>
                                        <p:attrNameLst>
                                          <p:attrName>ppt_y</p:attrName>
                                        </p:attrNameLst>
                                      </p:cBhvr>
                                      <p:tavLst>
                                        <p:tav tm="0">
                                          <p:val>
                                            <p:strVal val="ppt_y"/>
                                          </p:val>
                                        </p:tav>
                                        <p:tav tm="100000">
                                          <p:val>
                                            <p:strVal val="0-ppt_h/2"/>
                                          </p:val>
                                        </p:tav>
                                      </p:tavLst>
                                    </p:anim>
                                    <p:set>
                                      <p:cBhvr>
                                        <p:cTn id="38" dur="1" fill="hold">
                                          <p:stCondLst>
                                            <p:cond delay="499"/>
                                          </p:stCondLst>
                                        </p:cTn>
                                        <p:tgtEl>
                                          <p:spTgt spid="2075"/>
                                        </p:tgtEl>
                                        <p:attrNameLst>
                                          <p:attrName>style.visibility</p:attrName>
                                        </p:attrNameLst>
                                      </p:cBhvr>
                                      <p:to>
                                        <p:strVal val="hidden"/>
                                      </p:to>
                                    </p:set>
                                  </p:childTnLst>
                                </p:cTn>
                              </p:par>
                              <p:par>
                                <p:cTn id="39" presetID="2" presetClass="entr" presetSubtype="4"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additive="base">
                                        <p:cTn id="41" dur="500" fill="hold"/>
                                        <p:tgtEl>
                                          <p:spTgt spid="34"/>
                                        </p:tgtEl>
                                        <p:attrNameLst>
                                          <p:attrName>ppt_x</p:attrName>
                                        </p:attrNameLst>
                                      </p:cBhvr>
                                      <p:tavLst>
                                        <p:tav tm="0">
                                          <p:val>
                                            <p:strVal val="#ppt_x"/>
                                          </p:val>
                                        </p:tav>
                                        <p:tav tm="100000">
                                          <p:val>
                                            <p:strVal val="#ppt_x"/>
                                          </p:val>
                                        </p:tav>
                                      </p:tavLst>
                                    </p:anim>
                                    <p:anim calcmode="lin" valueType="num">
                                      <p:cBhvr additive="base">
                                        <p:cTn id="4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xit" presetSubtype="1" fill="hold" nodeType="clickEffect">
                                  <p:stCondLst>
                                    <p:cond delay="0"/>
                                  </p:stCondLst>
                                  <p:childTnLst>
                                    <p:anim calcmode="lin" valueType="num">
                                      <p:cBhvr additive="base">
                                        <p:cTn id="46" dur="500"/>
                                        <p:tgtEl>
                                          <p:spTgt spid="34"/>
                                        </p:tgtEl>
                                        <p:attrNameLst>
                                          <p:attrName>ppt_x</p:attrName>
                                        </p:attrNameLst>
                                      </p:cBhvr>
                                      <p:tavLst>
                                        <p:tav tm="0">
                                          <p:val>
                                            <p:strVal val="ppt_x"/>
                                          </p:val>
                                        </p:tav>
                                        <p:tav tm="100000">
                                          <p:val>
                                            <p:strVal val="ppt_x"/>
                                          </p:val>
                                        </p:tav>
                                      </p:tavLst>
                                    </p:anim>
                                    <p:anim calcmode="lin" valueType="num">
                                      <p:cBhvr additive="base">
                                        <p:cTn id="47" dur="500"/>
                                        <p:tgtEl>
                                          <p:spTgt spid="34"/>
                                        </p:tgtEl>
                                        <p:attrNameLst>
                                          <p:attrName>ppt_y</p:attrName>
                                        </p:attrNameLst>
                                      </p:cBhvr>
                                      <p:tavLst>
                                        <p:tav tm="0">
                                          <p:val>
                                            <p:strVal val="ppt_y"/>
                                          </p:val>
                                        </p:tav>
                                        <p:tav tm="100000">
                                          <p:val>
                                            <p:strVal val="0-ppt_h/2"/>
                                          </p:val>
                                        </p:tav>
                                      </p:tavLst>
                                    </p:anim>
                                    <p:set>
                                      <p:cBhvr>
                                        <p:cTn id="48" dur="1" fill="hold">
                                          <p:stCondLst>
                                            <p:cond delay="499"/>
                                          </p:stCondLst>
                                        </p:cTn>
                                        <p:tgtEl>
                                          <p:spTgt spid="34"/>
                                        </p:tgtEl>
                                        <p:attrNameLst>
                                          <p:attrName>style.visibility</p:attrName>
                                        </p:attrNameLst>
                                      </p:cBhvr>
                                      <p:to>
                                        <p:strVal val="hidden"/>
                                      </p:to>
                                    </p:set>
                                  </p:childTnLst>
                                </p:cTn>
                              </p:par>
                              <p:par>
                                <p:cTn id="49" presetID="2" presetClass="entr" presetSubtype="4"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3DCA5C-3407-9751-523E-22C4D6AC9B18}"/>
              </a:ext>
            </a:extLst>
          </p:cNvPr>
          <p:cNvSpPr>
            <a:spLocks noGrp="1"/>
          </p:cNvSpPr>
          <p:nvPr>
            <p:ph type="body" sz="half" idx="2"/>
          </p:nvPr>
        </p:nvSpPr>
        <p:spPr/>
        <p:txBody>
          <a:bodyPr/>
          <a:lstStyle/>
          <a:p>
            <a:pPr marL="342900" indent="-342900">
              <a:buFont typeface="Arial" panose="020B0604020202020204" pitchFamily="34" charset="0"/>
              <a:buChar char="•"/>
            </a:pPr>
            <a:r>
              <a:rPr lang="en-US" dirty="0"/>
              <a:t>Serverless event bus to connect application components to build scale event-driven applications.</a:t>
            </a:r>
            <a:br>
              <a:rPr lang="en-US" dirty="0"/>
            </a:br>
            <a:endParaRPr lang="en-US" dirty="0"/>
          </a:p>
          <a:p>
            <a:pPr marL="342900" indent="-342900">
              <a:buFont typeface="Arial" panose="020B0604020202020204" pitchFamily="34" charset="0"/>
              <a:buChar char="•"/>
            </a:pPr>
            <a:r>
              <a:rPr lang="en-US" dirty="0"/>
              <a:t>SailPoint SaaS has native AWS EventBridge integration to send SailPoint events to AWS for further action.</a:t>
            </a:r>
            <a:br>
              <a:rPr lang="en-US" dirty="0"/>
            </a:br>
            <a:endParaRPr lang="en-US" dirty="0"/>
          </a:p>
          <a:p>
            <a:endParaRPr lang="en-US" dirty="0"/>
          </a:p>
        </p:txBody>
      </p:sp>
      <p:sp>
        <p:nvSpPr>
          <p:cNvPr id="3" name="Slide Number Placeholder 2">
            <a:extLst>
              <a:ext uri="{FF2B5EF4-FFF2-40B4-BE49-F238E27FC236}">
                <a16:creationId xmlns:a16="http://schemas.microsoft.com/office/drawing/2014/main" id="{4E69AF72-649B-54A7-30EA-E457080AAD17}"/>
              </a:ext>
            </a:extLst>
          </p:cNvPr>
          <p:cNvSpPr>
            <a:spLocks noGrp="1"/>
          </p:cNvSpPr>
          <p:nvPr>
            <p:ph type="sldNum" sz="quarter" idx="12"/>
          </p:nvPr>
        </p:nvSpPr>
        <p:spPr/>
        <p:txBody>
          <a:bodyPr/>
          <a:lstStyle/>
          <a:p>
            <a:fld id="{679D2152-1C30-894C-9781-951D3C9748DF}" type="slidenum">
              <a:rPr lang="en-US" smtClean="0"/>
              <a:pPr/>
              <a:t>8</a:t>
            </a:fld>
            <a:endParaRPr lang="en-US"/>
          </a:p>
        </p:txBody>
      </p:sp>
      <p:sp>
        <p:nvSpPr>
          <p:cNvPr id="4" name="Footer Placeholder 3">
            <a:extLst>
              <a:ext uri="{FF2B5EF4-FFF2-40B4-BE49-F238E27FC236}">
                <a16:creationId xmlns:a16="http://schemas.microsoft.com/office/drawing/2014/main" id="{F04E7502-A53F-5DF2-F112-F75A54983188}"/>
              </a:ext>
            </a:extLst>
          </p:cNvPr>
          <p:cNvSpPr>
            <a:spLocks noGrp="1"/>
          </p:cNvSpPr>
          <p:nvPr>
            <p:ph type="ftr" sz="quarter" idx="13"/>
          </p:nvPr>
        </p:nvSpPr>
        <p:spPr/>
        <p:txBody>
          <a:bodyPr/>
          <a:lstStyle/>
          <a:p>
            <a:r>
              <a:rPr lang="en-US" altLang="en-US">
                <a:ea typeface="ＭＳ Ｐゴシック" panose="020B0600070205080204" pitchFamily="34" charset="-128"/>
              </a:rPr>
              <a:t>© 2023 SailPoint Technologies, Inc. All rights reserved.</a:t>
            </a:r>
            <a:endParaRPr lang="en-US" altLang="en-US" dirty="0">
              <a:ea typeface="ＭＳ Ｐゴシック" panose="020B0600070205080204" pitchFamily="34" charset="-128"/>
            </a:endParaRPr>
          </a:p>
        </p:txBody>
      </p:sp>
      <p:sp>
        <p:nvSpPr>
          <p:cNvPr id="5" name="Title 4">
            <a:extLst>
              <a:ext uri="{FF2B5EF4-FFF2-40B4-BE49-F238E27FC236}">
                <a16:creationId xmlns:a16="http://schemas.microsoft.com/office/drawing/2014/main" id="{74212393-E4BB-801C-785D-EA4262FFA5DC}"/>
              </a:ext>
            </a:extLst>
          </p:cNvPr>
          <p:cNvSpPr>
            <a:spLocks noGrp="1"/>
          </p:cNvSpPr>
          <p:nvPr>
            <p:ph type="title"/>
          </p:nvPr>
        </p:nvSpPr>
        <p:spPr/>
        <p:txBody>
          <a:bodyPr>
            <a:normAutofit/>
          </a:bodyPr>
          <a:lstStyle/>
          <a:p>
            <a:r>
              <a:rPr lang="en-US" dirty="0"/>
              <a:t>AWS EventBridge</a:t>
            </a:r>
            <a:br>
              <a:rPr lang="en-US" dirty="0"/>
            </a:br>
            <a:br>
              <a:rPr lang="en-US" sz="1600" dirty="0"/>
            </a:br>
            <a:r>
              <a:rPr lang="en-US" sz="1600" dirty="0">
                <a:solidFill>
                  <a:schemeClr val="accent3"/>
                </a:solidFill>
              </a:rPr>
              <a:t>https://</a:t>
            </a:r>
            <a:r>
              <a:rPr lang="en-US" sz="1600" dirty="0" err="1">
                <a:solidFill>
                  <a:schemeClr val="accent3"/>
                </a:solidFill>
              </a:rPr>
              <a:t>aws.amazon.com</a:t>
            </a:r>
            <a:r>
              <a:rPr lang="en-US" sz="1600" dirty="0">
                <a:solidFill>
                  <a:schemeClr val="accent3"/>
                </a:solidFill>
              </a:rPr>
              <a:t>/</a:t>
            </a:r>
            <a:r>
              <a:rPr lang="en-US" sz="1600" dirty="0" err="1">
                <a:solidFill>
                  <a:schemeClr val="accent3"/>
                </a:solidFill>
              </a:rPr>
              <a:t>eventbridge</a:t>
            </a:r>
            <a:endParaRPr lang="en-US" sz="1600" dirty="0">
              <a:solidFill>
                <a:schemeClr val="accent3"/>
              </a:solidFill>
            </a:endParaRPr>
          </a:p>
        </p:txBody>
      </p:sp>
      <p:pic>
        <p:nvPicPr>
          <p:cNvPr id="1032" name="Picture 8" descr="Amazon Web Services (AWS) Eventbridge - Coralogix">
            <a:extLst>
              <a:ext uri="{FF2B5EF4-FFF2-40B4-BE49-F238E27FC236}">
                <a16:creationId xmlns:a16="http://schemas.microsoft.com/office/drawing/2014/main" id="{D07FD2FA-977D-18BE-29FC-9B0075F4CB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4293" y="2695574"/>
            <a:ext cx="2074069" cy="2074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796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7C671C-B073-F7E1-1459-C0D39C47E4F4}"/>
              </a:ext>
            </a:extLst>
          </p:cNvPr>
          <p:cNvSpPr>
            <a:spLocks noGrp="1"/>
          </p:cNvSpPr>
          <p:nvPr>
            <p:ph type="sldNum" sz="quarter" idx="12"/>
          </p:nvPr>
        </p:nvSpPr>
        <p:spPr/>
        <p:txBody>
          <a:bodyPr/>
          <a:lstStyle/>
          <a:p>
            <a:fld id="{679D2152-1C30-894C-9781-951D3C9748DF}" type="slidenum">
              <a:rPr lang="en-US" smtClean="0"/>
              <a:pPr/>
              <a:t>9</a:t>
            </a:fld>
            <a:endParaRPr lang="en-US"/>
          </a:p>
        </p:txBody>
      </p:sp>
      <p:sp>
        <p:nvSpPr>
          <p:cNvPr id="3" name="Footer Placeholder 2">
            <a:extLst>
              <a:ext uri="{FF2B5EF4-FFF2-40B4-BE49-F238E27FC236}">
                <a16:creationId xmlns:a16="http://schemas.microsoft.com/office/drawing/2014/main" id="{A16BB6D1-5B99-1F8E-6929-B87C4B764A83}"/>
              </a:ext>
            </a:extLst>
          </p:cNvPr>
          <p:cNvSpPr>
            <a:spLocks noGrp="1"/>
          </p:cNvSpPr>
          <p:nvPr>
            <p:ph type="ftr" sz="quarter" idx="3"/>
          </p:nvPr>
        </p:nvSpPr>
        <p:spPr/>
        <p:txBody>
          <a:bodyPr/>
          <a:lstStyle/>
          <a:p>
            <a:r>
              <a:rPr lang="en-US" altLang="en-US"/>
              <a:t>© 2023 SailPoint Technologies, Inc. All rights reserved.</a:t>
            </a:r>
            <a:endParaRPr lang="en-US" altLang="en-US" dirty="0"/>
          </a:p>
        </p:txBody>
      </p:sp>
      <p:sp>
        <p:nvSpPr>
          <p:cNvPr id="4" name="Title 3">
            <a:extLst>
              <a:ext uri="{FF2B5EF4-FFF2-40B4-BE49-F238E27FC236}">
                <a16:creationId xmlns:a16="http://schemas.microsoft.com/office/drawing/2014/main" id="{8A0070D4-CDCB-A7C7-197C-3FC317A367AE}"/>
              </a:ext>
            </a:extLst>
          </p:cNvPr>
          <p:cNvSpPr>
            <a:spLocks noGrp="1"/>
          </p:cNvSpPr>
          <p:nvPr>
            <p:ph type="title"/>
          </p:nvPr>
        </p:nvSpPr>
        <p:spPr/>
        <p:txBody>
          <a:bodyPr/>
          <a:lstStyle/>
          <a:p>
            <a:r>
              <a:rPr lang="en-US" dirty="0"/>
              <a:t>Scenarios</a:t>
            </a:r>
          </a:p>
        </p:txBody>
      </p:sp>
      <p:sp>
        <p:nvSpPr>
          <p:cNvPr id="5" name="Text Placeholder 4">
            <a:extLst>
              <a:ext uri="{FF2B5EF4-FFF2-40B4-BE49-F238E27FC236}">
                <a16:creationId xmlns:a16="http://schemas.microsoft.com/office/drawing/2014/main" id="{62F63C04-BCBF-E058-1725-F9022E9E4F35}"/>
              </a:ext>
            </a:extLst>
          </p:cNvPr>
          <p:cNvSpPr>
            <a:spLocks noGrp="1"/>
          </p:cNvSpPr>
          <p:nvPr>
            <p:ph type="body" idx="1"/>
          </p:nvPr>
        </p:nvSpPr>
        <p:spPr/>
        <p:txBody>
          <a:bodyPr/>
          <a:lstStyle/>
          <a:p>
            <a:r>
              <a:rPr lang="en-US" dirty="0"/>
              <a:t>Sub text</a:t>
            </a:r>
          </a:p>
        </p:txBody>
      </p:sp>
    </p:spTree>
    <p:extLst>
      <p:ext uri="{BB962C8B-B14F-4D97-AF65-F5344CB8AC3E}">
        <p14:creationId xmlns:p14="http://schemas.microsoft.com/office/powerpoint/2010/main" val="3666761794"/>
      </p:ext>
    </p:extLst>
  </p:cSld>
  <p:clrMapOvr>
    <a:masterClrMapping/>
  </p:clrMapOvr>
</p:sld>
</file>

<file path=ppt/theme/theme1.xml><?xml version="1.0" encoding="utf-8"?>
<a:theme xmlns:a="http://schemas.openxmlformats.org/drawingml/2006/main" name="Office Theme">
  <a:themeElements>
    <a:clrScheme name="SailPoint Brand Refresh 2022">
      <a:dk1>
        <a:srgbClr val="0033A1"/>
      </a:dk1>
      <a:lt1>
        <a:srgbClr val="FFFFFF"/>
      </a:lt1>
      <a:dk2>
        <a:srgbClr val="415364"/>
      </a:dk2>
      <a:lt2>
        <a:srgbClr val="DAE1E9"/>
      </a:lt2>
      <a:accent1>
        <a:srgbClr val="0033A1"/>
      </a:accent1>
      <a:accent2>
        <a:srgbClr val="0071CE"/>
      </a:accent2>
      <a:accent3>
        <a:srgbClr val="CC27B0"/>
      </a:accent3>
      <a:accent4>
        <a:srgbClr val="54C0E8"/>
      </a:accent4>
      <a:accent5>
        <a:srgbClr val="93D500"/>
      </a:accent5>
      <a:accent6>
        <a:srgbClr val="415364"/>
      </a:accent6>
      <a:hlink>
        <a:srgbClr val="0563C1"/>
      </a:hlink>
      <a:folHlink>
        <a:srgbClr val="0071CE"/>
      </a:folHlink>
    </a:clrScheme>
    <a:fontScheme name="Poppins">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dirty="0" smtClean="0">
            <a:latin typeface="Poppins" pitchFamily="2" charset="77"/>
            <a:cs typeface="Poppins" pitchFamily="2" charset="77"/>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smtClean="0">
            <a:solidFill>
              <a:schemeClr val="accent6"/>
            </a:solidFill>
          </a:defRPr>
        </a:defPPr>
      </a:lstStyle>
    </a:txDef>
  </a:objectDefaults>
  <a:extraClrSchemeLst/>
  <a:extLst>
    <a:ext uri="{05A4C25C-085E-4340-85A3-A5531E510DB2}">
      <thm15:themeFamily xmlns:thm15="http://schemas.microsoft.com/office/thememl/2012/main" name="SailPoint-BrandRefresh-DeckTemplate-20230101" id="{26A88923-18C0-B943-A3DC-832467591790}" vid="{824338BD-429C-7848-B2D3-2CB2216404A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1720</TotalTime>
  <Words>1627</Words>
  <Application>Microsoft Macintosh PowerPoint</Application>
  <PresentationFormat>Widescreen</PresentationFormat>
  <Paragraphs>159</Paragraphs>
  <Slides>18</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-apple-system</vt:lpstr>
      <vt:lpstr>Poppins SemiBold</vt:lpstr>
      <vt:lpstr>Calibri</vt:lpstr>
      <vt:lpstr>Poppins</vt:lpstr>
      <vt:lpstr>Office Theme</vt:lpstr>
      <vt:lpstr>Community Spotlight: AWS EventBridge</vt:lpstr>
      <vt:lpstr>Extensibility</vt:lpstr>
      <vt:lpstr>PowerPoint Presentation</vt:lpstr>
      <vt:lpstr>Event Triggers</vt:lpstr>
      <vt:lpstr>PowerPoint Presentation</vt:lpstr>
      <vt:lpstr>PowerPoint Presentation</vt:lpstr>
      <vt:lpstr>PowerPoint Presentation</vt:lpstr>
      <vt:lpstr>AWS EventBridge  https://aws.amazon.com/eventbridge</vt:lpstr>
      <vt:lpstr>Scenarios</vt:lpstr>
      <vt:lpstr>Scenario 1 SailPoint Monitoring</vt:lpstr>
      <vt:lpstr>Demonstration</vt:lpstr>
      <vt:lpstr>Scenario 2 Identity Change</vt:lpstr>
      <vt:lpstr>Demonstration</vt:lpstr>
      <vt:lpstr>Scenario 3 Audit Data Archival</vt:lpstr>
      <vt:lpstr>Demonstration</vt:lpstr>
      <vt:lpstr>Final Thoughts SailPoint SaaS + AWS </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Cover Slide Title Text</dc:title>
  <dc:creator>Amanda Mohs</dc:creator>
  <cp:lastModifiedBy>Neil McGlennon</cp:lastModifiedBy>
  <cp:revision>25</cp:revision>
  <dcterms:created xsi:type="dcterms:W3CDTF">2023-02-02T21:47:43Z</dcterms:created>
  <dcterms:modified xsi:type="dcterms:W3CDTF">2023-02-22T15:00:04Z</dcterms:modified>
</cp:coreProperties>
</file>