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67" r:id="rId3"/>
    <p:sldId id="297" r:id="rId4"/>
    <p:sldId id="304" r:id="rId5"/>
    <p:sldId id="303" r:id="rId6"/>
    <p:sldId id="281" r:id="rId7"/>
    <p:sldId id="274" r:id="rId8"/>
    <p:sldId id="282" r:id="rId9"/>
    <p:sldId id="289" r:id="rId10"/>
    <p:sldId id="298" r:id="rId11"/>
    <p:sldId id="290" r:id="rId12"/>
    <p:sldId id="291" r:id="rId13"/>
    <p:sldId id="306" r:id="rId14"/>
    <p:sldId id="307" r:id="rId15"/>
    <p:sldId id="308" r:id="rId16"/>
    <p:sldId id="312" r:id="rId17"/>
    <p:sldId id="315" r:id="rId18"/>
    <p:sldId id="309" r:id="rId19"/>
    <p:sldId id="311" r:id="rId20"/>
    <p:sldId id="299" r:id="rId21"/>
    <p:sldId id="301" r:id="rId22"/>
    <p:sldId id="302" r:id="rId23"/>
    <p:sldId id="310" r:id="rId24"/>
    <p:sldId id="313" r:id="rId25"/>
    <p:sldId id="316" r:id="rId26"/>
    <p:sldId id="314" r:id="rId27"/>
    <p:sldId id="300"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E7AF9A-04FC-4B79-971F-AFFFDFA60164}">
          <p14:sldIdLst>
            <p14:sldId id="267"/>
            <p14:sldId id="297"/>
            <p14:sldId id="304"/>
            <p14:sldId id="303"/>
            <p14:sldId id="281"/>
            <p14:sldId id="274"/>
            <p14:sldId id="282"/>
            <p14:sldId id="289"/>
            <p14:sldId id="298"/>
            <p14:sldId id="290"/>
            <p14:sldId id="291"/>
            <p14:sldId id="306"/>
            <p14:sldId id="307"/>
            <p14:sldId id="308"/>
            <p14:sldId id="312"/>
            <p14:sldId id="315"/>
            <p14:sldId id="309"/>
            <p14:sldId id="311"/>
            <p14:sldId id="299"/>
            <p14:sldId id="301"/>
            <p14:sldId id="302"/>
            <p14:sldId id="310"/>
            <p14:sldId id="313"/>
            <p14:sldId id="316"/>
            <p14:sldId id="314"/>
            <p14:sldId id="300"/>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13A92-F8D7-43EA-B5BA-39F880BFF57C}" v="61" dt="2023-02-10T21:51:15.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5" d="100"/>
          <a:sy n="115" d="100"/>
        </p:scale>
        <p:origin x="372" y="7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Derek" userId="S::derek.brown2@lfg.com::e3567836-b0a8-47ec-aded-3fd235b8140c" providerId="AD" clId="Web-{4816D715-7AD5-4832-A40B-9442BFAE6997}"/>
    <pc:docChg chg="addSld modSld">
      <pc:chgData name="Brown, Derek" userId="S::derek.brown2@lfg.com::e3567836-b0a8-47ec-aded-3fd235b8140c" providerId="AD" clId="Web-{4816D715-7AD5-4832-A40B-9442BFAE6997}" dt="2023-01-17T21:57:09.518" v="918" actId="20577"/>
      <pc:docMkLst>
        <pc:docMk/>
      </pc:docMkLst>
      <pc:sldChg chg="modNotes">
        <pc:chgData name="Brown, Derek" userId="S::derek.brown2@lfg.com::e3567836-b0a8-47ec-aded-3fd235b8140c" providerId="AD" clId="Web-{4816D715-7AD5-4832-A40B-9442BFAE6997}" dt="2023-01-17T21:09:30.147" v="405"/>
        <pc:sldMkLst>
          <pc:docMk/>
          <pc:sldMk cId="1369690495" sldId="257"/>
        </pc:sldMkLst>
      </pc:sldChg>
      <pc:sldChg chg="modNotes">
        <pc:chgData name="Brown, Derek" userId="S::derek.brown2@lfg.com::e3567836-b0a8-47ec-aded-3fd235b8140c" providerId="AD" clId="Web-{4816D715-7AD5-4832-A40B-9442BFAE6997}" dt="2023-01-17T21:11:27.792" v="436"/>
        <pc:sldMkLst>
          <pc:docMk/>
          <pc:sldMk cId="1266716059" sldId="258"/>
        </pc:sldMkLst>
      </pc:sldChg>
      <pc:sldChg chg="modNotes">
        <pc:chgData name="Brown, Derek" userId="S::derek.brown2@lfg.com::e3567836-b0a8-47ec-aded-3fd235b8140c" providerId="AD" clId="Web-{4816D715-7AD5-4832-A40B-9442BFAE6997}" dt="2023-01-17T21:18:47.274" v="494"/>
        <pc:sldMkLst>
          <pc:docMk/>
          <pc:sldMk cId="340102046" sldId="259"/>
        </pc:sldMkLst>
      </pc:sldChg>
      <pc:sldChg chg="modSp modNotes">
        <pc:chgData name="Brown, Derek" userId="S::derek.brown2@lfg.com::e3567836-b0a8-47ec-aded-3fd235b8140c" providerId="AD" clId="Web-{4816D715-7AD5-4832-A40B-9442BFAE6997}" dt="2023-01-17T21:31:14.376" v="639"/>
        <pc:sldMkLst>
          <pc:docMk/>
          <pc:sldMk cId="2643770988" sldId="260"/>
        </pc:sldMkLst>
        <pc:spChg chg="mod">
          <ac:chgData name="Brown, Derek" userId="S::derek.brown2@lfg.com::e3567836-b0a8-47ec-aded-3fd235b8140c" providerId="AD" clId="Web-{4816D715-7AD5-4832-A40B-9442BFAE6997}" dt="2023-01-17T20:33:48.944" v="173" actId="20577"/>
          <ac:spMkLst>
            <pc:docMk/>
            <pc:sldMk cId="2643770988" sldId="260"/>
            <ac:spMk id="3" creationId="{51A43FA5-150E-AE8F-BAC3-C39BAD065BC9}"/>
          </ac:spMkLst>
        </pc:spChg>
      </pc:sldChg>
      <pc:sldChg chg="modSp new">
        <pc:chgData name="Brown, Derek" userId="S::derek.brown2@lfg.com::e3567836-b0a8-47ec-aded-3fd235b8140c" providerId="AD" clId="Web-{4816D715-7AD5-4832-A40B-9442BFAE6997}" dt="2023-01-17T21:47:01.952" v="827" actId="20577"/>
        <pc:sldMkLst>
          <pc:docMk/>
          <pc:sldMk cId="3560605009" sldId="261"/>
        </pc:sldMkLst>
        <pc:spChg chg="mod">
          <ac:chgData name="Brown, Derek" userId="S::derek.brown2@lfg.com::e3567836-b0a8-47ec-aded-3fd235b8140c" providerId="AD" clId="Web-{4816D715-7AD5-4832-A40B-9442BFAE6997}" dt="2023-01-17T21:31:51.330" v="646" actId="20577"/>
          <ac:spMkLst>
            <pc:docMk/>
            <pc:sldMk cId="3560605009" sldId="261"/>
            <ac:spMk id="2" creationId="{CD91BA26-6DAC-22E7-4A44-B435B305B939}"/>
          </ac:spMkLst>
        </pc:spChg>
        <pc:spChg chg="mod">
          <ac:chgData name="Brown, Derek" userId="S::derek.brown2@lfg.com::e3567836-b0a8-47ec-aded-3fd235b8140c" providerId="AD" clId="Web-{4816D715-7AD5-4832-A40B-9442BFAE6997}" dt="2023-01-17T21:47:01.952" v="827" actId="20577"/>
          <ac:spMkLst>
            <pc:docMk/>
            <pc:sldMk cId="3560605009" sldId="261"/>
            <ac:spMk id="3" creationId="{54AFBA70-ACBC-84F2-47F7-07D66B095A3B}"/>
          </ac:spMkLst>
        </pc:spChg>
      </pc:sldChg>
      <pc:sldChg chg="modSp new">
        <pc:chgData name="Brown, Derek" userId="S::derek.brown2@lfg.com::e3567836-b0a8-47ec-aded-3fd235b8140c" providerId="AD" clId="Web-{4816D715-7AD5-4832-A40B-9442BFAE6997}" dt="2023-01-17T21:47:28" v="834" actId="20577"/>
        <pc:sldMkLst>
          <pc:docMk/>
          <pc:sldMk cId="4061731336" sldId="262"/>
        </pc:sldMkLst>
        <pc:spChg chg="mod">
          <ac:chgData name="Brown, Derek" userId="S::derek.brown2@lfg.com::e3567836-b0a8-47ec-aded-3fd235b8140c" providerId="AD" clId="Web-{4816D715-7AD5-4832-A40B-9442BFAE6997}" dt="2023-01-17T21:47:28" v="834" actId="20577"/>
          <ac:spMkLst>
            <pc:docMk/>
            <pc:sldMk cId="4061731336" sldId="262"/>
            <ac:spMk id="2" creationId="{B8BF31C8-B96D-AD65-1050-2A8BEBC477D9}"/>
          </ac:spMkLst>
        </pc:spChg>
      </pc:sldChg>
      <pc:sldChg chg="modSp new">
        <pc:chgData name="Brown, Derek" userId="S::derek.brown2@lfg.com::e3567836-b0a8-47ec-aded-3fd235b8140c" providerId="AD" clId="Web-{4816D715-7AD5-4832-A40B-9442BFAE6997}" dt="2023-01-17T21:52:43.307" v="888" actId="20577"/>
        <pc:sldMkLst>
          <pc:docMk/>
          <pc:sldMk cId="1880136394" sldId="263"/>
        </pc:sldMkLst>
        <pc:spChg chg="mod">
          <ac:chgData name="Brown, Derek" userId="S::derek.brown2@lfg.com::e3567836-b0a8-47ec-aded-3fd235b8140c" providerId="AD" clId="Web-{4816D715-7AD5-4832-A40B-9442BFAE6997}" dt="2023-01-17T21:48:31.283" v="865" actId="20577"/>
          <ac:spMkLst>
            <pc:docMk/>
            <pc:sldMk cId="1880136394" sldId="263"/>
            <ac:spMk id="2" creationId="{9A0B76EF-E3A4-A08B-FB45-E03C47884380}"/>
          </ac:spMkLst>
        </pc:spChg>
        <pc:spChg chg="mod">
          <ac:chgData name="Brown, Derek" userId="S::derek.brown2@lfg.com::e3567836-b0a8-47ec-aded-3fd235b8140c" providerId="AD" clId="Web-{4816D715-7AD5-4832-A40B-9442BFAE6997}" dt="2023-01-17T21:52:43.307" v="888" actId="20577"/>
          <ac:spMkLst>
            <pc:docMk/>
            <pc:sldMk cId="1880136394" sldId="263"/>
            <ac:spMk id="3" creationId="{56F32FF0-9009-63C7-2331-3B68541443AA}"/>
          </ac:spMkLst>
        </pc:spChg>
      </pc:sldChg>
      <pc:sldChg chg="delSp modSp new mod modClrScheme chgLayout">
        <pc:chgData name="Brown, Derek" userId="S::derek.brown2@lfg.com::e3567836-b0a8-47ec-aded-3fd235b8140c" providerId="AD" clId="Web-{4816D715-7AD5-4832-A40B-9442BFAE6997}" dt="2023-01-17T21:56:51.611" v="908" actId="20577"/>
        <pc:sldMkLst>
          <pc:docMk/>
          <pc:sldMk cId="2655789048" sldId="264"/>
        </pc:sldMkLst>
        <pc:spChg chg="mod ord">
          <ac:chgData name="Brown, Derek" userId="S::derek.brown2@lfg.com::e3567836-b0a8-47ec-aded-3fd235b8140c" providerId="AD" clId="Web-{4816D715-7AD5-4832-A40B-9442BFAE6997}" dt="2023-01-17T21:56:33.657" v="897" actId="20577"/>
          <ac:spMkLst>
            <pc:docMk/>
            <pc:sldMk cId="2655789048" sldId="264"/>
            <ac:spMk id="2" creationId="{A806BE40-45F2-640B-FDD3-1BFA7EB896C3}"/>
          </ac:spMkLst>
        </pc:spChg>
        <pc:spChg chg="del">
          <ac:chgData name="Brown, Derek" userId="S::derek.brown2@lfg.com::e3567836-b0a8-47ec-aded-3fd235b8140c" providerId="AD" clId="Web-{4816D715-7AD5-4832-A40B-9442BFAE6997}" dt="2023-01-17T21:54:02.543" v="890"/>
          <ac:spMkLst>
            <pc:docMk/>
            <pc:sldMk cId="2655789048" sldId="264"/>
            <ac:spMk id="3" creationId="{E089222B-4B3C-08F0-B1D1-9F9EE0987863}"/>
          </ac:spMkLst>
        </pc:spChg>
        <pc:spChg chg="mod ord">
          <ac:chgData name="Brown, Derek" userId="S::derek.brown2@lfg.com::e3567836-b0a8-47ec-aded-3fd235b8140c" providerId="AD" clId="Web-{4816D715-7AD5-4832-A40B-9442BFAE6997}" dt="2023-01-17T21:56:51.611" v="908" actId="20577"/>
          <ac:spMkLst>
            <pc:docMk/>
            <pc:sldMk cId="2655789048" sldId="264"/>
            <ac:spMk id="4" creationId="{C1C8DE61-40AA-F80E-5751-41E6326C7427}"/>
          </ac:spMkLst>
        </pc:spChg>
        <pc:spChg chg="del">
          <ac:chgData name="Brown, Derek" userId="S::derek.brown2@lfg.com::e3567836-b0a8-47ec-aded-3fd235b8140c" providerId="AD" clId="Web-{4816D715-7AD5-4832-A40B-9442BFAE6997}" dt="2023-01-17T21:54:02.543" v="890"/>
          <ac:spMkLst>
            <pc:docMk/>
            <pc:sldMk cId="2655789048" sldId="264"/>
            <ac:spMk id="5" creationId="{C3376542-2FEE-6CDA-1F20-C8D8D58718B0}"/>
          </ac:spMkLst>
        </pc:spChg>
        <pc:spChg chg="del">
          <ac:chgData name="Brown, Derek" userId="S::derek.brown2@lfg.com::e3567836-b0a8-47ec-aded-3fd235b8140c" providerId="AD" clId="Web-{4816D715-7AD5-4832-A40B-9442BFAE6997}" dt="2023-01-17T21:54:02.543" v="890"/>
          <ac:spMkLst>
            <pc:docMk/>
            <pc:sldMk cId="2655789048" sldId="264"/>
            <ac:spMk id="6" creationId="{CA63EC9B-5142-C3C8-D3CF-7975E90FB1FD}"/>
          </ac:spMkLst>
        </pc:spChg>
      </pc:sldChg>
      <pc:sldChg chg="modSp new">
        <pc:chgData name="Brown, Derek" userId="S::derek.brown2@lfg.com::e3567836-b0a8-47ec-aded-3fd235b8140c" providerId="AD" clId="Web-{4816D715-7AD5-4832-A40B-9442BFAE6997}" dt="2023-01-17T21:57:09.518" v="918" actId="20577"/>
        <pc:sldMkLst>
          <pc:docMk/>
          <pc:sldMk cId="2527326069" sldId="265"/>
        </pc:sldMkLst>
        <pc:spChg chg="mod">
          <ac:chgData name="Brown, Derek" userId="S::derek.brown2@lfg.com::e3567836-b0a8-47ec-aded-3fd235b8140c" providerId="AD" clId="Web-{4816D715-7AD5-4832-A40B-9442BFAE6997}" dt="2023-01-17T21:56:57.940" v="911" actId="20577"/>
          <ac:spMkLst>
            <pc:docMk/>
            <pc:sldMk cId="2527326069" sldId="265"/>
            <ac:spMk id="2" creationId="{4A005CFB-4F72-20EF-F121-0B9D525D0C81}"/>
          </ac:spMkLst>
        </pc:spChg>
        <pc:spChg chg="mod">
          <ac:chgData name="Brown, Derek" userId="S::derek.brown2@lfg.com::e3567836-b0a8-47ec-aded-3fd235b8140c" providerId="AD" clId="Web-{4816D715-7AD5-4832-A40B-9442BFAE6997}" dt="2023-01-17T21:57:09.518" v="918" actId="20577"/>
          <ac:spMkLst>
            <pc:docMk/>
            <pc:sldMk cId="2527326069" sldId="265"/>
            <ac:spMk id="3" creationId="{FC87C63D-8E25-B72E-03A6-705E7E0ABDE9}"/>
          </ac:spMkLst>
        </pc:spChg>
      </pc:sldChg>
    </pc:docChg>
  </pc:docChgLst>
  <pc:docChgLst>
    <pc:chgData name="Brown, Derek" userId="e3567836-b0a8-47ec-aded-3fd235b8140c" providerId="ADAL" clId="{C7513A92-F8D7-43EA-B5BA-39F880BFF57C}"/>
    <pc:docChg chg="undo redo custSel addSld delSld modSld sldOrd addSection delSection">
      <pc:chgData name="Brown, Derek" userId="e3567836-b0a8-47ec-aded-3fd235b8140c" providerId="ADAL" clId="{C7513A92-F8D7-43EA-B5BA-39F880BFF57C}" dt="2023-02-10T21:52:03.384" v="7456" actId="33524"/>
      <pc:docMkLst>
        <pc:docMk/>
      </pc:docMkLst>
      <pc:sldChg chg="del">
        <pc:chgData name="Brown, Derek" userId="e3567836-b0a8-47ec-aded-3fd235b8140c" providerId="ADAL" clId="{C7513A92-F8D7-43EA-B5BA-39F880BFF57C}" dt="2023-02-07T14:57:37.942" v="962" actId="2696"/>
        <pc:sldMkLst>
          <pc:docMk/>
          <pc:sldMk cId="3434065965" sldId="256"/>
        </pc:sldMkLst>
      </pc:sldChg>
      <pc:sldChg chg="addSp delSp modSp del mod modShow">
        <pc:chgData name="Brown, Derek" userId="e3567836-b0a8-47ec-aded-3fd235b8140c" providerId="ADAL" clId="{C7513A92-F8D7-43EA-B5BA-39F880BFF57C}" dt="2023-02-10T19:20:23.417" v="3889" actId="47"/>
        <pc:sldMkLst>
          <pc:docMk/>
          <pc:sldMk cId="1369690495" sldId="257"/>
        </pc:sldMkLst>
        <pc:spChg chg="mod">
          <ac:chgData name="Brown, Derek" userId="e3567836-b0a8-47ec-aded-3fd235b8140c" providerId="ADAL" clId="{C7513A92-F8D7-43EA-B5BA-39F880BFF57C}" dt="2023-02-07T16:44:06.101" v="1038" actId="20578"/>
          <ac:spMkLst>
            <pc:docMk/>
            <pc:sldMk cId="1369690495" sldId="257"/>
            <ac:spMk id="3" creationId="{5AF4F487-94AD-6C44-04EB-A1AD74AEC48F}"/>
          </ac:spMkLst>
        </pc:spChg>
        <pc:spChg chg="add del">
          <ac:chgData name="Brown, Derek" userId="e3567836-b0a8-47ec-aded-3fd235b8140c" providerId="ADAL" clId="{C7513A92-F8D7-43EA-B5BA-39F880BFF57C}" dt="2023-02-07T17:22:36.792" v="1523" actId="22"/>
          <ac:spMkLst>
            <pc:docMk/>
            <pc:sldMk cId="1369690495" sldId="257"/>
            <ac:spMk id="5" creationId="{8D8D1085-DCBC-2AF1-961C-D5DC55C4AA5D}"/>
          </ac:spMkLst>
        </pc:spChg>
      </pc:sldChg>
      <pc:sldChg chg="del mod modShow">
        <pc:chgData name="Brown, Derek" userId="e3567836-b0a8-47ec-aded-3fd235b8140c" providerId="ADAL" clId="{C7513A92-F8D7-43EA-B5BA-39F880BFF57C}" dt="2023-02-10T19:20:23.417" v="3889" actId="47"/>
        <pc:sldMkLst>
          <pc:docMk/>
          <pc:sldMk cId="1266716059" sldId="258"/>
        </pc:sldMkLst>
      </pc:sldChg>
      <pc:sldChg chg="delSp modSp del mod modShow">
        <pc:chgData name="Brown, Derek" userId="e3567836-b0a8-47ec-aded-3fd235b8140c" providerId="ADAL" clId="{C7513A92-F8D7-43EA-B5BA-39F880BFF57C}" dt="2023-02-10T19:20:23.417" v="3889" actId="47"/>
        <pc:sldMkLst>
          <pc:docMk/>
          <pc:sldMk cId="340102046" sldId="259"/>
        </pc:sldMkLst>
        <pc:spChg chg="mod">
          <ac:chgData name="Brown, Derek" userId="e3567836-b0a8-47ec-aded-3fd235b8140c" providerId="ADAL" clId="{C7513A92-F8D7-43EA-B5BA-39F880BFF57C}" dt="2023-01-31T21:18:40.329" v="773" actId="20577"/>
          <ac:spMkLst>
            <pc:docMk/>
            <pc:sldMk cId="340102046" sldId="259"/>
            <ac:spMk id="3" creationId="{001FDC87-6A5C-A72C-AB8E-E5EEBCA47503}"/>
          </ac:spMkLst>
        </pc:spChg>
        <pc:picChg chg="del">
          <ac:chgData name="Brown, Derek" userId="e3567836-b0a8-47ec-aded-3fd235b8140c" providerId="ADAL" clId="{C7513A92-F8D7-43EA-B5BA-39F880BFF57C}" dt="2023-01-23T21:31:38.772" v="290" actId="478"/>
          <ac:picMkLst>
            <pc:docMk/>
            <pc:sldMk cId="340102046" sldId="259"/>
            <ac:picMk id="1026" creationId="{BA1A7B14-BB9F-6ACE-F7C6-AFD5C49F1CBC}"/>
          </ac:picMkLst>
        </pc:picChg>
      </pc:sldChg>
      <pc:sldChg chg="modSp del mod modShow">
        <pc:chgData name="Brown, Derek" userId="e3567836-b0a8-47ec-aded-3fd235b8140c" providerId="ADAL" clId="{C7513A92-F8D7-43EA-B5BA-39F880BFF57C}" dt="2023-02-10T19:20:23.417" v="3889" actId="47"/>
        <pc:sldMkLst>
          <pc:docMk/>
          <pc:sldMk cId="2643770988" sldId="260"/>
        </pc:sldMkLst>
        <pc:spChg chg="mod">
          <ac:chgData name="Brown, Derek" userId="e3567836-b0a8-47ec-aded-3fd235b8140c" providerId="ADAL" clId="{C7513A92-F8D7-43EA-B5BA-39F880BFF57C}" dt="2023-01-31T21:26:03.370" v="862" actId="20577"/>
          <ac:spMkLst>
            <pc:docMk/>
            <pc:sldMk cId="2643770988" sldId="260"/>
            <ac:spMk id="3" creationId="{51A43FA5-150E-AE8F-BAC3-C39BAD065BC9}"/>
          </ac:spMkLst>
        </pc:spChg>
      </pc:sldChg>
      <pc:sldChg chg="modSp del mod modShow">
        <pc:chgData name="Brown, Derek" userId="e3567836-b0a8-47ec-aded-3fd235b8140c" providerId="ADAL" clId="{C7513A92-F8D7-43EA-B5BA-39F880BFF57C}" dt="2023-02-10T19:20:23.417" v="3889" actId="47"/>
        <pc:sldMkLst>
          <pc:docMk/>
          <pc:sldMk cId="3560605009" sldId="261"/>
        </pc:sldMkLst>
        <pc:spChg chg="mod">
          <ac:chgData name="Brown, Derek" userId="e3567836-b0a8-47ec-aded-3fd235b8140c" providerId="ADAL" clId="{C7513A92-F8D7-43EA-B5BA-39F880BFF57C}" dt="2023-01-31T16:48:45.829" v="644" actId="20577"/>
          <ac:spMkLst>
            <pc:docMk/>
            <pc:sldMk cId="3560605009" sldId="261"/>
            <ac:spMk id="3" creationId="{54AFBA70-ACBC-84F2-47F7-07D66B095A3B}"/>
          </ac:spMkLst>
        </pc:spChg>
      </pc:sldChg>
      <pc:sldChg chg="del mod modShow">
        <pc:chgData name="Brown, Derek" userId="e3567836-b0a8-47ec-aded-3fd235b8140c" providerId="ADAL" clId="{C7513A92-F8D7-43EA-B5BA-39F880BFF57C}" dt="2023-02-10T19:20:23.417" v="3889" actId="47"/>
        <pc:sldMkLst>
          <pc:docMk/>
          <pc:sldMk cId="4061731336" sldId="262"/>
        </pc:sldMkLst>
      </pc:sldChg>
      <pc:sldChg chg="modSp del mod ord modShow">
        <pc:chgData name="Brown, Derek" userId="e3567836-b0a8-47ec-aded-3fd235b8140c" providerId="ADAL" clId="{C7513A92-F8D7-43EA-B5BA-39F880BFF57C}" dt="2023-02-10T19:20:23.417" v="3889" actId="47"/>
        <pc:sldMkLst>
          <pc:docMk/>
          <pc:sldMk cId="1880136394" sldId="263"/>
        </pc:sldMkLst>
        <pc:spChg chg="mod">
          <ac:chgData name="Brown, Derek" userId="e3567836-b0a8-47ec-aded-3fd235b8140c" providerId="ADAL" clId="{C7513A92-F8D7-43EA-B5BA-39F880BFF57C}" dt="2023-02-01T16:56:36.965" v="954" actId="20577"/>
          <ac:spMkLst>
            <pc:docMk/>
            <pc:sldMk cId="1880136394" sldId="263"/>
            <ac:spMk id="3" creationId="{56F32FF0-9009-63C7-2331-3B68541443AA}"/>
          </ac:spMkLst>
        </pc:spChg>
      </pc:sldChg>
      <pc:sldChg chg="modSp del mod modShow">
        <pc:chgData name="Brown, Derek" userId="e3567836-b0a8-47ec-aded-3fd235b8140c" providerId="ADAL" clId="{C7513A92-F8D7-43EA-B5BA-39F880BFF57C}" dt="2023-02-10T19:20:23.417" v="3889" actId="47"/>
        <pc:sldMkLst>
          <pc:docMk/>
          <pc:sldMk cId="2655789048" sldId="264"/>
        </pc:sldMkLst>
        <pc:spChg chg="mod">
          <ac:chgData name="Brown, Derek" userId="e3567836-b0a8-47ec-aded-3fd235b8140c" providerId="ADAL" clId="{C7513A92-F8D7-43EA-B5BA-39F880BFF57C}" dt="2023-01-23T14:26:25.455" v="2" actId="20577"/>
          <ac:spMkLst>
            <pc:docMk/>
            <pc:sldMk cId="2655789048" sldId="264"/>
            <ac:spMk id="2" creationId="{A806BE40-45F2-640B-FDD3-1BFA7EB896C3}"/>
          </ac:spMkLst>
        </pc:spChg>
      </pc:sldChg>
      <pc:sldChg chg="del">
        <pc:chgData name="Brown, Derek" userId="e3567836-b0a8-47ec-aded-3fd235b8140c" providerId="ADAL" clId="{C7513A92-F8D7-43EA-B5BA-39F880BFF57C}" dt="2023-02-10T19:05:21.679" v="3686" actId="47"/>
        <pc:sldMkLst>
          <pc:docMk/>
          <pc:sldMk cId="2527326069" sldId="265"/>
        </pc:sldMkLst>
      </pc:sldChg>
      <pc:sldChg chg="modSp new add del mod modShow">
        <pc:chgData name="Brown, Derek" userId="e3567836-b0a8-47ec-aded-3fd235b8140c" providerId="ADAL" clId="{C7513A92-F8D7-43EA-B5BA-39F880BFF57C}" dt="2023-02-10T17:41:12.944" v="2413" actId="2696"/>
        <pc:sldMkLst>
          <pc:docMk/>
          <pc:sldMk cId="1068906991" sldId="266"/>
        </pc:sldMkLst>
        <pc:spChg chg="mod">
          <ac:chgData name="Brown, Derek" userId="e3567836-b0a8-47ec-aded-3fd235b8140c" providerId="ADAL" clId="{C7513A92-F8D7-43EA-B5BA-39F880BFF57C}" dt="2023-01-24T15:33:20.104" v="617" actId="1076"/>
          <ac:spMkLst>
            <pc:docMk/>
            <pc:sldMk cId="1068906991" sldId="266"/>
            <ac:spMk id="2" creationId="{A6B0FB1A-10F9-2C4D-C54E-582167246FBC}"/>
          </ac:spMkLst>
        </pc:spChg>
      </pc:sldChg>
      <pc:sldChg chg="addSp delSp add del mod ord">
        <pc:chgData name="Brown, Derek" userId="e3567836-b0a8-47ec-aded-3fd235b8140c" providerId="ADAL" clId="{C7513A92-F8D7-43EA-B5BA-39F880BFF57C}" dt="2023-02-07T17:22:23.813" v="1519" actId="22"/>
        <pc:sldMkLst>
          <pc:docMk/>
          <pc:sldMk cId="3539646920" sldId="267"/>
        </pc:sldMkLst>
        <pc:spChg chg="add del">
          <ac:chgData name="Brown, Derek" userId="e3567836-b0a8-47ec-aded-3fd235b8140c" providerId="ADAL" clId="{C7513A92-F8D7-43EA-B5BA-39F880BFF57C}" dt="2023-02-07T17:22:23.813" v="1519" actId="22"/>
          <ac:spMkLst>
            <pc:docMk/>
            <pc:sldMk cId="3539646920" sldId="267"/>
            <ac:spMk id="3" creationId="{F54D1960-A8D1-B01C-4752-AC13C4A13F60}"/>
          </ac:spMkLst>
        </pc:spChg>
      </pc:sldChg>
      <pc:sldChg chg="add del">
        <pc:chgData name="Brown, Derek" userId="e3567836-b0a8-47ec-aded-3fd235b8140c" providerId="ADAL" clId="{C7513A92-F8D7-43EA-B5BA-39F880BFF57C}" dt="2023-02-07T14:55:21.192" v="957"/>
        <pc:sldMkLst>
          <pc:docMk/>
          <pc:sldMk cId="3138667666" sldId="268"/>
        </pc:sldMkLst>
      </pc:sldChg>
      <pc:sldChg chg="addSp delSp modSp add mod">
        <pc:chgData name="Brown, Derek" userId="e3567836-b0a8-47ec-aded-3fd235b8140c" providerId="ADAL" clId="{C7513A92-F8D7-43EA-B5BA-39F880BFF57C}" dt="2023-02-07T17:22:16.878" v="1517" actId="22"/>
        <pc:sldMkLst>
          <pc:docMk/>
          <pc:sldMk cId="3113969430" sldId="274"/>
        </pc:sldMkLst>
        <pc:spChg chg="mod">
          <ac:chgData name="Brown, Derek" userId="e3567836-b0a8-47ec-aded-3fd235b8140c" providerId="ADAL" clId="{C7513A92-F8D7-43EA-B5BA-39F880BFF57C}" dt="2023-02-07T17:17:46.532" v="1417"/>
          <ac:spMkLst>
            <pc:docMk/>
            <pc:sldMk cId="3113969430" sldId="274"/>
            <ac:spMk id="2" creationId="{718732F8-406D-E340-9586-407C6C5A3ED7}"/>
          </ac:spMkLst>
        </pc:spChg>
        <pc:spChg chg="add del">
          <ac:chgData name="Brown, Derek" userId="e3567836-b0a8-47ec-aded-3fd235b8140c" providerId="ADAL" clId="{C7513A92-F8D7-43EA-B5BA-39F880BFF57C}" dt="2023-02-07T17:22:08.041" v="1515" actId="22"/>
          <ac:spMkLst>
            <pc:docMk/>
            <pc:sldMk cId="3113969430" sldId="274"/>
            <ac:spMk id="6" creationId="{23267BF5-1323-FE10-10B1-8A92C242F852}"/>
          </ac:spMkLst>
        </pc:spChg>
        <pc:spChg chg="add del">
          <ac:chgData name="Brown, Derek" userId="e3567836-b0a8-47ec-aded-3fd235b8140c" providerId="ADAL" clId="{C7513A92-F8D7-43EA-B5BA-39F880BFF57C}" dt="2023-02-07T17:22:16.878" v="1517" actId="22"/>
          <ac:spMkLst>
            <pc:docMk/>
            <pc:sldMk cId="3113969430" sldId="274"/>
            <ac:spMk id="8" creationId="{5AEE77D2-A271-EA6B-290B-D56BE3C48871}"/>
          </ac:spMkLst>
        </pc:spChg>
        <pc:spChg chg="mod">
          <ac:chgData name="Brown, Derek" userId="e3567836-b0a8-47ec-aded-3fd235b8140c" providerId="ADAL" clId="{C7513A92-F8D7-43EA-B5BA-39F880BFF57C}" dt="2023-02-07T17:19:46.530" v="1510" actId="6549"/>
          <ac:spMkLst>
            <pc:docMk/>
            <pc:sldMk cId="3113969430" sldId="274"/>
            <ac:spMk id="9" creationId="{5EF1532D-31EF-394C-9474-9FD1F04A198E}"/>
          </ac:spMkLst>
        </pc:spChg>
      </pc:sldChg>
      <pc:sldChg chg="addSp delSp modSp add mod ord">
        <pc:chgData name="Brown, Derek" userId="e3567836-b0a8-47ec-aded-3fd235b8140c" providerId="ADAL" clId="{C7513A92-F8D7-43EA-B5BA-39F880BFF57C}" dt="2023-02-07T17:22:31.787" v="1521" actId="22"/>
        <pc:sldMkLst>
          <pc:docMk/>
          <pc:sldMk cId="3050549888" sldId="281"/>
        </pc:sldMkLst>
        <pc:spChg chg="mod">
          <ac:chgData name="Brown, Derek" userId="e3567836-b0a8-47ec-aded-3fd235b8140c" providerId="ADAL" clId="{C7513A92-F8D7-43EA-B5BA-39F880BFF57C}" dt="2023-02-07T14:59:59.881" v="969" actId="20577"/>
          <ac:spMkLst>
            <pc:docMk/>
            <pc:sldMk cId="3050549888" sldId="281"/>
            <ac:spMk id="6" creationId="{217B9998-BE68-4346-9F30-2391FBAB0E12}"/>
          </ac:spMkLst>
        </pc:spChg>
        <pc:spChg chg="mod">
          <ac:chgData name="Brown, Derek" userId="e3567836-b0a8-47ec-aded-3fd235b8140c" providerId="ADAL" clId="{C7513A92-F8D7-43EA-B5BA-39F880BFF57C}" dt="2023-02-07T17:16:50.726" v="1411" actId="6549"/>
          <ac:spMkLst>
            <pc:docMk/>
            <pc:sldMk cId="3050549888" sldId="281"/>
            <ac:spMk id="7" creationId="{760F243E-9D8E-D746-8CA6-D76D127BB84A}"/>
          </ac:spMkLst>
        </pc:spChg>
        <pc:spChg chg="mod">
          <ac:chgData name="Brown, Derek" userId="e3567836-b0a8-47ec-aded-3fd235b8140c" providerId="ADAL" clId="{C7513A92-F8D7-43EA-B5BA-39F880BFF57C}" dt="2023-02-07T16:43:12.211" v="971" actId="27636"/>
          <ac:spMkLst>
            <pc:docMk/>
            <pc:sldMk cId="3050549888" sldId="281"/>
            <ac:spMk id="8" creationId="{DA504F55-7C7B-A64E-9B66-FAE31F8275ED}"/>
          </ac:spMkLst>
        </pc:spChg>
        <pc:spChg chg="mod">
          <ac:chgData name="Brown, Derek" userId="e3567836-b0a8-47ec-aded-3fd235b8140c" providerId="ADAL" clId="{C7513A92-F8D7-43EA-B5BA-39F880BFF57C}" dt="2023-02-07T16:53:13.167" v="1245" actId="20577"/>
          <ac:spMkLst>
            <pc:docMk/>
            <pc:sldMk cId="3050549888" sldId="281"/>
            <ac:spMk id="9" creationId="{29393BE2-5CA1-C444-9F18-E6B5FAF33BEE}"/>
          </ac:spMkLst>
        </pc:spChg>
        <pc:spChg chg="mod">
          <ac:chgData name="Brown, Derek" userId="e3567836-b0a8-47ec-aded-3fd235b8140c" providerId="ADAL" clId="{C7513A92-F8D7-43EA-B5BA-39F880BFF57C}" dt="2023-02-07T16:44:18.040" v="1042" actId="27636"/>
          <ac:spMkLst>
            <pc:docMk/>
            <pc:sldMk cId="3050549888" sldId="281"/>
            <ac:spMk id="10" creationId="{F6321401-8213-5543-ACC0-7C9EEF9FCCEC}"/>
          </ac:spMkLst>
        </pc:spChg>
        <pc:spChg chg="mod">
          <ac:chgData name="Brown, Derek" userId="e3567836-b0a8-47ec-aded-3fd235b8140c" providerId="ADAL" clId="{C7513A92-F8D7-43EA-B5BA-39F880BFF57C}" dt="2023-02-07T16:45:10.434" v="1167" actId="20577"/>
          <ac:spMkLst>
            <pc:docMk/>
            <pc:sldMk cId="3050549888" sldId="281"/>
            <ac:spMk id="11" creationId="{B1856099-470D-4F48-9792-3DF9EEA99594}"/>
          </ac:spMkLst>
        </pc:spChg>
        <pc:spChg chg="mod">
          <ac:chgData name="Brown, Derek" userId="e3567836-b0a8-47ec-aded-3fd235b8140c" providerId="ADAL" clId="{C7513A92-F8D7-43EA-B5BA-39F880BFF57C}" dt="2023-02-07T17:04:57.854" v="1291" actId="20577"/>
          <ac:spMkLst>
            <pc:docMk/>
            <pc:sldMk cId="3050549888" sldId="281"/>
            <ac:spMk id="12" creationId="{317CC3C5-0ECA-C84B-B3F1-40B034C12C03}"/>
          </ac:spMkLst>
        </pc:spChg>
        <pc:spChg chg="mod">
          <ac:chgData name="Brown, Derek" userId="e3567836-b0a8-47ec-aded-3fd235b8140c" providerId="ADAL" clId="{C7513A92-F8D7-43EA-B5BA-39F880BFF57C}" dt="2023-02-07T16:53:09.112" v="1244" actId="20577"/>
          <ac:spMkLst>
            <pc:docMk/>
            <pc:sldMk cId="3050549888" sldId="281"/>
            <ac:spMk id="13" creationId="{905D379B-827B-264A-988E-223799612885}"/>
          </ac:spMkLst>
        </pc:spChg>
        <pc:spChg chg="mod">
          <ac:chgData name="Brown, Derek" userId="e3567836-b0a8-47ec-aded-3fd235b8140c" providerId="ADAL" clId="{C7513A92-F8D7-43EA-B5BA-39F880BFF57C}" dt="2023-02-07T17:04:44.055" v="1278" actId="20577"/>
          <ac:spMkLst>
            <pc:docMk/>
            <pc:sldMk cId="3050549888" sldId="281"/>
            <ac:spMk id="14" creationId="{F208314B-D059-3A46-9106-758FF411BCC2}"/>
          </ac:spMkLst>
        </pc:spChg>
        <pc:spChg chg="mod">
          <ac:chgData name="Brown, Derek" userId="e3567836-b0a8-47ec-aded-3fd235b8140c" providerId="ADAL" clId="{C7513A92-F8D7-43EA-B5BA-39F880BFF57C}" dt="2023-02-07T17:13:40.389" v="1387" actId="20577"/>
          <ac:spMkLst>
            <pc:docMk/>
            <pc:sldMk cId="3050549888" sldId="281"/>
            <ac:spMk id="15" creationId="{112B2E8C-2BD7-BE48-A2C2-70BB1BC81E8E}"/>
          </ac:spMkLst>
        </pc:spChg>
        <pc:spChg chg="add del">
          <ac:chgData name="Brown, Derek" userId="e3567836-b0a8-47ec-aded-3fd235b8140c" providerId="ADAL" clId="{C7513A92-F8D7-43EA-B5BA-39F880BFF57C}" dt="2023-02-07T17:22:31.787" v="1521" actId="22"/>
          <ac:spMkLst>
            <pc:docMk/>
            <pc:sldMk cId="3050549888" sldId="281"/>
            <ac:spMk id="16" creationId="{97D50F5B-213F-4ECD-893A-2D91F013D206}"/>
          </ac:spMkLst>
        </pc:spChg>
        <pc:picChg chg="add del">
          <ac:chgData name="Brown, Derek" userId="e3567836-b0a8-47ec-aded-3fd235b8140c" providerId="ADAL" clId="{C7513A92-F8D7-43EA-B5BA-39F880BFF57C}" dt="2023-02-07T17:17:29.080" v="1415"/>
          <ac:picMkLst>
            <pc:docMk/>
            <pc:sldMk cId="3050549888" sldId="281"/>
            <ac:picMk id="2" creationId="{87271A2C-C58D-CE69-9187-C2AF36A3BD33}"/>
          </ac:picMkLst>
        </pc:picChg>
      </pc:sldChg>
      <pc:sldChg chg="modSp add mod">
        <pc:chgData name="Brown, Derek" userId="e3567836-b0a8-47ec-aded-3fd235b8140c" providerId="ADAL" clId="{C7513A92-F8D7-43EA-B5BA-39F880BFF57C}" dt="2023-02-07T17:23:13.221" v="1527" actId="313"/>
        <pc:sldMkLst>
          <pc:docMk/>
          <pc:sldMk cId="2130936255" sldId="282"/>
        </pc:sldMkLst>
        <pc:spChg chg="mod">
          <ac:chgData name="Brown, Derek" userId="e3567836-b0a8-47ec-aded-3fd235b8140c" providerId="ADAL" clId="{C7513A92-F8D7-43EA-B5BA-39F880BFF57C}" dt="2023-02-07T17:22:56.290" v="1525"/>
          <ac:spMkLst>
            <pc:docMk/>
            <pc:sldMk cId="2130936255" sldId="282"/>
            <ac:spMk id="2" creationId="{718732F8-406D-E340-9586-407C6C5A3ED7}"/>
          </ac:spMkLst>
        </pc:spChg>
        <pc:spChg chg="mod">
          <ac:chgData name="Brown, Derek" userId="e3567836-b0a8-47ec-aded-3fd235b8140c" providerId="ADAL" clId="{C7513A92-F8D7-43EA-B5BA-39F880BFF57C}" dt="2023-02-07T17:23:13.221" v="1527" actId="313"/>
          <ac:spMkLst>
            <pc:docMk/>
            <pc:sldMk cId="2130936255" sldId="282"/>
            <ac:spMk id="9" creationId="{5EF1532D-31EF-394C-9474-9FD1F04A198E}"/>
          </ac:spMkLst>
        </pc:spChg>
      </pc:sldChg>
      <pc:sldChg chg="modSp add mod ord">
        <pc:chgData name="Brown, Derek" userId="e3567836-b0a8-47ec-aded-3fd235b8140c" providerId="ADAL" clId="{C7513A92-F8D7-43EA-B5BA-39F880BFF57C}" dt="2023-02-07T18:41:08.804" v="1961"/>
        <pc:sldMkLst>
          <pc:docMk/>
          <pc:sldMk cId="707343748" sldId="289"/>
        </pc:sldMkLst>
        <pc:spChg chg="mod">
          <ac:chgData name="Brown, Derek" userId="e3567836-b0a8-47ec-aded-3fd235b8140c" providerId="ADAL" clId="{C7513A92-F8D7-43EA-B5BA-39F880BFF57C}" dt="2023-02-07T18:38:44.038" v="1950" actId="20577"/>
          <ac:spMkLst>
            <pc:docMk/>
            <pc:sldMk cId="707343748" sldId="289"/>
            <ac:spMk id="3" creationId="{78269A67-00EA-7A1C-2965-E97DAA9A9FFE}"/>
          </ac:spMkLst>
        </pc:spChg>
        <pc:spChg chg="mod">
          <ac:chgData name="Brown, Derek" userId="e3567836-b0a8-47ec-aded-3fd235b8140c" providerId="ADAL" clId="{C7513A92-F8D7-43EA-B5BA-39F880BFF57C}" dt="2023-02-07T18:38:53.275" v="1951" actId="255"/>
          <ac:spMkLst>
            <pc:docMk/>
            <pc:sldMk cId="707343748" sldId="289"/>
            <ac:spMk id="6" creationId="{C6CC96FD-CFFD-C480-22D4-65EF2BA6EE38}"/>
          </ac:spMkLst>
        </pc:spChg>
      </pc:sldChg>
      <pc:sldChg chg="modSp add mod ord">
        <pc:chgData name="Brown, Derek" userId="e3567836-b0a8-47ec-aded-3fd235b8140c" providerId="ADAL" clId="{C7513A92-F8D7-43EA-B5BA-39F880BFF57C}" dt="2023-02-07T18:45:09.939" v="1989" actId="20577"/>
        <pc:sldMkLst>
          <pc:docMk/>
          <pc:sldMk cId="2568004591" sldId="290"/>
        </pc:sldMkLst>
        <pc:spChg chg="mod">
          <ac:chgData name="Brown, Derek" userId="e3567836-b0a8-47ec-aded-3fd235b8140c" providerId="ADAL" clId="{C7513A92-F8D7-43EA-B5BA-39F880BFF57C}" dt="2023-02-07T18:44:08.223" v="1966" actId="20577"/>
          <ac:spMkLst>
            <pc:docMk/>
            <pc:sldMk cId="2568004591" sldId="290"/>
            <ac:spMk id="2" creationId="{718732F8-406D-E340-9586-407C6C5A3ED7}"/>
          </ac:spMkLst>
        </pc:spChg>
        <pc:spChg chg="mod">
          <ac:chgData name="Brown, Derek" userId="e3567836-b0a8-47ec-aded-3fd235b8140c" providerId="ADAL" clId="{C7513A92-F8D7-43EA-B5BA-39F880BFF57C}" dt="2023-02-07T18:45:09.939" v="1989" actId="20577"/>
          <ac:spMkLst>
            <pc:docMk/>
            <pc:sldMk cId="2568004591" sldId="290"/>
            <ac:spMk id="9" creationId="{5EF1532D-31EF-394C-9474-9FD1F04A198E}"/>
          </ac:spMkLst>
        </pc:spChg>
      </pc:sldChg>
      <pc:sldChg chg="modSp add del ord">
        <pc:chgData name="Brown, Derek" userId="e3567836-b0a8-47ec-aded-3fd235b8140c" providerId="ADAL" clId="{C7513A92-F8D7-43EA-B5BA-39F880BFF57C}" dt="2023-02-07T18:41:03.361" v="1956"/>
        <pc:sldMkLst>
          <pc:docMk/>
          <pc:sldMk cId="2762567831" sldId="290"/>
        </pc:sldMkLst>
        <pc:spChg chg="mod">
          <ac:chgData name="Brown, Derek" userId="e3567836-b0a8-47ec-aded-3fd235b8140c" providerId="ADAL" clId="{C7513A92-F8D7-43EA-B5BA-39F880BFF57C}" dt="2023-02-07T18:40:55.311" v="1952"/>
          <ac:spMkLst>
            <pc:docMk/>
            <pc:sldMk cId="2762567831" sldId="290"/>
            <ac:spMk id="5" creationId="{6591D0FC-D170-6847-B527-34CAC0AD9A90}"/>
          </ac:spMkLst>
        </pc:spChg>
      </pc:sldChg>
      <pc:sldChg chg="addSp delSp modSp add del mod ord">
        <pc:chgData name="Brown, Derek" userId="e3567836-b0a8-47ec-aded-3fd235b8140c" providerId="ADAL" clId="{C7513A92-F8D7-43EA-B5BA-39F880BFF57C}" dt="2023-02-10T18:25:23.632" v="2887" actId="1076"/>
        <pc:sldMkLst>
          <pc:docMk/>
          <pc:sldMk cId="2027789039" sldId="291"/>
        </pc:sldMkLst>
        <pc:spChg chg="mod">
          <ac:chgData name="Brown, Derek" userId="e3567836-b0a8-47ec-aded-3fd235b8140c" providerId="ADAL" clId="{C7513A92-F8D7-43EA-B5BA-39F880BFF57C}" dt="2023-02-07T18:46:41.166" v="1995"/>
          <ac:spMkLst>
            <pc:docMk/>
            <pc:sldMk cId="2027789039" sldId="291"/>
            <ac:spMk id="2" creationId="{789FCC57-5E32-5C43-B0DC-7C810B89C2C6}"/>
          </ac:spMkLst>
        </pc:spChg>
        <pc:spChg chg="add del mod">
          <ac:chgData name="Brown, Derek" userId="e3567836-b0a8-47ec-aded-3fd235b8140c" providerId="ADAL" clId="{C7513A92-F8D7-43EA-B5BA-39F880BFF57C}" dt="2023-02-07T18:55:30.814" v="2066" actId="122"/>
          <ac:spMkLst>
            <pc:docMk/>
            <pc:sldMk cId="2027789039" sldId="291"/>
            <ac:spMk id="3" creationId="{E5D60E59-50FA-2B4B-802B-A866297F1736}"/>
          </ac:spMkLst>
        </pc:spChg>
        <pc:spChg chg="add del mod">
          <ac:chgData name="Brown, Derek" userId="e3567836-b0a8-47ec-aded-3fd235b8140c" providerId="ADAL" clId="{C7513A92-F8D7-43EA-B5BA-39F880BFF57C}" dt="2023-02-07T18:54:15.754" v="2001" actId="478"/>
          <ac:spMkLst>
            <pc:docMk/>
            <pc:sldMk cId="2027789039" sldId="291"/>
            <ac:spMk id="5" creationId="{64920364-44E0-B013-6A01-2F89172C77EE}"/>
          </ac:spMkLst>
        </pc:spChg>
        <pc:spChg chg="add mod">
          <ac:chgData name="Brown, Derek" userId="e3567836-b0a8-47ec-aded-3fd235b8140c" providerId="ADAL" clId="{C7513A92-F8D7-43EA-B5BA-39F880BFF57C}" dt="2023-02-07T18:55:32.238" v="2067" actId="122"/>
          <ac:spMkLst>
            <pc:docMk/>
            <pc:sldMk cId="2027789039" sldId="291"/>
            <ac:spMk id="7" creationId="{DE4D7BF5-F9F9-9539-E0E2-CB0AD61CF109}"/>
          </ac:spMkLst>
        </pc:spChg>
        <pc:graphicFrameChg chg="add del">
          <ac:chgData name="Brown, Derek" userId="e3567836-b0a8-47ec-aded-3fd235b8140c" providerId="ADAL" clId="{C7513A92-F8D7-43EA-B5BA-39F880BFF57C}" dt="2023-02-07T18:54:26.998" v="2004" actId="478"/>
          <ac:graphicFrameMkLst>
            <pc:docMk/>
            <pc:sldMk cId="2027789039" sldId="291"/>
            <ac:graphicFrameMk id="13" creationId="{8A75AC97-C391-8645-8DBD-9084AB281E88}"/>
          </ac:graphicFrameMkLst>
        </pc:graphicFrameChg>
        <pc:picChg chg="add mod">
          <ac:chgData name="Brown, Derek" userId="e3567836-b0a8-47ec-aded-3fd235b8140c" providerId="ADAL" clId="{C7513A92-F8D7-43EA-B5BA-39F880BFF57C}" dt="2023-02-10T18:25:17.163" v="2886" actId="1076"/>
          <ac:picMkLst>
            <pc:docMk/>
            <pc:sldMk cId="2027789039" sldId="291"/>
            <ac:picMk id="9" creationId="{0A1B44BE-D1B2-AF28-4841-7C8D3011FEE3}"/>
          </ac:picMkLst>
        </pc:picChg>
        <pc:picChg chg="add mod">
          <ac:chgData name="Brown, Derek" userId="e3567836-b0a8-47ec-aded-3fd235b8140c" providerId="ADAL" clId="{C7513A92-F8D7-43EA-B5BA-39F880BFF57C}" dt="2023-02-09T13:33:32.844" v="2103" actId="1076"/>
          <ac:picMkLst>
            <pc:docMk/>
            <pc:sldMk cId="2027789039" sldId="291"/>
            <ac:picMk id="11" creationId="{3A417ABE-30B8-C731-5E83-C88AF249619A}"/>
          </ac:picMkLst>
        </pc:picChg>
        <pc:picChg chg="add mod">
          <ac:chgData name="Brown, Derek" userId="e3567836-b0a8-47ec-aded-3fd235b8140c" providerId="ADAL" clId="{C7513A92-F8D7-43EA-B5BA-39F880BFF57C}" dt="2023-02-10T18:07:04.041" v="2418" actId="14100"/>
          <ac:picMkLst>
            <pc:docMk/>
            <pc:sldMk cId="2027789039" sldId="291"/>
            <ac:picMk id="15" creationId="{EE541F83-FCD1-46D0-ECBA-23F17FDC542E}"/>
          </ac:picMkLst>
        </pc:picChg>
        <pc:picChg chg="add mod">
          <ac:chgData name="Brown, Derek" userId="e3567836-b0a8-47ec-aded-3fd235b8140c" providerId="ADAL" clId="{C7513A92-F8D7-43EA-B5BA-39F880BFF57C}" dt="2023-02-10T18:25:23.632" v="2887" actId="1076"/>
          <ac:picMkLst>
            <pc:docMk/>
            <pc:sldMk cId="2027789039" sldId="291"/>
            <ac:picMk id="17" creationId="{14CC7D33-7983-E6AC-98D0-7411E4126CBA}"/>
          </ac:picMkLst>
        </pc:picChg>
      </pc:sldChg>
      <pc:sldChg chg="add ord">
        <pc:chgData name="Brown, Derek" userId="e3567836-b0a8-47ec-aded-3fd235b8140c" providerId="ADAL" clId="{C7513A92-F8D7-43EA-B5BA-39F880BFF57C}" dt="2023-02-10T19:05:44.200" v="3688"/>
        <pc:sldMkLst>
          <pc:docMk/>
          <pc:sldMk cId="1381975268" sldId="296"/>
        </pc:sldMkLst>
      </pc:sldChg>
      <pc:sldChg chg="delSp modSp mod">
        <pc:chgData name="Brown, Derek" userId="e3567836-b0a8-47ec-aded-3fd235b8140c" providerId="ADAL" clId="{C7513A92-F8D7-43EA-B5BA-39F880BFF57C}" dt="2023-02-10T18:14:57.818" v="2493" actId="20577"/>
        <pc:sldMkLst>
          <pc:docMk/>
          <pc:sldMk cId="3666761794" sldId="297"/>
        </pc:sldMkLst>
        <pc:spChg chg="mod">
          <ac:chgData name="Brown, Derek" userId="e3567836-b0a8-47ec-aded-3fd235b8140c" providerId="ADAL" clId="{C7513A92-F8D7-43EA-B5BA-39F880BFF57C}" dt="2023-02-10T18:14:57.818" v="2493" actId="20577"/>
          <ac:spMkLst>
            <pc:docMk/>
            <pc:sldMk cId="3666761794" sldId="297"/>
            <ac:spMk id="4" creationId="{8A0070D4-CDCB-A7C7-197C-3FC317A367AE}"/>
          </ac:spMkLst>
        </pc:spChg>
        <pc:spChg chg="del mod">
          <ac:chgData name="Brown, Derek" userId="e3567836-b0a8-47ec-aded-3fd235b8140c" providerId="ADAL" clId="{C7513A92-F8D7-43EA-B5BA-39F880BFF57C}" dt="2023-02-07T18:56:50.752" v="2087" actId="478"/>
          <ac:spMkLst>
            <pc:docMk/>
            <pc:sldMk cId="3666761794" sldId="297"/>
            <ac:spMk id="5" creationId="{62F63C04-BCBF-E058-1725-F9022E9E4F35}"/>
          </ac:spMkLst>
        </pc:spChg>
      </pc:sldChg>
      <pc:sldChg chg="modSp add mod ord">
        <pc:chgData name="Brown, Derek" userId="e3567836-b0a8-47ec-aded-3fd235b8140c" providerId="ADAL" clId="{C7513A92-F8D7-43EA-B5BA-39F880BFF57C}" dt="2023-02-10T18:12:19.622" v="2450" actId="20577"/>
        <pc:sldMkLst>
          <pc:docMk/>
          <pc:sldMk cId="1641184351" sldId="298"/>
        </pc:sldMkLst>
        <pc:spChg chg="mod">
          <ac:chgData name="Brown, Derek" userId="e3567836-b0a8-47ec-aded-3fd235b8140c" providerId="ADAL" clId="{C7513A92-F8D7-43EA-B5BA-39F880BFF57C}" dt="2023-02-10T18:12:19.622" v="2450" actId="20577"/>
          <ac:spMkLst>
            <pc:docMk/>
            <pc:sldMk cId="1641184351" sldId="298"/>
            <ac:spMk id="4" creationId="{8A0070D4-CDCB-A7C7-197C-3FC317A367AE}"/>
          </ac:spMkLst>
        </pc:spChg>
      </pc:sldChg>
      <pc:sldChg chg="modSp add mod ord">
        <pc:chgData name="Brown, Derek" userId="e3567836-b0a8-47ec-aded-3fd235b8140c" providerId="ADAL" clId="{C7513A92-F8D7-43EA-B5BA-39F880BFF57C}" dt="2023-02-10T19:05:44.200" v="3688"/>
        <pc:sldMkLst>
          <pc:docMk/>
          <pc:sldMk cId="4018873888" sldId="299"/>
        </pc:sldMkLst>
        <pc:spChg chg="mod">
          <ac:chgData name="Brown, Derek" userId="e3567836-b0a8-47ec-aded-3fd235b8140c" providerId="ADAL" clId="{C7513A92-F8D7-43EA-B5BA-39F880BFF57C}" dt="2023-02-10T18:13:57.352" v="2475" actId="20577"/>
          <ac:spMkLst>
            <pc:docMk/>
            <pc:sldMk cId="4018873888" sldId="299"/>
            <ac:spMk id="4" creationId="{8A0070D4-CDCB-A7C7-197C-3FC317A367AE}"/>
          </ac:spMkLst>
        </pc:spChg>
      </pc:sldChg>
      <pc:sldChg chg="modSp add mod ord">
        <pc:chgData name="Brown, Derek" userId="e3567836-b0a8-47ec-aded-3fd235b8140c" providerId="ADAL" clId="{C7513A92-F8D7-43EA-B5BA-39F880BFF57C}" dt="2023-02-10T19:20:09.357" v="3888" actId="1036"/>
        <pc:sldMkLst>
          <pc:docMk/>
          <pc:sldMk cId="2757454071" sldId="300"/>
        </pc:sldMkLst>
        <pc:spChg chg="mod">
          <ac:chgData name="Brown, Derek" userId="e3567836-b0a8-47ec-aded-3fd235b8140c" providerId="ADAL" clId="{C7513A92-F8D7-43EA-B5BA-39F880BFF57C}" dt="2023-02-10T19:20:09.357" v="3888" actId="1036"/>
          <ac:spMkLst>
            <pc:docMk/>
            <pc:sldMk cId="2757454071" sldId="300"/>
            <ac:spMk id="4" creationId="{8A0070D4-CDCB-A7C7-197C-3FC317A367AE}"/>
          </ac:spMkLst>
        </pc:spChg>
      </pc:sldChg>
      <pc:sldChg chg="addSp delSp modSp add mod ord">
        <pc:chgData name="Brown, Derek" userId="e3567836-b0a8-47ec-aded-3fd235b8140c" providerId="ADAL" clId="{C7513A92-F8D7-43EA-B5BA-39F880BFF57C}" dt="2023-02-10T19:31:32.503" v="4781" actId="20577"/>
        <pc:sldMkLst>
          <pc:docMk/>
          <pc:sldMk cId="1376379816" sldId="301"/>
        </pc:sldMkLst>
        <pc:spChg chg="mod">
          <ac:chgData name="Brown, Derek" userId="e3567836-b0a8-47ec-aded-3fd235b8140c" providerId="ADAL" clId="{C7513A92-F8D7-43EA-B5BA-39F880BFF57C}" dt="2023-02-10T19:11:48.938" v="3793" actId="20577"/>
          <ac:spMkLst>
            <pc:docMk/>
            <pc:sldMk cId="1376379816" sldId="301"/>
            <ac:spMk id="2" creationId="{789FCC57-5E32-5C43-B0DC-7C810B89C2C6}"/>
          </ac:spMkLst>
        </pc:spChg>
        <pc:spChg chg="mod">
          <ac:chgData name="Brown, Derek" userId="e3567836-b0a8-47ec-aded-3fd235b8140c" providerId="ADAL" clId="{C7513A92-F8D7-43EA-B5BA-39F880BFF57C}" dt="2023-02-10T19:25:48.267" v="4110" actId="113"/>
          <ac:spMkLst>
            <pc:docMk/>
            <pc:sldMk cId="1376379816" sldId="301"/>
            <ac:spMk id="3" creationId="{E5D60E59-50FA-2B4B-802B-A866297F1736}"/>
          </ac:spMkLst>
        </pc:spChg>
        <pc:spChg chg="add mod">
          <ac:chgData name="Brown, Derek" userId="e3567836-b0a8-47ec-aded-3fd235b8140c" providerId="ADAL" clId="{C7513A92-F8D7-43EA-B5BA-39F880BFF57C}" dt="2023-02-10T19:31:11.780" v="4766" actId="255"/>
          <ac:spMkLst>
            <pc:docMk/>
            <pc:sldMk cId="1376379816" sldId="301"/>
            <ac:spMk id="4" creationId="{A9A73A4F-16F2-7556-2019-9691DA4F1198}"/>
          </ac:spMkLst>
        </pc:spChg>
        <pc:spChg chg="add del mod">
          <ac:chgData name="Brown, Derek" userId="e3567836-b0a8-47ec-aded-3fd235b8140c" providerId="ADAL" clId="{C7513A92-F8D7-43EA-B5BA-39F880BFF57C}" dt="2023-02-10T19:28:18.959" v="4400" actId="478"/>
          <ac:spMkLst>
            <pc:docMk/>
            <pc:sldMk cId="1376379816" sldId="301"/>
            <ac:spMk id="5" creationId="{565E0243-75D8-7C85-FB24-CDB9D70811F2}"/>
          </ac:spMkLst>
        </pc:spChg>
        <pc:spChg chg="mod">
          <ac:chgData name="Brown, Derek" userId="e3567836-b0a8-47ec-aded-3fd235b8140c" providerId="ADAL" clId="{C7513A92-F8D7-43EA-B5BA-39F880BFF57C}" dt="2023-02-10T19:28:11.376" v="4398" actId="113"/>
          <ac:spMkLst>
            <pc:docMk/>
            <pc:sldMk cId="1376379816" sldId="301"/>
            <ac:spMk id="7" creationId="{DE4D7BF5-F9F9-9539-E0E2-CB0AD61CF109}"/>
          </ac:spMkLst>
        </pc:spChg>
        <pc:spChg chg="add mod">
          <ac:chgData name="Brown, Derek" userId="e3567836-b0a8-47ec-aded-3fd235b8140c" providerId="ADAL" clId="{C7513A92-F8D7-43EA-B5BA-39F880BFF57C}" dt="2023-02-10T19:31:32.503" v="4781" actId="20577"/>
          <ac:spMkLst>
            <pc:docMk/>
            <pc:sldMk cId="1376379816" sldId="301"/>
            <ac:spMk id="8" creationId="{3144B146-4D85-8D20-07CC-276F11C3DAFA}"/>
          </ac:spMkLst>
        </pc:spChg>
        <pc:picChg chg="del mod">
          <ac:chgData name="Brown, Derek" userId="e3567836-b0a8-47ec-aded-3fd235b8140c" providerId="ADAL" clId="{C7513A92-F8D7-43EA-B5BA-39F880BFF57C}" dt="2023-02-10T15:59:49.758" v="2235" actId="478"/>
          <ac:picMkLst>
            <pc:docMk/>
            <pc:sldMk cId="1376379816" sldId="301"/>
            <ac:picMk id="9" creationId="{0A1B44BE-D1B2-AF28-4841-7C8D3011FEE3}"/>
          </ac:picMkLst>
        </pc:picChg>
        <pc:picChg chg="del mod">
          <ac:chgData name="Brown, Derek" userId="e3567836-b0a8-47ec-aded-3fd235b8140c" providerId="ADAL" clId="{C7513A92-F8D7-43EA-B5BA-39F880BFF57C}" dt="2023-02-10T15:59:52.622" v="2238" actId="478"/>
          <ac:picMkLst>
            <pc:docMk/>
            <pc:sldMk cId="1376379816" sldId="301"/>
            <ac:picMk id="11" creationId="{3A417ABE-30B8-C731-5E83-C88AF249619A}"/>
          </ac:picMkLst>
        </pc:picChg>
      </pc:sldChg>
      <pc:sldChg chg="addSp delSp modSp add mod ord">
        <pc:chgData name="Brown, Derek" userId="e3567836-b0a8-47ec-aded-3fd235b8140c" providerId="ADAL" clId="{C7513A92-F8D7-43EA-B5BA-39F880BFF57C}" dt="2023-02-10T19:25:00.932" v="4103" actId="113"/>
        <pc:sldMkLst>
          <pc:docMk/>
          <pc:sldMk cId="1143910224" sldId="302"/>
        </pc:sldMkLst>
        <pc:spChg chg="mod">
          <ac:chgData name="Brown, Derek" userId="e3567836-b0a8-47ec-aded-3fd235b8140c" providerId="ADAL" clId="{C7513A92-F8D7-43EA-B5BA-39F880BFF57C}" dt="2023-02-10T16:00:45.542" v="2280" actId="20577"/>
          <ac:spMkLst>
            <pc:docMk/>
            <pc:sldMk cId="1143910224" sldId="302"/>
            <ac:spMk id="2" creationId="{789FCC57-5E32-5C43-B0DC-7C810B89C2C6}"/>
          </ac:spMkLst>
        </pc:spChg>
        <pc:spChg chg="mod">
          <ac:chgData name="Brown, Derek" userId="e3567836-b0a8-47ec-aded-3fd235b8140c" providerId="ADAL" clId="{C7513A92-F8D7-43EA-B5BA-39F880BFF57C}" dt="2023-02-10T19:25:00.932" v="4103" actId="113"/>
          <ac:spMkLst>
            <pc:docMk/>
            <pc:sldMk cId="1143910224" sldId="302"/>
            <ac:spMk id="3" creationId="{E5D60E59-50FA-2B4B-802B-A866297F1736}"/>
          </ac:spMkLst>
        </pc:spChg>
        <pc:spChg chg="add mod">
          <ac:chgData name="Brown, Derek" userId="e3567836-b0a8-47ec-aded-3fd235b8140c" providerId="ADAL" clId="{C7513A92-F8D7-43EA-B5BA-39F880BFF57C}" dt="2023-02-10T19:24:39.154" v="4101" actId="20577"/>
          <ac:spMkLst>
            <pc:docMk/>
            <pc:sldMk cId="1143910224" sldId="302"/>
            <ac:spMk id="4" creationId="{9AE8CCE3-96CA-379F-F87D-909E4DE73E8E}"/>
          </ac:spMkLst>
        </pc:spChg>
        <pc:spChg chg="del mod">
          <ac:chgData name="Brown, Derek" userId="e3567836-b0a8-47ec-aded-3fd235b8140c" providerId="ADAL" clId="{C7513A92-F8D7-43EA-B5BA-39F880BFF57C}" dt="2023-02-10T19:23:51.920" v="4028" actId="478"/>
          <ac:spMkLst>
            <pc:docMk/>
            <pc:sldMk cId="1143910224" sldId="302"/>
            <ac:spMk id="7" creationId="{DE4D7BF5-F9F9-9539-E0E2-CB0AD61CF109}"/>
          </ac:spMkLst>
        </pc:spChg>
        <pc:picChg chg="add mod">
          <ac:chgData name="Brown, Derek" userId="e3567836-b0a8-47ec-aded-3fd235b8140c" providerId="ADAL" clId="{C7513A92-F8D7-43EA-B5BA-39F880BFF57C}" dt="2023-02-10T19:24:18.760" v="4034" actId="1038"/>
          <ac:picMkLst>
            <pc:docMk/>
            <pc:sldMk cId="1143910224" sldId="302"/>
            <ac:picMk id="8" creationId="{90A5B660-ECD4-0408-1DA5-B2CEC5F2B605}"/>
          </ac:picMkLst>
        </pc:picChg>
      </pc:sldChg>
      <pc:sldChg chg="add">
        <pc:chgData name="Brown, Derek" userId="e3567836-b0a8-47ec-aded-3fd235b8140c" providerId="ADAL" clId="{C7513A92-F8D7-43EA-B5BA-39F880BFF57C}" dt="2023-02-10T18:14:52.104" v="2476"/>
        <pc:sldMkLst>
          <pc:docMk/>
          <pc:sldMk cId="3963215679" sldId="303"/>
        </pc:sldMkLst>
      </pc:sldChg>
      <pc:sldChg chg="modSp add mod ord">
        <pc:chgData name="Brown, Derek" userId="e3567836-b0a8-47ec-aded-3fd235b8140c" providerId="ADAL" clId="{C7513A92-F8D7-43EA-B5BA-39F880BFF57C}" dt="2023-02-10T18:17:40.666" v="2885" actId="20577"/>
        <pc:sldMkLst>
          <pc:docMk/>
          <pc:sldMk cId="854309490" sldId="304"/>
        </pc:sldMkLst>
        <pc:spChg chg="mod">
          <ac:chgData name="Brown, Derek" userId="e3567836-b0a8-47ec-aded-3fd235b8140c" providerId="ADAL" clId="{C7513A92-F8D7-43EA-B5BA-39F880BFF57C}" dt="2023-02-10T18:17:40.666" v="2885" actId="20577"/>
          <ac:spMkLst>
            <pc:docMk/>
            <pc:sldMk cId="854309490" sldId="304"/>
            <ac:spMk id="3" creationId="{78269A67-00EA-7A1C-2965-E97DAA9A9FFE}"/>
          </ac:spMkLst>
        </pc:spChg>
        <pc:spChg chg="mod">
          <ac:chgData name="Brown, Derek" userId="e3567836-b0a8-47ec-aded-3fd235b8140c" providerId="ADAL" clId="{C7513A92-F8D7-43EA-B5BA-39F880BFF57C}" dt="2023-02-10T18:15:15.833" v="2510" actId="20577"/>
          <ac:spMkLst>
            <pc:docMk/>
            <pc:sldMk cId="854309490" sldId="304"/>
            <ac:spMk id="6" creationId="{C6CC96FD-CFFD-C480-22D4-65EF2BA6EE38}"/>
          </ac:spMkLst>
        </pc:spChg>
      </pc:sldChg>
      <pc:sldChg chg="modSp add del mod ord modShow">
        <pc:chgData name="Brown, Derek" userId="e3567836-b0a8-47ec-aded-3fd235b8140c" providerId="ADAL" clId="{C7513A92-F8D7-43EA-B5BA-39F880BFF57C}" dt="2023-02-10T19:20:23.417" v="3889" actId="47"/>
        <pc:sldMkLst>
          <pc:docMk/>
          <pc:sldMk cId="150449019" sldId="305"/>
        </pc:sldMkLst>
        <pc:spChg chg="mod">
          <ac:chgData name="Brown, Derek" userId="e3567836-b0a8-47ec-aded-3fd235b8140c" providerId="ADAL" clId="{C7513A92-F8D7-43EA-B5BA-39F880BFF57C}" dt="2023-02-10T18:29:36.911" v="2888"/>
          <ac:spMkLst>
            <pc:docMk/>
            <pc:sldMk cId="150449019" sldId="305"/>
            <ac:spMk id="5" creationId="{6591D0FC-D170-6847-B527-34CAC0AD9A90}"/>
          </ac:spMkLst>
        </pc:spChg>
      </pc:sldChg>
      <pc:sldChg chg="modSp add del">
        <pc:chgData name="Brown, Derek" userId="e3567836-b0a8-47ec-aded-3fd235b8140c" providerId="ADAL" clId="{C7513A92-F8D7-43EA-B5BA-39F880BFF57C}" dt="2023-02-10T18:31:12.395" v="2893"/>
        <pc:sldMkLst>
          <pc:docMk/>
          <pc:sldMk cId="532333998" sldId="306"/>
        </pc:sldMkLst>
        <pc:spChg chg="mod">
          <ac:chgData name="Brown, Derek" userId="e3567836-b0a8-47ec-aded-3fd235b8140c" providerId="ADAL" clId="{C7513A92-F8D7-43EA-B5BA-39F880BFF57C}" dt="2023-02-10T18:31:10.880" v="2892"/>
          <ac:spMkLst>
            <pc:docMk/>
            <pc:sldMk cId="532333998" sldId="306"/>
            <ac:spMk id="5" creationId="{6591D0FC-D170-6847-B527-34CAC0AD9A90}"/>
          </ac:spMkLst>
        </pc:spChg>
      </pc:sldChg>
      <pc:sldChg chg="modSp add del">
        <pc:chgData name="Brown, Derek" userId="e3567836-b0a8-47ec-aded-3fd235b8140c" providerId="ADAL" clId="{C7513A92-F8D7-43EA-B5BA-39F880BFF57C}" dt="2023-02-10T18:31:16.491" v="2895"/>
        <pc:sldMkLst>
          <pc:docMk/>
          <pc:sldMk cId="1250224572" sldId="306"/>
        </pc:sldMkLst>
        <pc:spChg chg="mod">
          <ac:chgData name="Brown, Derek" userId="e3567836-b0a8-47ec-aded-3fd235b8140c" providerId="ADAL" clId="{C7513A92-F8D7-43EA-B5BA-39F880BFF57C}" dt="2023-02-10T18:31:14.412" v="2894"/>
          <ac:spMkLst>
            <pc:docMk/>
            <pc:sldMk cId="1250224572" sldId="306"/>
            <ac:spMk id="5" creationId="{6591D0FC-D170-6847-B527-34CAC0AD9A90}"/>
          </ac:spMkLst>
        </pc:spChg>
      </pc:sldChg>
      <pc:sldChg chg="modSp mod">
        <pc:chgData name="Brown, Derek" userId="e3567836-b0a8-47ec-aded-3fd235b8140c" providerId="ADAL" clId="{C7513A92-F8D7-43EA-B5BA-39F880BFF57C}" dt="2023-02-10T18:53:34.672" v="3616" actId="20577"/>
        <pc:sldMkLst>
          <pc:docMk/>
          <pc:sldMk cId="4285766215" sldId="306"/>
        </pc:sldMkLst>
        <pc:spChg chg="mod">
          <ac:chgData name="Brown, Derek" userId="e3567836-b0a8-47ec-aded-3fd235b8140c" providerId="ADAL" clId="{C7513A92-F8D7-43EA-B5BA-39F880BFF57C}" dt="2023-02-10T18:31:29.533" v="2914" actId="20577"/>
          <ac:spMkLst>
            <pc:docMk/>
            <pc:sldMk cId="4285766215" sldId="306"/>
            <ac:spMk id="2" creationId="{718732F8-406D-E340-9586-407C6C5A3ED7}"/>
          </ac:spMkLst>
        </pc:spChg>
        <pc:spChg chg="mod">
          <ac:chgData name="Brown, Derek" userId="e3567836-b0a8-47ec-aded-3fd235b8140c" providerId="ADAL" clId="{C7513A92-F8D7-43EA-B5BA-39F880BFF57C}" dt="2023-02-10T18:53:34.672" v="3616" actId="20577"/>
          <ac:spMkLst>
            <pc:docMk/>
            <pc:sldMk cId="4285766215" sldId="306"/>
            <ac:spMk id="9" creationId="{5EF1532D-31EF-394C-9474-9FD1F04A198E}"/>
          </ac:spMkLst>
        </pc:spChg>
      </pc:sldChg>
      <pc:sldChg chg="modSp add del mod">
        <pc:chgData name="Brown, Derek" userId="e3567836-b0a8-47ec-aded-3fd235b8140c" providerId="ADAL" clId="{C7513A92-F8D7-43EA-B5BA-39F880BFF57C}" dt="2023-02-10T18:58:50.346" v="3617" actId="47"/>
        <pc:sldMkLst>
          <pc:docMk/>
          <pc:sldMk cId="523484205" sldId="307"/>
        </pc:sldMkLst>
        <pc:spChg chg="mod">
          <ac:chgData name="Brown, Derek" userId="e3567836-b0a8-47ec-aded-3fd235b8140c" providerId="ADAL" clId="{C7513A92-F8D7-43EA-B5BA-39F880BFF57C}" dt="2023-02-10T18:34:24.121" v="3039" actId="20577"/>
          <ac:spMkLst>
            <pc:docMk/>
            <pc:sldMk cId="523484205" sldId="307"/>
            <ac:spMk id="3" creationId="{78269A67-00EA-7A1C-2965-E97DAA9A9FFE}"/>
          </ac:spMkLst>
        </pc:spChg>
        <pc:spChg chg="mod">
          <ac:chgData name="Brown, Derek" userId="e3567836-b0a8-47ec-aded-3fd235b8140c" providerId="ADAL" clId="{C7513A92-F8D7-43EA-B5BA-39F880BFF57C}" dt="2023-02-10T18:33:29.839" v="3005" actId="27636"/>
          <ac:spMkLst>
            <pc:docMk/>
            <pc:sldMk cId="523484205" sldId="307"/>
            <ac:spMk id="6" creationId="{C6CC96FD-CFFD-C480-22D4-65EF2BA6EE38}"/>
          </ac:spMkLst>
        </pc:spChg>
      </pc:sldChg>
      <pc:sldChg chg="addSp delSp modSp add mod ord">
        <pc:chgData name="Brown, Derek" userId="e3567836-b0a8-47ec-aded-3fd235b8140c" providerId="ADAL" clId="{C7513A92-F8D7-43EA-B5BA-39F880BFF57C}" dt="2023-02-10T19:04:44.976" v="3684" actId="1076"/>
        <pc:sldMkLst>
          <pc:docMk/>
          <pc:sldMk cId="2722901861" sldId="307"/>
        </pc:sldMkLst>
        <pc:spChg chg="mod">
          <ac:chgData name="Brown, Derek" userId="e3567836-b0a8-47ec-aded-3fd235b8140c" providerId="ADAL" clId="{C7513A92-F8D7-43EA-B5BA-39F880BFF57C}" dt="2023-02-10T18:59:18.589" v="3629" actId="20577"/>
          <ac:spMkLst>
            <pc:docMk/>
            <pc:sldMk cId="2722901861" sldId="307"/>
            <ac:spMk id="2" creationId="{789FCC57-5E32-5C43-B0DC-7C810B89C2C6}"/>
          </ac:spMkLst>
        </pc:spChg>
        <pc:spChg chg="mod">
          <ac:chgData name="Brown, Derek" userId="e3567836-b0a8-47ec-aded-3fd235b8140c" providerId="ADAL" clId="{C7513A92-F8D7-43EA-B5BA-39F880BFF57C}" dt="2023-02-10T18:59:31.248" v="3655" actId="20577"/>
          <ac:spMkLst>
            <pc:docMk/>
            <pc:sldMk cId="2722901861" sldId="307"/>
            <ac:spMk id="3" creationId="{E5D60E59-50FA-2B4B-802B-A866297F1736}"/>
          </ac:spMkLst>
        </pc:spChg>
        <pc:spChg chg="mod">
          <ac:chgData name="Brown, Derek" userId="e3567836-b0a8-47ec-aded-3fd235b8140c" providerId="ADAL" clId="{C7513A92-F8D7-43EA-B5BA-39F880BFF57C}" dt="2023-02-10T18:59:40.131" v="3667" actId="20577"/>
          <ac:spMkLst>
            <pc:docMk/>
            <pc:sldMk cId="2722901861" sldId="307"/>
            <ac:spMk id="7" creationId="{DE4D7BF5-F9F9-9539-E0E2-CB0AD61CF109}"/>
          </ac:spMkLst>
        </pc:spChg>
        <pc:picChg chg="add mod">
          <ac:chgData name="Brown, Derek" userId="e3567836-b0a8-47ec-aded-3fd235b8140c" providerId="ADAL" clId="{C7513A92-F8D7-43EA-B5BA-39F880BFF57C}" dt="2023-02-10T19:02:41.646" v="3675" actId="1076"/>
          <ac:picMkLst>
            <pc:docMk/>
            <pc:sldMk cId="2722901861" sldId="307"/>
            <ac:picMk id="5" creationId="{E8976B94-79F5-D712-11A3-4FB36B4440EC}"/>
          </ac:picMkLst>
        </pc:picChg>
        <pc:picChg chg="del">
          <ac:chgData name="Brown, Derek" userId="e3567836-b0a8-47ec-aded-3fd235b8140c" providerId="ADAL" clId="{C7513A92-F8D7-43EA-B5BA-39F880BFF57C}" dt="2023-02-10T18:59:49.265" v="3668" actId="478"/>
          <ac:picMkLst>
            <pc:docMk/>
            <pc:sldMk cId="2722901861" sldId="307"/>
            <ac:picMk id="9" creationId="{0A1B44BE-D1B2-AF28-4841-7C8D3011FEE3}"/>
          </ac:picMkLst>
        </pc:picChg>
        <pc:picChg chg="add mod">
          <ac:chgData name="Brown, Derek" userId="e3567836-b0a8-47ec-aded-3fd235b8140c" providerId="ADAL" clId="{C7513A92-F8D7-43EA-B5BA-39F880BFF57C}" dt="2023-02-10T19:04:44.976" v="3684" actId="1076"/>
          <ac:picMkLst>
            <pc:docMk/>
            <pc:sldMk cId="2722901861" sldId="307"/>
            <ac:picMk id="10" creationId="{7FEEEF40-022F-12F7-9420-102B46D61A21}"/>
          </ac:picMkLst>
        </pc:picChg>
        <pc:picChg chg="del">
          <ac:chgData name="Brown, Derek" userId="e3567836-b0a8-47ec-aded-3fd235b8140c" providerId="ADAL" clId="{C7513A92-F8D7-43EA-B5BA-39F880BFF57C}" dt="2023-02-10T19:02:22.573" v="3670" actId="478"/>
          <ac:picMkLst>
            <pc:docMk/>
            <pc:sldMk cId="2722901861" sldId="307"/>
            <ac:picMk id="11" creationId="{3A417ABE-30B8-C731-5E83-C88AF249619A}"/>
          </ac:picMkLst>
        </pc:picChg>
        <pc:picChg chg="del">
          <ac:chgData name="Brown, Derek" userId="e3567836-b0a8-47ec-aded-3fd235b8140c" providerId="ADAL" clId="{C7513A92-F8D7-43EA-B5BA-39F880BFF57C}" dt="2023-02-10T18:59:51.412" v="3669" actId="478"/>
          <ac:picMkLst>
            <pc:docMk/>
            <pc:sldMk cId="2722901861" sldId="307"/>
            <ac:picMk id="15" creationId="{EE541F83-FCD1-46D0-ECBA-23F17FDC542E}"/>
          </ac:picMkLst>
        </pc:picChg>
        <pc:picChg chg="del">
          <ac:chgData name="Brown, Derek" userId="e3567836-b0a8-47ec-aded-3fd235b8140c" providerId="ADAL" clId="{C7513A92-F8D7-43EA-B5BA-39F880BFF57C}" dt="2023-02-10T19:02:26.207" v="3671" actId="478"/>
          <ac:picMkLst>
            <pc:docMk/>
            <pc:sldMk cId="2722901861" sldId="307"/>
            <ac:picMk id="17" creationId="{14CC7D33-7983-E6AC-98D0-7411E4126CBA}"/>
          </ac:picMkLst>
        </pc:picChg>
      </pc:sldChg>
      <pc:sldChg chg="modSp add mod ord">
        <pc:chgData name="Brown, Derek" userId="e3567836-b0a8-47ec-aded-3fd235b8140c" providerId="ADAL" clId="{C7513A92-F8D7-43EA-B5BA-39F880BFF57C}" dt="2023-02-10T19:12:03.848" v="3795"/>
        <pc:sldMkLst>
          <pc:docMk/>
          <pc:sldMk cId="159854883" sldId="308"/>
        </pc:sldMkLst>
        <pc:spChg chg="mod">
          <ac:chgData name="Brown, Derek" userId="e3567836-b0a8-47ec-aded-3fd235b8140c" providerId="ADAL" clId="{C7513A92-F8D7-43EA-B5BA-39F880BFF57C}" dt="2023-02-10T19:10:34.371" v="3721" actId="20577"/>
          <ac:spMkLst>
            <pc:docMk/>
            <pc:sldMk cId="159854883" sldId="308"/>
            <ac:spMk id="2" creationId="{718732F8-406D-E340-9586-407C6C5A3ED7}"/>
          </ac:spMkLst>
        </pc:spChg>
      </pc:sldChg>
      <pc:sldChg chg="addSp delSp modSp add mod ord">
        <pc:chgData name="Brown, Derek" userId="e3567836-b0a8-47ec-aded-3fd235b8140c" providerId="ADAL" clId="{C7513A92-F8D7-43EA-B5BA-39F880BFF57C}" dt="2023-02-10T21:49:38.182" v="7216" actId="1076"/>
        <pc:sldMkLst>
          <pc:docMk/>
          <pc:sldMk cId="2375104504" sldId="309"/>
        </pc:sldMkLst>
        <pc:spChg chg="mod">
          <ac:chgData name="Brown, Derek" userId="e3567836-b0a8-47ec-aded-3fd235b8140c" providerId="ADAL" clId="{C7513A92-F8D7-43EA-B5BA-39F880BFF57C}" dt="2023-02-10T19:12:15.437" v="3810" actId="6549"/>
          <ac:spMkLst>
            <pc:docMk/>
            <pc:sldMk cId="2375104504" sldId="309"/>
            <ac:spMk id="2" creationId="{789FCC57-5E32-5C43-B0DC-7C810B89C2C6}"/>
          </ac:spMkLst>
        </pc:spChg>
        <pc:spChg chg="mod">
          <ac:chgData name="Brown, Derek" userId="e3567836-b0a8-47ec-aded-3fd235b8140c" providerId="ADAL" clId="{C7513A92-F8D7-43EA-B5BA-39F880BFF57C}" dt="2023-02-10T21:48:45.679" v="7207" actId="113"/>
          <ac:spMkLst>
            <pc:docMk/>
            <pc:sldMk cId="2375104504" sldId="309"/>
            <ac:spMk id="3" creationId="{E5D60E59-50FA-2B4B-802B-A866297F1736}"/>
          </ac:spMkLst>
        </pc:spChg>
        <pc:spChg chg="mod">
          <ac:chgData name="Brown, Derek" userId="e3567836-b0a8-47ec-aded-3fd235b8140c" providerId="ADAL" clId="{C7513A92-F8D7-43EA-B5BA-39F880BFF57C}" dt="2023-02-10T21:48:49.167" v="7208" actId="113"/>
          <ac:spMkLst>
            <pc:docMk/>
            <pc:sldMk cId="2375104504" sldId="309"/>
            <ac:spMk id="7" creationId="{DE4D7BF5-F9F9-9539-E0E2-CB0AD61CF109}"/>
          </ac:spMkLst>
        </pc:spChg>
        <pc:picChg chg="del">
          <ac:chgData name="Brown, Derek" userId="e3567836-b0a8-47ec-aded-3fd235b8140c" providerId="ADAL" clId="{C7513A92-F8D7-43EA-B5BA-39F880BFF57C}" dt="2023-02-10T19:16:00.160" v="3850" actId="478"/>
          <ac:picMkLst>
            <pc:docMk/>
            <pc:sldMk cId="2375104504" sldId="309"/>
            <ac:picMk id="5" creationId="{E8976B94-79F5-D712-11A3-4FB36B4440EC}"/>
          </ac:picMkLst>
        </pc:picChg>
        <pc:picChg chg="add del mod">
          <ac:chgData name="Brown, Derek" userId="e3567836-b0a8-47ec-aded-3fd235b8140c" providerId="ADAL" clId="{C7513A92-F8D7-43EA-B5BA-39F880BFF57C}" dt="2023-02-10T21:48:51.272" v="7209" actId="478"/>
          <ac:picMkLst>
            <pc:docMk/>
            <pc:sldMk cId="2375104504" sldId="309"/>
            <ac:picMk id="8" creationId="{39553F50-ED54-E924-F1D5-3B4B8E5BD73A}"/>
          </ac:picMkLst>
        </pc:picChg>
        <pc:picChg chg="del">
          <ac:chgData name="Brown, Derek" userId="e3567836-b0a8-47ec-aded-3fd235b8140c" providerId="ADAL" clId="{C7513A92-F8D7-43EA-B5BA-39F880BFF57C}" dt="2023-02-10T19:15:59.558" v="3849" actId="478"/>
          <ac:picMkLst>
            <pc:docMk/>
            <pc:sldMk cId="2375104504" sldId="309"/>
            <ac:picMk id="10" creationId="{7FEEEF40-022F-12F7-9420-102B46D61A21}"/>
          </ac:picMkLst>
        </pc:picChg>
        <pc:picChg chg="add del mod">
          <ac:chgData name="Brown, Derek" userId="e3567836-b0a8-47ec-aded-3fd235b8140c" providerId="ADAL" clId="{C7513A92-F8D7-43EA-B5BA-39F880BFF57C}" dt="2023-02-10T21:48:51.876" v="7210" actId="478"/>
          <ac:picMkLst>
            <pc:docMk/>
            <pc:sldMk cId="2375104504" sldId="309"/>
            <ac:picMk id="11" creationId="{8A562BF4-6882-3834-F0D5-AEF8C6DA2B26}"/>
          </ac:picMkLst>
        </pc:picChg>
        <pc:picChg chg="add mod">
          <ac:chgData name="Brown, Derek" userId="e3567836-b0a8-47ec-aded-3fd235b8140c" providerId="ADAL" clId="{C7513A92-F8D7-43EA-B5BA-39F880BFF57C}" dt="2023-02-10T21:49:16.004" v="7214" actId="1076"/>
          <ac:picMkLst>
            <pc:docMk/>
            <pc:sldMk cId="2375104504" sldId="309"/>
            <ac:picMk id="14" creationId="{89485881-CB57-BC3D-9018-F754DD59E7E7}"/>
          </ac:picMkLst>
        </pc:picChg>
        <pc:picChg chg="add mod">
          <ac:chgData name="Brown, Derek" userId="e3567836-b0a8-47ec-aded-3fd235b8140c" providerId="ADAL" clId="{C7513A92-F8D7-43EA-B5BA-39F880BFF57C}" dt="2023-02-10T21:49:38.182" v="7216" actId="1076"/>
          <ac:picMkLst>
            <pc:docMk/>
            <pc:sldMk cId="2375104504" sldId="309"/>
            <ac:picMk id="16" creationId="{608A0D4B-268E-4F89-A650-AFCC6316332D}"/>
          </ac:picMkLst>
        </pc:picChg>
      </pc:sldChg>
      <pc:sldChg chg="modSp add mod">
        <pc:chgData name="Brown, Derek" userId="e3567836-b0a8-47ec-aded-3fd235b8140c" providerId="ADAL" clId="{C7513A92-F8D7-43EA-B5BA-39F880BFF57C}" dt="2023-02-10T21:50:57.395" v="7446" actId="20577"/>
        <pc:sldMkLst>
          <pc:docMk/>
          <pc:sldMk cId="1454547800" sldId="310"/>
        </pc:sldMkLst>
        <pc:spChg chg="mod">
          <ac:chgData name="Brown, Derek" userId="e3567836-b0a8-47ec-aded-3fd235b8140c" providerId="ADAL" clId="{C7513A92-F8D7-43EA-B5BA-39F880BFF57C}" dt="2023-02-10T19:32:43.218" v="4797" actId="313"/>
          <ac:spMkLst>
            <pc:docMk/>
            <pc:sldMk cId="1454547800" sldId="310"/>
            <ac:spMk id="2" creationId="{789FCC57-5E32-5C43-B0DC-7C810B89C2C6}"/>
          </ac:spMkLst>
        </pc:spChg>
        <pc:spChg chg="mod">
          <ac:chgData name="Brown, Derek" userId="e3567836-b0a8-47ec-aded-3fd235b8140c" providerId="ADAL" clId="{C7513A92-F8D7-43EA-B5BA-39F880BFF57C}" dt="2023-02-10T21:50:05.997" v="7268" actId="20577"/>
          <ac:spMkLst>
            <pc:docMk/>
            <pc:sldMk cId="1454547800" sldId="310"/>
            <ac:spMk id="3" creationId="{E5D60E59-50FA-2B4B-802B-A866297F1736}"/>
          </ac:spMkLst>
        </pc:spChg>
        <pc:spChg chg="mod">
          <ac:chgData name="Brown, Derek" userId="e3567836-b0a8-47ec-aded-3fd235b8140c" providerId="ADAL" clId="{C7513A92-F8D7-43EA-B5BA-39F880BFF57C}" dt="2023-02-10T21:50:57.395" v="7446" actId="20577"/>
          <ac:spMkLst>
            <pc:docMk/>
            <pc:sldMk cId="1454547800" sldId="310"/>
            <ac:spMk id="4" creationId="{9AE8CCE3-96CA-379F-F87D-909E4DE73E8E}"/>
          </ac:spMkLst>
        </pc:spChg>
      </pc:sldChg>
      <pc:sldChg chg="modSp add mod ord">
        <pc:chgData name="Brown, Derek" userId="e3567836-b0a8-47ec-aded-3fd235b8140c" providerId="ADAL" clId="{C7513A92-F8D7-43EA-B5BA-39F880BFF57C}" dt="2023-02-10T20:44:03.333" v="6311" actId="20577"/>
        <pc:sldMkLst>
          <pc:docMk/>
          <pc:sldMk cId="157311978" sldId="311"/>
        </pc:sldMkLst>
        <pc:spChg chg="mod">
          <ac:chgData name="Brown, Derek" userId="e3567836-b0a8-47ec-aded-3fd235b8140c" providerId="ADAL" clId="{C7513A92-F8D7-43EA-B5BA-39F880BFF57C}" dt="2023-02-10T20:06:10.879" v="4839" actId="20577"/>
          <ac:spMkLst>
            <pc:docMk/>
            <pc:sldMk cId="157311978" sldId="311"/>
            <ac:spMk id="2" creationId="{718732F8-406D-E340-9586-407C6C5A3ED7}"/>
          </ac:spMkLst>
        </pc:spChg>
        <pc:spChg chg="mod">
          <ac:chgData name="Brown, Derek" userId="e3567836-b0a8-47ec-aded-3fd235b8140c" providerId="ADAL" clId="{C7513A92-F8D7-43EA-B5BA-39F880BFF57C}" dt="2023-02-10T20:44:03.333" v="6311" actId="20577"/>
          <ac:spMkLst>
            <pc:docMk/>
            <pc:sldMk cId="157311978" sldId="311"/>
            <ac:spMk id="9" creationId="{5EF1532D-31EF-394C-9474-9FD1F04A198E}"/>
          </ac:spMkLst>
        </pc:spChg>
      </pc:sldChg>
      <pc:sldChg chg="add del ord">
        <pc:chgData name="Brown, Derek" userId="e3567836-b0a8-47ec-aded-3fd235b8140c" providerId="ADAL" clId="{C7513A92-F8D7-43EA-B5BA-39F880BFF57C}" dt="2023-02-10T20:05:42.759" v="4804"/>
        <pc:sldMkLst>
          <pc:docMk/>
          <pc:sldMk cId="387488094" sldId="311"/>
        </pc:sldMkLst>
      </pc:sldChg>
      <pc:sldChg chg="add del">
        <pc:chgData name="Brown, Derek" userId="e3567836-b0a8-47ec-aded-3fd235b8140c" providerId="ADAL" clId="{C7513A92-F8D7-43EA-B5BA-39F880BFF57C}" dt="2023-02-10T20:05:34.051" v="4802"/>
        <pc:sldMkLst>
          <pc:docMk/>
          <pc:sldMk cId="3496972345" sldId="312"/>
        </pc:sldMkLst>
      </pc:sldChg>
      <pc:sldChg chg="add ord">
        <pc:chgData name="Brown, Derek" userId="e3567836-b0a8-47ec-aded-3fd235b8140c" providerId="ADAL" clId="{C7513A92-F8D7-43EA-B5BA-39F880BFF57C}" dt="2023-02-10T21:47:48.757" v="7181"/>
        <pc:sldMkLst>
          <pc:docMk/>
          <pc:sldMk cId="4152051138" sldId="312"/>
        </pc:sldMkLst>
      </pc:sldChg>
      <pc:sldChg chg="modSp add mod ord">
        <pc:chgData name="Brown, Derek" userId="e3567836-b0a8-47ec-aded-3fd235b8140c" providerId="ADAL" clId="{C7513A92-F8D7-43EA-B5BA-39F880BFF57C}" dt="2023-02-10T21:52:03.384" v="7456" actId="33524"/>
        <pc:sldMkLst>
          <pc:docMk/>
          <pc:sldMk cId="3839905625" sldId="313"/>
        </pc:sldMkLst>
        <pc:spChg chg="mod">
          <ac:chgData name="Brown, Derek" userId="e3567836-b0a8-47ec-aded-3fd235b8140c" providerId="ADAL" clId="{C7513A92-F8D7-43EA-B5BA-39F880BFF57C}" dt="2023-02-10T21:52:03.384" v="7456" actId="33524"/>
          <ac:spMkLst>
            <pc:docMk/>
            <pc:sldMk cId="3839905625" sldId="313"/>
            <ac:spMk id="3" creationId="{78269A67-00EA-7A1C-2965-E97DAA9A9FFE}"/>
          </ac:spMkLst>
        </pc:spChg>
        <pc:spChg chg="mod">
          <ac:chgData name="Brown, Derek" userId="e3567836-b0a8-47ec-aded-3fd235b8140c" providerId="ADAL" clId="{C7513A92-F8D7-43EA-B5BA-39F880BFF57C}" dt="2023-02-10T21:51:29.028" v="7451" actId="27636"/>
          <ac:spMkLst>
            <pc:docMk/>
            <pc:sldMk cId="3839905625" sldId="313"/>
            <ac:spMk id="6" creationId="{C6CC96FD-CFFD-C480-22D4-65EF2BA6EE38}"/>
          </ac:spMkLst>
        </pc:spChg>
      </pc:sldChg>
      <pc:sldChg chg="add del">
        <pc:chgData name="Brown, Derek" userId="e3567836-b0a8-47ec-aded-3fd235b8140c" providerId="ADAL" clId="{C7513A92-F8D7-43EA-B5BA-39F880BFF57C}" dt="2023-02-10T20:45:48.002" v="6313"/>
        <pc:sldMkLst>
          <pc:docMk/>
          <pc:sldMk cId="120236843" sldId="314"/>
        </pc:sldMkLst>
      </pc:sldChg>
      <pc:sldChg chg="modSp add mod">
        <pc:chgData name="Brown, Derek" userId="e3567836-b0a8-47ec-aded-3fd235b8140c" providerId="ADAL" clId="{C7513A92-F8D7-43EA-B5BA-39F880BFF57C}" dt="2023-02-10T20:49:15.977" v="6613" actId="20577"/>
        <pc:sldMkLst>
          <pc:docMk/>
          <pc:sldMk cId="1794640581" sldId="314"/>
        </pc:sldMkLst>
        <pc:spChg chg="mod">
          <ac:chgData name="Brown, Derek" userId="e3567836-b0a8-47ec-aded-3fd235b8140c" providerId="ADAL" clId="{C7513A92-F8D7-43EA-B5BA-39F880BFF57C}" dt="2023-02-10T20:49:15.977" v="6613" actId="20577"/>
          <ac:spMkLst>
            <pc:docMk/>
            <pc:sldMk cId="1794640581" sldId="314"/>
            <ac:spMk id="3" creationId="{78269A67-00EA-7A1C-2965-E97DAA9A9FFE}"/>
          </ac:spMkLst>
        </pc:spChg>
        <pc:spChg chg="mod">
          <ac:chgData name="Brown, Derek" userId="e3567836-b0a8-47ec-aded-3fd235b8140c" providerId="ADAL" clId="{C7513A92-F8D7-43EA-B5BA-39F880BFF57C}" dt="2023-02-10T20:47:03.431" v="6392" actId="20577"/>
          <ac:spMkLst>
            <pc:docMk/>
            <pc:sldMk cId="1794640581" sldId="314"/>
            <ac:spMk id="6" creationId="{C6CC96FD-CFFD-C480-22D4-65EF2BA6EE38}"/>
          </ac:spMkLst>
        </pc:spChg>
      </pc:sldChg>
      <pc:sldChg chg="modSp add mod ord">
        <pc:chgData name="Brown, Derek" userId="e3567836-b0a8-47ec-aded-3fd235b8140c" providerId="ADAL" clId="{C7513A92-F8D7-43EA-B5BA-39F880BFF57C}" dt="2023-02-10T21:48:03.584" v="7183"/>
        <pc:sldMkLst>
          <pc:docMk/>
          <pc:sldMk cId="552809923" sldId="315"/>
        </pc:sldMkLst>
        <pc:spChg chg="mod">
          <ac:chgData name="Brown, Derek" userId="e3567836-b0a8-47ec-aded-3fd235b8140c" providerId="ADAL" clId="{C7513A92-F8D7-43EA-B5BA-39F880BFF57C}" dt="2023-02-10T21:41:00.453" v="6644" actId="20577"/>
          <ac:spMkLst>
            <pc:docMk/>
            <pc:sldMk cId="552809923" sldId="315"/>
            <ac:spMk id="2" creationId="{718732F8-406D-E340-9586-407C6C5A3ED7}"/>
          </ac:spMkLst>
        </pc:spChg>
        <pc:spChg chg="mod">
          <ac:chgData name="Brown, Derek" userId="e3567836-b0a8-47ec-aded-3fd235b8140c" providerId="ADAL" clId="{C7513A92-F8D7-43EA-B5BA-39F880BFF57C}" dt="2023-02-10T21:47:11.693" v="7179" actId="20577"/>
          <ac:spMkLst>
            <pc:docMk/>
            <pc:sldMk cId="552809923" sldId="315"/>
            <ac:spMk id="9" creationId="{5EF1532D-31EF-394C-9474-9FD1F04A198E}"/>
          </ac:spMkLst>
        </pc:spChg>
      </pc:sldChg>
      <pc:sldChg chg="add ord">
        <pc:chgData name="Brown, Derek" userId="e3567836-b0a8-47ec-aded-3fd235b8140c" providerId="ADAL" clId="{C7513A92-F8D7-43EA-B5BA-39F880BFF57C}" dt="2023-02-10T21:51:19.453" v="7449"/>
        <pc:sldMkLst>
          <pc:docMk/>
          <pc:sldMk cId="129402444"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FFCBD-E888-4285-87E6-C0327021526D}" type="datetimeFigureOut">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0AD45-B5B8-4579-AEB8-327F360971DA}" type="slidenum">
              <a:t>‹#›</a:t>
            </a:fld>
            <a:endParaRPr lang="en-US"/>
          </a:p>
        </p:txBody>
      </p:sp>
    </p:spTree>
    <p:extLst>
      <p:ext uri="{BB962C8B-B14F-4D97-AF65-F5344CB8AC3E}">
        <p14:creationId xmlns:p14="http://schemas.microsoft.com/office/powerpoint/2010/main" val="391134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EE40-52B4-CA4C-9ED3-F79CB806389C}"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7529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EE40-52B4-CA4C-9ED3-F79CB806389C}"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67386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EE40-52B4-CA4C-9ED3-F79CB806389C}"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35170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EE40-52B4-CA4C-9ED3-F79CB806389C}"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36338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EE40-52B4-CA4C-9ED3-F79CB806389C}"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46635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EE40-52B4-CA4C-9ED3-F79CB806389C}"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46728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EE40-52B4-CA4C-9ED3-F79CB806389C}"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48765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2191-3562-2103-C1D8-B6A562418D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5787FD-8A55-67B7-8B35-B9455D363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F036F-2312-6264-2AE9-40B6C287D96B}"/>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5" name="Footer Placeholder 4">
            <a:extLst>
              <a:ext uri="{FF2B5EF4-FFF2-40B4-BE49-F238E27FC236}">
                <a16:creationId xmlns:a16="http://schemas.microsoft.com/office/drawing/2014/main" id="{17B76E32-71B3-BC07-4F0E-222BB529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8EF56-698B-2FE9-C0AB-8B9A0E880DDE}"/>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331057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5322-48FB-A38A-539E-7248F65DB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AA7B6-28DE-09F8-CAB2-EF6CD7C00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ADD58-10A9-BB89-A4FF-1F668EA08286}"/>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5" name="Footer Placeholder 4">
            <a:extLst>
              <a:ext uri="{FF2B5EF4-FFF2-40B4-BE49-F238E27FC236}">
                <a16:creationId xmlns:a16="http://schemas.microsoft.com/office/drawing/2014/main" id="{DE23A321-DF3C-F40E-0B5E-4DDD72BD5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2BC32-CA58-B873-C440-AEEC30A9A12E}"/>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194032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8D49C-741C-6DC9-4847-B5BE8A91DF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F0B3-6F08-1610-8B03-2F9BCCFF7C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DF963-BB7F-7E70-F640-8DC3AAB4E175}"/>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5" name="Footer Placeholder 4">
            <a:extLst>
              <a:ext uri="{FF2B5EF4-FFF2-40B4-BE49-F238E27FC236}">
                <a16:creationId xmlns:a16="http://schemas.microsoft.com/office/drawing/2014/main" id="{5DFF9BB1-4DC5-24AD-51C3-D6971D186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9CDAD-3F86-53E4-5B80-D999F5639808}"/>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367256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62481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1248688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288811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userDrawn="1"/>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dirty="0"/>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userDrawn="1"/>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309304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Rounded Rectangle 6">
            <a:extLst>
              <a:ext uri="{FF2B5EF4-FFF2-40B4-BE49-F238E27FC236}">
                <a16:creationId xmlns:a16="http://schemas.microsoft.com/office/drawing/2014/main" id="{EEBFBFE7-C81D-F046-BF1D-2210155BABAF}"/>
              </a:ext>
            </a:extLst>
          </p:cNvPr>
          <p:cNvSpPr/>
          <p:nvPr userDrawn="1"/>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009490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53817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21914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dirty="0"/>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73066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DF8E-7A19-DD7F-B16A-BE6747629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46B67-2AE3-1776-408D-8B8734C95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A46A5-1D18-4A9A-5A57-FEB07615BC09}"/>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5" name="Footer Placeholder 4">
            <a:extLst>
              <a:ext uri="{FF2B5EF4-FFF2-40B4-BE49-F238E27FC236}">
                <a16:creationId xmlns:a16="http://schemas.microsoft.com/office/drawing/2014/main" id="{20C1ED27-F3E4-9100-BD81-4059199B4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9286D-30D9-2E0A-710E-C7F95C70942B}"/>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3466438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174653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652661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669816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637138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372600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1710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0252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165271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252846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93813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B0CE-D60C-5C30-6798-B9BF31670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89A53E-94AF-4ED1-C49C-324CC4EE0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6E4D2C-02F2-E203-BC46-0FA0B6F4AD0A}"/>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5" name="Footer Placeholder 4">
            <a:extLst>
              <a:ext uri="{FF2B5EF4-FFF2-40B4-BE49-F238E27FC236}">
                <a16:creationId xmlns:a16="http://schemas.microsoft.com/office/drawing/2014/main" id="{26D63FA4-FBF1-F13D-1350-BC14F2A02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FDCBD-2E23-57D9-693E-5E677D8F3088}"/>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85988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FAA1-84E6-3BE9-2222-F3BA29905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F37E74-840D-FCEC-E6A6-B0732E2BAC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9796FD-AECE-8562-C3E9-8EE66395F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F9333-A7BC-5E5A-C0AD-AD130EB6B057}"/>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6" name="Footer Placeholder 5">
            <a:extLst>
              <a:ext uri="{FF2B5EF4-FFF2-40B4-BE49-F238E27FC236}">
                <a16:creationId xmlns:a16="http://schemas.microsoft.com/office/drawing/2014/main" id="{52BBC43E-0148-1F00-9015-03BAEB39F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3FC0C-9306-A7F2-43CF-9ABEBC3AC892}"/>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318170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15EC-2DBB-CCD6-C07B-CE4247E2F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EDC82B-9204-ED8C-B598-07BA5C7A2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9E7432-D2A3-0B1B-019A-6240C1C0A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8F5BAB-FAF3-96D2-8285-D66161E02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B0CD2F-33F9-33FD-746D-53000B17C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85E587-5676-3FD5-552B-4C6BBA05F17C}"/>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8" name="Footer Placeholder 7">
            <a:extLst>
              <a:ext uri="{FF2B5EF4-FFF2-40B4-BE49-F238E27FC236}">
                <a16:creationId xmlns:a16="http://schemas.microsoft.com/office/drawing/2014/main" id="{02CBE6EE-5639-3B19-5C34-586F4155E6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FE1E52-63D2-23F0-EA2D-D9419DD13594}"/>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1289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CD29-E582-8167-A866-D9C8A64AF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484C6-8DAF-67EC-9C6D-B80CB14B3AD3}"/>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4" name="Footer Placeholder 3">
            <a:extLst>
              <a:ext uri="{FF2B5EF4-FFF2-40B4-BE49-F238E27FC236}">
                <a16:creationId xmlns:a16="http://schemas.microsoft.com/office/drawing/2014/main" id="{15207725-A6A2-442E-1139-DF5C10DE2B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D0ED4-8E33-8605-E812-FBAB8373095A}"/>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145313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02517-9041-0AEE-F80F-CDAD4175DD06}"/>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3" name="Footer Placeholder 2">
            <a:extLst>
              <a:ext uri="{FF2B5EF4-FFF2-40B4-BE49-F238E27FC236}">
                <a16:creationId xmlns:a16="http://schemas.microsoft.com/office/drawing/2014/main" id="{C79E6CA3-BBAA-C6AA-EB71-ACB8B9D03E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25D940-8D27-110A-1F81-86EF0A60A811}"/>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106406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53C1-2C8C-F5A6-D787-B097B6B6E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CCC0D-DEE0-504B-0A6C-645164E37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F3022E-FB2C-09A0-53A9-75840788C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F3ADB-A78D-8BDF-6A25-85FA4F6FCFA4}"/>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6" name="Footer Placeholder 5">
            <a:extLst>
              <a:ext uri="{FF2B5EF4-FFF2-40B4-BE49-F238E27FC236}">
                <a16:creationId xmlns:a16="http://schemas.microsoft.com/office/drawing/2014/main" id="{E31CC398-A489-3671-1773-09ADBC500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534DB-56F0-7CC2-0133-2A95F9CA1C21}"/>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394586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D6D0-4D4D-7792-F0AD-59381FBB9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316DC-B8CD-9870-B380-4706D7C94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11B6A-83C1-5239-BFB4-43313DEE5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5B1BF-B42E-438D-FE03-E4E3C42AC757}"/>
              </a:ext>
            </a:extLst>
          </p:cNvPr>
          <p:cNvSpPr>
            <a:spLocks noGrp="1"/>
          </p:cNvSpPr>
          <p:nvPr>
            <p:ph type="dt" sz="half" idx="10"/>
          </p:nvPr>
        </p:nvSpPr>
        <p:spPr/>
        <p:txBody>
          <a:bodyPr/>
          <a:lstStyle/>
          <a:p>
            <a:fld id="{A19C806F-4BD9-4B4D-B67E-AD1E4598010A}" type="datetimeFigureOut">
              <a:rPr lang="en-US" smtClean="0"/>
              <a:t>1/23/2023</a:t>
            </a:fld>
            <a:endParaRPr lang="en-US"/>
          </a:p>
        </p:txBody>
      </p:sp>
      <p:sp>
        <p:nvSpPr>
          <p:cNvPr id="6" name="Footer Placeholder 5">
            <a:extLst>
              <a:ext uri="{FF2B5EF4-FFF2-40B4-BE49-F238E27FC236}">
                <a16:creationId xmlns:a16="http://schemas.microsoft.com/office/drawing/2014/main" id="{A204C242-C55B-59AA-591E-707263E29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F161CB-8859-7FAE-559D-76D30A95A1DA}"/>
              </a:ext>
            </a:extLst>
          </p:cNvPr>
          <p:cNvSpPr>
            <a:spLocks noGrp="1"/>
          </p:cNvSpPr>
          <p:nvPr>
            <p:ph type="sldNum" sz="quarter" idx="12"/>
          </p:nvPr>
        </p:nvSpPr>
        <p:spPr/>
        <p:txBody>
          <a:bodyPr/>
          <a:lstStyle/>
          <a:p>
            <a:fld id="{734C20E8-59B0-4196-A41E-81F04C2A8FDC}" type="slidenum">
              <a:rPr lang="en-US" smtClean="0"/>
              <a:t>‹#›</a:t>
            </a:fld>
            <a:endParaRPr lang="en-US"/>
          </a:p>
        </p:txBody>
      </p:sp>
    </p:spTree>
    <p:extLst>
      <p:ext uri="{BB962C8B-B14F-4D97-AF65-F5344CB8AC3E}">
        <p14:creationId xmlns:p14="http://schemas.microsoft.com/office/powerpoint/2010/main" val="16454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9BA14-3DF9-3F11-1B83-758A7C131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1ED84-5544-FDF9-52E0-EB144FD1B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B5B2F-C6FE-092B-CDFD-FF1284970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C806F-4BD9-4B4D-B67E-AD1E4598010A}" type="datetimeFigureOut">
              <a:rPr lang="en-US" smtClean="0"/>
              <a:t>1/23/2023</a:t>
            </a:fld>
            <a:endParaRPr lang="en-US"/>
          </a:p>
        </p:txBody>
      </p:sp>
      <p:sp>
        <p:nvSpPr>
          <p:cNvPr id="5" name="Footer Placeholder 4">
            <a:extLst>
              <a:ext uri="{FF2B5EF4-FFF2-40B4-BE49-F238E27FC236}">
                <a16:creationId xmlns:a16="http://schemas.microsoft.com/office/drawing/2014/main" id="{6D076E5F-2472-22DC-CB21-0DF41851C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F2F10-2838-704E-90FB-F80EA62D2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C20E8-59B0-4196-A41E-81F04C2A8FDC}" type="slidenum">
              <a:rPr lang="en-US" smtClean="0"/>
              <a:t>‹#›</a:t>
            </a:fld>
            <a:endParaRPr lang="en-US"/>
          </a:p>
        </p:txBody>
      </p:sp>
    </p:spTree>
    <p:extLst>
      <p:ext uri="{BB962C8B-B14F-4D97-AF65-F5344CB8AC3E}">
        <p14:creationId xmlns:p14="http://schemas.microsoft.com/office/powerpoint/2010/main" val="142055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a:p>
        </p:txBody>
      </p:sp>
    </p:spTree>
    <p:extLst>
      <p:ext uri="{BB962C8B-B14F-4D97-AF65-F5344CB8AC3E}">
        <p14:creationId xmlns:p14="http://schemas.microsoft.com/office/powerpoint/2010/main" val="2459804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hyperlink" Target="https://github.com/dmbrown1386/IdentityNow-Module"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5B1D35-D3A6-8211-7605-E78E50D28F74}"/>
              </a:ext>
            </a:extLst>
          </p:cNvPr>
          <p:cNvSpPr txBox="1">
            <a:spLocks/>
          </p:cNvSpPr>
          <p:nvPr/>
        </p:nvSpPr>
        <p:spPr>
          <a:xfrm>
            <a:off x="3854370" y="2358695"/>
            <a:ext cx="7593443" cy="196055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6000" b="1" i="0" kern="1200">
                <a:solidFill>
                  <a:schemeClr val="bg1"/>
                </a:solidFill>
                <a:latin typeface="Poppins SemiBold" pitchFamily="2" charset="77"/>
                <a:ea typeface="+mj-ea"/>
                <a:cs typeface="Poppins SemiBold" pitchFamily="2" charset="77"/>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Poppins SemiBold" pitchFamily="2" charset="77"/>
                <a:ea typeface="+mj-ea"/>
                <a:cs typeface="Poppins SemiBold" pitchFamily="2" charset="77"/>
              </a:rPr>
              <a:t>Forget the GUI, Embrace the Shell!</a:t>
            </a:r>
          </a:p>
        </p:txBody>
      </p:sp>
      <p:sp>
        <p:nvSpPr>
          <p:cNvPr id="8" name="Text Placeholder 11">
            <a:extLst>
              <a:ext uri="{FF2B5EF4-FFF2-40B4-BE49-F238E27FC236}">
                <a16:creationId xmlns:a16="http://schemas.microsoft.com/office/drawing/2014/main" id="{CD4D4348-DF4A-1D99-25F4-A5E1AFFE719A}"/>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solidFill>
                  <a:schemeClr val="bg1"/>
                </a:solidFill>
              </a:rPr>
              <a:t>Speaker: Derek Brown</a:t>
            </a:r>
            <a:br>
              <a:rPr lang="en-US" dirty="0">
                <a:solidFill>
                  <a:schemeClr val="bg1"/>
                </a:solidFill>
              </a:rPr>
            </a:br>
            <a:r>
              <a:rPr lang="en-US" dirty="0">
                <a:solidFill>
                  <a:schemeClr val="bg1"/>
                </a:solidFill>
              </a:rPr>
              <a:t>Title: Sr. Identity &amp; Security Engineer</a:t>
            </a:r>
            <a:br>
              <a:rPr lang="en-US" dirty="0">
                <a:solidFill>
                  <a:schemeClr val="bg1"/>
                </a:solidFill>
              </a:rPr>
            </a:br>
            <a:r>
              <a:rPr lang="en-US" dirty="0">
                <a:solidFill>
                  <a:schemeClr val="bg1"/>
                </a:solidFill>
              </a:rPr>
              <a:t>Company: Lincoln Financial Group</a:t>
            </a:r>
          </a:p>
        </p:txBody>
      </p:sp>
    </p:spTree>
    <p:extLst>
      <p:ext uri="{BB962C8B-B14F-4D97-AF65-F5344CB8AC3E}">
        <p14:creationId xmlns:p14="http://schemas.microsoft.com/office/powerpoint/2010/main" val="353964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fld id="{679D2152-1C30-894C-9781-951D3C9748DF}" type="slidenum">
              <a:rPr lang="en-US" smtClean="0"/>
              <a:pPr/>
              <a:t>10</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r>
              <a:rPr lang="en-US" dirty="0">
                <a:cs typeface="Calibri"/>
              </a:rPr>
              <a:t>The Search Function has some canned searches for Identity Attributes that are fairly universal</a:t>
            </a:r>
          </a:p>
          <a:p>
            <a:pPr lvl="1"/>
            <a:r>
              <a:rPr lang="en-US" dirty="0">
                <a:cs typeface="Calibri"/>
              </a:rPr>
              <a:t>First and Last Names</a:t>
            </a:r>
          </a:p>
          <a:p>
            <a:pPr lvl="1"/>
            <a:r>
              <a:rPr lang="en-US" dirty="0">
                <a:cs typeface="Calibri"/>
              </a:rPr>
              <a:t>Email</a:t>
            </a:r>
          </a:p>
          <a:p>
            <a:pPr lvl="1"/>
            <a:r>
              <a:rPr lang="en-US" dirty="0">
                <a:cs typeface="Calibri"/>
              </a:rPr>
              <a:t>Email Domain</a:t>
            </a:r>
          </a:p>
          <a:p>
            <a:pPr lvl="1"/>
            <a:r>
              <a:rPr lang="en-US" dirty="0">
                <a:cs typeface="Calibri"/>
              </a:rPr>
              <a:t>Lifecycle States</a:t>
            </a:r>
          </a:p>
          <a:p>
            <a:r>
              <a:rPr lang="en-US" dirty="0">
                <a:cs typeface="Calibri"/>
              </a:rPr>
              <a:t>Also supports submitting a custom Search if the prebuilt options don't meet your needs.</a:t>
            </a:r>
          </a:p>
          <a:p>
            <a:r>
              <a:rPr lang="en-US" dirty="0">
                <a:cs typeface="Calibri"/>
              </a:rPr>
              <a:t>Parameter sets will keep you from mixing up searches intended to return single Identities or multiple Identities.</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dirty="0"/>
              <a:t>Running Searches</a:t>
            </a:r>
          </a:p>
        </p:txBody>
      </p:sp>
    </p:spTree>
    <p:extLst>
      <p:ext uri="{BB962C8B-B14F-4D97-AF65-F5344CB8AC3E}">
        <p14:creationId xmlns:p14="http://schemas.microsoft.com/office/powerpoint/2010/main" val="256800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FFFFFF"/>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700" b="1" i="0" u="none" strike="noStrike" kern="1200" cap="none" spc="0" normalizeH="0" baseline="0" noProof="0">
              <a:ln>
                <a:noFill/>
              </a:ln>
              <a:solidFill>
                <a:srgbClr val="FFFFFF"/>
              </a:solidFill>
              <a:effectLst/>
              <a:uLnTx/>
              <a:uFillTx/>
              <a:latin typeface="Poppins SemiBold" pitchFamily="2" charset="77"/>
              <a:ea typeface="+mn-ea"/>
              <a:cs typeface="Poppins SemiBold" pitchFamily="2" charset="77"/>
            </a:endParaRPr>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a:xfrm>
            <a:off x="1010314" y="2265529"/>
            <a:ext cx="4386240" cy="797753"/>
          </a:xfrm>
        </p:spPr>
        <p:txBody>
          <a:bodyPr>
            <a:normAutofit/>
          </a:bodyPr>
          <a:lstStyle/>
          <a:p>
            <a:pPr marL="0" indent="0" algn="ctr">
              <a:buNone/>
            </a:pPr>
            <a:r>
              <a:rPr lang="en-US" dirty="0"/>
              <a:t>Canned Search</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a:cs typeface="Calibri Light"/>
              </a:rPr>
              <a:t>Search Examples</a:t>
            </a:r>
            <a:endParaRPr lang="en-US" dirty="0"/>
          </a:p>
        </p:txBody>
      </p:sp>
      <p:sp>
        <p:nvSpPr>
          <p:cNvPr id="7" name="Content Placeholder 2">
            <a:extLst>
              <a:ext uri="{FF2B5EF4-FFF2-40B4-BE49-F238E27FC236}">
                <a16:creationId xmlns:a16="http://schemas.microsoft.com/office/drawing/2014/main" id="{DE4D7BF5-F9F9-9539-E0E2-CB0AD61CF109}"/>
              </a:ext>
            </a:extLst>
          </p:cNvPr>
          <p:cNvSpPr txBox="1">
            <a:spLocks/>
          </p:cNvSpPr>
          <p:nvPr/>
        </p:nvSpPr>
        <p:spPr>
          <a:xfrm>
            <a:off x="6795446" y="2265529"/>
            <a:ext cx="4386240" cy="7977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Custom Search</a:t>
            </a:r>
          </a:p>
        </p:txBody>
      </p:sp>
      <p:pic>
        <p:nvPicPr>
          <p:cNvPr id="9" name="Picture 8">
            <a:extLst>
              <a:ext uri="{FF2B5EF4-FFF2-40B4-BE49-F238E27FC236}">
                <a16:creationId xmlns:a16="http://schemas.microsoft.com/office/drawing/2014/main" id="{0A1B44BE-D1B2-AF28-4841-7C8D3011FEE3}"/>
              </a:ext>
            </a:extLst>
          </p:cNvPr>
          <p:cNvPicPr>
            <a:picLocks noChangeAspect="1"/>
          </p:cNvPicPr>
          <p:nvPr/>
        </p:nvPicPr>
        <p:blipFill>
          <a:blip r:embed="rId3"/>
          <a:stretch>
            <a:fillRect/>
          </a:stretch>
        </p:blipFill>
        <p:spPr>
          <a:xfrm>
            <a:off x="1193613" y="2881092"/>
            <a:ext cx="4019641" cy="891004"/>
          </a:xfrm>
          <a:prstGeom prst="rect">
            <a:avLst/>
          </a:prstGeom>
        </p:spPr>
      </p:pic>
      <p:pic>
        <p:nvPicPr>
          <p:cNvPr id="11" name="Picture 10">
            <a:extLst>
              <a:ext uri="{FF2B5EF4-FFF2-40B4-BE49-F238E27FC236}">
                <a16:creationId xmlns:a16="http://schemas.microsoft.com/office/drawing/2014/main" id="{3A417ABE-30B8-C731-5E83-C88AF249619A}"/>
              </a:ext>
            </a:extLst>
          </p:cNvPr>
          <p:cNvPicPr>
            <a:picLocks noChangeAspect="1"/>
          </p:cNvPicPr>
          <p:nvPr/>
        </p:nvPicPr>
        <p:blipFill>
          <a:blip r:embed="rId4"/>
          <a:stretch>
            <a:fillRect/>
          </a:stretch>
        </p:blipFill>
        <p:spPr>
          <a:xfrm>
            <a:off x="6637256" y="2903715"/>
            <a:ext cx="4702620" cy="845758"/>
          </a:xfrm>
          <a:prstGeom prst="rect">
            <a:avLst/>
          </a:prstGeom>
        </p:spPr>
      </p:pic>
      <p:pic>
        <p:nvPicPr>
          <p:cNvPr id="15" name="Picture 14">
            <a:extLst>
              <a:ext uri="{FF2B5EF4-FFF2-40B4-BE49-F238E27FC236}">
                <a16:creationId xmlns:a16="http://schemas.microsoft.com/office/drawing/2014/main" id="{EE541F83-FCD1-46D0-ECBA-23F17FDC542E}"/>
              </a:ext>
            </a:extLst>
          </p:cNvPr>
          <p:cNvPicPr>
            <a:picLocks noChangeAspect="1"/>
          </p:cNvPicPr>
          <p:nvPr/>
        </p:nvPicPr>
        <p:blipFill>
          <a:blip r:embed="rId5"/>
          <a:stretch>
            <a:fillRect/>
          </a:stretch>
        </p:blipFill>
        <p:spPr>
          <a:xfrm>
            <a:off x="1193613" y="4114501"/>
            <a:ext cx="4019641" cy="609036"/>
          </a:xfrm>
          <a:prstGeom prst="rect">
            <a:avLst/>
          </a:prstGeom>
        </p:spPr>
      </p:pic>
      <p:pic>
        <p:nvPicPr>
          <p:cNvPr id="17" name="Picture 16">
            <a:extLst>
              <a:ext uri="{FF2B5EF4-FFF2-40B4-BE49-F238E27FC236}">
                <a16:creationId xmlns:a16="http://schemas.microsoft.com/office/drawing/2014/main" id="{14CC7D33-7983-E6AC-98D0-7411E4126CBA}"/>
              </a:ext>
            </a:extLst>
          </p:cNvPr>
          <p:cNvPicPr>
            <a:picLocks noChangeAspect="1"/>
          </p:cNvPicPr>
          <p:nvPr/>
        </p:nvPicPr>
        <p:blipFill>
          <a:blip r:embed="rId6"/>
          <a:stretch>
            <a:fillRect/>
          </a:stretch>
        </p:blipFill>
        <p:spPr>
          <a:xfrm>
            <a:off x="6637256" y="4202612"/>
            <a:ext cx="4707445" cy="432813"/>
          </a:xfrm>
          <a:prstGeom prst="rect">
            <a:avLst/>
          </a:prstGeom>
        </p:spPr>
      </p:pic>
    </p:spTree>
    <p:extLst>
      <p:ext uri="{BB962C8B-B14F-4D97-AF65-F5344CB8AC3E}">
        <p14:creationId xmlns:p14="http://schemas.microsoft.com/office/powerpoint/2010/main" val="202778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r>
              <a:rPr lang="en-US" dirty="0">
                <a:cs typeface="Calibri"/>
              </a:rPr>
              <a:t>Classes for the various Transform Operations insure you provide the right criteria to build a valid Transform</a:t>
            </a:r>
          </a:p>
          <a:p>
            <a:r>
              <a:rPr lang="en-US" dirty="0">
                <a:cs typeface="Calibri"/>
              </a:rPr>
              <a:t>The Initialize-</a:t>
            </a:r>
            <a:r>
              <a:rPr lang="en-US" dirty="0" err="1">
                <a:cs typeface="Calibri"/>
              </a:rPr>
              <a:t>IdnTransformRule</a:t>
            </a:r>
            <a:r>
              <a:rPr lang="en-US" dirty="0">
                <a:cs typeface="Calibri"/>
              </a:rPr>
              <a:t> Function uses Switches to select what Operation your Transform is for.</a:t>
            </a:r>
          </a:p>
          <a:p>
            <a:pPr lvl="1"/>
            <a:r>
              <a:rPr lang="en-US" dirty="0">
                <a:cs typeface="Calibri"/>
              </a:rPr>
              <a:t>Parameter Sets insure only options relevant to the selected Operation are presented.</a:t>
            </a:r>
          </a:p>
          <a:p>
            <a:pPr lvl="1"/>
            <a:r>
              <a:rPr lang="en-US" dirty="0">
                <a:cs typeface="Calibri"/>
              </a:rPr>
              <a:t>Anything that’s required is tied to Mandatory Parameter</a:t>
            </a:r>
          </a:p>
          <a:p>
            <a:r>
              <a:rPr lang="en-US" dirty="0">
                <a:cs typeface="Calibri"/>
              </a:rPr>
              <a:t>Use New-</a:t>
            </a:r>
            <a:r>
              <a:rPr lang="en-US" dirty="0" err="1">
                <a:cs typeface="Calibri"/>
              </a:rPr>
              <a:t>IdnTransformRule</a:t>
            </a:r>
            <a:r>
              <a:rPr lang="en-US" dirty="0">
                <a:cs typeface="Calibri"/>
              </a:rPr>
              <a:t> to send the Transform you created to your IdentityNow Tenant.</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dirty="0"/>
              <a:t>Creating Transforms</a:t>
            </a:r>
          </a:p>
        </p:txBody>
      </p:sp>
    </p:spTree>
    <p:extLst>
      <p:ext uri="{BB962C8B-B14F-4D97-AF65-F5344CB8AC3E}">
        <p14:creationId xmlns:p14="http://schemas.microsoft.com/office/powerpoint/2010/main" val="428576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FFFFFF"/>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700" b="1" i="0" u="none" strike="noStrike" kern="1200" cap="none" spc="0" normalizeH="0" baseline="0" noProof="0">
              <a:ln>
                <a:noFill/>
              </a:ln>
              <a:solidFill>
                <a:srgbClr val="FFFFFF"/>
              </a:solidFill>
              <a:effectLst/>
              <a:uLnTx/>
              <a:uFillTx/>
              <a:latin typeface="Poppins SemiBold" pitchFamily="2" charset="77"/>
              <a:ea typeface="+mn-ea"/>
              <a:cs typeface="Poppins SemiBold" pitchFamily="2" charset="77"/>
            </a:endParaRPr>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a:xfrm>
            <a:off x="1010314" y="2265529"/>
            <a:ext cx="4386240" cy="797753"/>
          </a:xfrm>
        </p:spPr>
        <p:txBody>
          <a:bodyPr>
            <a:normAutofit/>
          </a:bodyPr>
          <a:lstStyle/>
          <a:p>
            <a:pPr marL="0" indent="0" algn="ctr">
              <a:buNone/>
            </a:pPr>
            <a:r>
              <a:rPr lang="en-US" dirty="0"/>
              <a:t>Set Work Email</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a:cs typeface="Calibri Light"/>
              </a:rPr>
              <a:t>Transform Examples</a:t>
            </a:r>
            <a:endParaRPr lang="en-US" dirty="0"/>
          </a:p>
        </p:txBody>
      </p:sp>
      <p:sp>
        <p:nvSpPr>
          <p:cNvPr id="7" name="Content Placeholder 2">
            <a:extLst>
              <a:ext uri="{FF2B5EF4-FFF2-40B4-BE49-F238E27FC236}">
                <a16:creationId xmlns:a16="http://schemas.microsoft.com/office/drawing/2014/main" id="{DE4D7BF5-F9F9-9539-E0E2-CB0AD61CF109}"/>
              </a:ext>
            </a:extLst>
          </p:cNvPr>
          <p:cNvSpPr txBox="1">
            <a:spLocks/>
          </p:cNvSpPr>
          <p:nvPr/>
        </p:nvSpPr>
        <p:spPr>
          <a:xfrm>
            <a:off x="6795446" y="2265529"/>
            <a:ext cx="4386240" cy="7977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Oops!!</a:t>
            </a:r>
          </a:p>
        </p:txBody>
      </p:sp>
      <p:pic>
        <p:nvPicPr>
          <p:cNvPr id="5" name="Picture 4">
            <a:extLst>
              <a:ext uri="{FF2B5EF4-FFF2-40B4-BE49-F238E27FC236}">
                <a16:creationId xmlns:a16="http://schemas.microsoft.com/office/drawing/2014/main" id="{E8976B94-79F5-D712-11A3-4FB36B4440EC}"/>
              </a:ext>
            </a:extLst>
          </p:cNvPr>
          <p:cNvPicPr>
            <a:picLocks noChangeAspect="1"/>
          </p:cNvPicPr>
          <p:nvPr/>
        </p:nvPicPr>
        <p:blipFill>
          <a:blip r:embed="rId3"/>
          <a:stretch>
            <a:fillRect/>
          </a:stretch>
        </p:blipFill>
        <p:spPr>
          <a:xfrm>
            <a:off x="6405620" y="3063282"/>
            <a:ext cx="5165892" cy="1447651"/>
          </a:xfrm>
          <a:prstGeom prst="rect">
            <a:avLst/>
          </a:prstGeom>
        </p:spPr>
      </p:pic>
      <p:pic>
        <p:nvPicPr>
          <p:cNvPr id="10" name="Picture 9">
            <a:extLst>
              <a:ext uri="{FF2B5EF4-FFF2-40B4-BE49-F238E27FC236}">
                <a16:creationId xmlns:a16="http://schemas.microsoft.com/office/drawing/2014/main" id="{7FEEEF40-022F-12F7-9420-102B46D61A21}"/>
              </a:ext>
            </a:extLst>
          </p:cNvPr>
          <p:cNvPicPr>
            <a:picLocks noChangeAspect="1"/>
          </p:cNvPicPr>
          <p:nvPr/>
        </p:nvPicPr>
        <p:blipFill>
          <a:blip r:embed="rId4"/>
          <a:stretch>
            <a:fillRect/>
          </a:stretch>
        </p:blipFill>
        <p:spPr>
          <a:xfrm>
            <a:off x="695303" y="3063282"/>
            <a:ext cx="5015541" cy="2454033"/>
          </a:xfrm>
          <a:prstGeom prst="rect">
            <a:avLst/>
          </a:prstGeom>
        </p:spPr>
      </p:pic>
    </p:spTree>
    <p:extLst>
      <p:ext uri="{BB962C8B-B14F-4D97-AF65-F5344CB8AC3E}">
        <p14:creationId xmlns:p14="http://schemas.microsoft.com/office/powerpoint/2010/main" val="272290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r>
              <a:rPr lang="en-US" dirty="0">
                <a:cs typeface="Calibri"/>
              </a:rPr>
              <a:t>Classes for the various Transform Operations insure you provide the right criteria to build a valid Transform</a:t>
            </a:r>
          </a:p>
          <a:p>
            <a:r>
              <a:rPr lang="en-US" dirty="0">
                <a:cs typeface="Calibri"/>
              </a:rPr>
              <a:t>The Initialize-</a:t>
            </a:r>
            <a:r>
              <a:rPr lang="en-US" dirty="0" err="1">
                <a:cs typeface="Calibri"/>
              </a:rPr>
              <a:t>IdnTransformRule</a:t>
            </a:r>
            <a:r>
              <a:rPr lang="en-US" dirty="0">
                <a:cs typeface="Calibri"/>
              </a:rPr>
              <a:t> Function uses Switches to select what Operation your Transform is for.</a:t>
            </a:r>
          </a:p>
          <a:p>
            <a:pPr lvl="1"/>
            <a:r>
              <a:rPr lang="en-US" dirty="0">
                <a:cs typeface="Calibri"/>
              </a:rPr>
              <a:t>Parameter Sets insure only options relevant to the selected Operation are presented.</a:t>
            </a:r>
          </a:p>
          <a:p>
            <a:pPr lvl="1"/>
            <a:r>
              <a:rPr lang="en-US" dirty="0">
                <a:cs typeface="Calibri"/>
              </a:rPr>
              <a:t>Anything that’s required is tied to Mandatory Parameter</a:t>
            </a:r>
          </a:p>
          <a:p>
            <a:r>
              <a:rPr lang="en-US" dirty="0">
                <a:cs typeface="Calibri"/>
              </a:rPr>
              <a:t>Use New-</a:t>
            </a:r>
            <a:r>
              <a:rPr lang="en-US" dirty="0" err="1">
                <a:cs typeface="Calibri"/>
              </a:rPr>
              <a:t>IdnTransformRule</a:t>
            </a:r>
            <a:r>
              <a:rPr lang="en-US" dirty="0">
                <a:cs typeface="Calibri"/>
              </a:rPr>
              <a:t> to send the Transform you created to your IdentityNow Tenant.</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dirty="0"/>
              <a:t>Adding Identity Attributes</a:t>
            </a:r>
          </a:p>
        </p:txBody>
      </p:sp>
    </p:spTree>
    <p:extLst>
      <p:ext uri="{BB962C8B-B14F-4D97-AF65-F5344CB8AC3E}">
        <p14:creationId xmlns:p14="http://schemas.microsoft.com/office/powerpoint/2010/main" val="1598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FFFFFF"/>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700" b="1" i="0" u="none" strike="noStrike" kern="1200" cap="none" spc="0" normalizeH="0" baseline="0" noProof="0">
              <a:ln>
                <a:noFill/>
              </a:ln>
              <a:solidFill>
                <a:srgbClr val="FFFFFF"/>
              </a:solidFill>
              <a:effectLst/>
              <a:uLnTx/>
              <a:uFillTx/>
              <a:latin typeface="Poppins SemiBold" pitchFamily="2" charset="77"/>
              <a:ea typeface="+mn-ea"/>
              <a:cs typeface="Poppins SemiBold" pitchFamily="2" charset="77"/>
            </a:endParaRPr>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a:xfrm>
            <a:off x="1010314" y="2265530"/>
            <a:ext cx="4386240" cy="394544"/>
          </a:xfrm>
        </p:spPr>
        <p:txBody>
          <a:bodyPr>
            <a:normAutofit lnSpcReduction="10000"/>
          </a:bodyPr>
          <a:lstStyle/>
          <a:p>
            <a:pPr marL="0" indent="0" algn="ctr">
              <a:buNone/>
            </a:pPr>
            <a:r>
              <a:rPr lang="en-US" dirty="0"/>
              <a:t>Initialize Function</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a:cs typeface="Calibri Light"/>
              </a:rPr>
              <a:t>Screenshots</a:t>
            </a:r>
            <a:endParaRPr lang="en-US" dirty="0"/>
          </a:p>
        </p:txBody>
      </p:sp>
      <p:sp>
        <p:nvSpPr>
          <p:cNvPr id="7" name="Content Placeholder 2">
            <a:extLst>
              <a:ext uri="{FF2B5EF4-FFF2-40B4-BE49-F238E27FC236}">
                <a16:creationId xmlns:a16="http://schemas.microsoft.com/office/drawing/2014/main" id="{DE4D7BF5-F9F9-9539-E0E2-CB0AD61CF109}"/>
              </a:ext>
            </a:extLst>
          </p:cNvPr>
          <p:cNvSpPr txBox="1">
            <a:spLocks/>
          </p:cNvSpPr>
          <p:nvPr/>
        </p:nvSpPr>
        <p:spPr>
          <a:xfrm>
            <a:off x="6795446" y="2265529"/>
            <a:ext cx="4386240" cy="394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Converted to JSON</a:t>
            </a:r>
          </a:p>
        </p:txBody>
      </p:sp>
      <p:pic>
        <p:nvPicPr>
          <p:cNvPr id="8" name="Picture 7">
            <a:extLst>
              <a:ext uri="{FF2B5EF4-FFF2-40B4-BE49-F238E27FC236}">
                <a16:creationId xmlns:a16="http://schemas.microsoft.com/office/drawing/2014/main" id="{39553F50-ED54-E924-F1D5-3B4B8E5BD73A}"/>
              </a:ext>
            </a:extLst>
          </p:cNvPr>
          <p:cNvPicPr>
            <a:picLocks noChangeAspect="1"/>
          </p:cNvPicPr>
          <p:nvPr/>
        </p:nvPicPr>
        <p:blipFill>
          <a:blip r:embed="rId3"/>
          <a:stretch>
            <a:fillRect/>
          </a:stretch>
        </p:blipFill>
        <p:spPr>
          <a:xfrm>
            <a:off x="737437" y="3111269"/>
            <a:ext cx="4931994" cy="1753984"/>
          </a:xfrm>
          <a:prstGeom prst="rect">
            <a:avLst/>
          </a:prstGeom>
        </p:spPr>
      </p:pic>
      <p:pic>
        <p:nvPicPr>
          <p:cNvPr id="11" name="Picture 10">
            <a:extLst>
              <a:ext uri="{FF2B5EF4-FFF2-40B4-BE49-F238E27FC236}">
                <a16:creationId xmlns:a16="http://schemas.microsoft.com/office/drawing/2014/main" id="{8A562BF4-6882-3834-F0D5-AEF8C6DA2B26}"/>
              </a:ext>
            </a:extLst>
          </p:cNvPr>
          <p:cNvPicPr>
            <a:picLocks noChangeAspect="1"/>
          </p:cNvPicPr>
          <p:nvPr/>
        </p:nvPicPr>
        <p:blipFill>
          <a:blip r:embed="rId4"/>
          <a:stretch>
            <a:fillRect/>
          </a:stretch>
        </p:blipFill>
        <p:spPr>
          <a:xfrm>
            <a:off x="7145122" y="2732288"/>
            <a:ext cx="3686887" cy="2511945"/>
          </a:xfrm>
          <a:prstGeom prst="rect">
            <a:avLst/>
          </a:prstGeom>
        </p:spPr>
      </p:pic>
    </p:spTree>
    <p:extLst>
      <p:ext uri="{BB962C8B-B14F-4D97-AF65-F5344CB8AC3E}">
        <p14:creationId xmlns:p14="http://schemas.microsoft.com/office/powerpoint/2010/main" val="415205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r>
              <a:rPr lang="en-US" dirty="0">
                <a:cs typeface="Calibri"/>
              </a:rPr>
              <a:t>The Add-</a:t>
            </a:r>
            <a:r>
              <a:rPr lang="en-US" dirty="0" err="1">
                <a:cs typeface="Calibri"/>
              </a:rPr>
              <a:t>IdnRoleCriteria</a:t>
            </a:r>
            <a:r>
              <a:rPr lang="en-US" dirty="0">
                <a:cs typeface="Calibri"/>
              </a:rPr>
              <a:t> Function will prompt you for everything you need to add a new clause to an existing Role.</a:t>
            </a:r>
          </a:p>
          <a:p>
            <a:r>
              <a:rPr lang="en-US" dirty="0">
                <a:cs typeface="Calibri"/>
              </a:rPr>
              <a:t>Validate Sets are used to require valid options are entered for Type and Operation.</a:t>
            </a:r>
          </a:p>
          <a:p>
            <a:r>
              <a:rPr lang="en-US" dirty="0">
                <a:cs typeface="Calibri"/>
              </a:rPr>
              <a:t>The Function will build the JSON for you and add it to the end of your existing criteria.</a:t>
            </a:r>
          </a:p>
          <a:p>
            <a:r>
              <a:rPr lang="en-US" dirty="0">
                <a:cs typeface="Calibri"/>
              </a:rPr>
              <a:t>The output on the next slide is for demo purposes only.  </a:t>
            </a:r>
          </a:p>
          <a:p>
            <a:pPr lvl="1"/>
            <a:r>
              <a:rPr lang="en-US" dirty="0">
                <a:cs typeface="Calibri"/>
              </a:rPr>
              <a:t>This is intended to show you Class this function builds</a:t>
            </a:r>
          </a:p>
          <a:p>
            <a:pPr lvl="1"/>
            <a:r>
              <a:rPr lang="en-US" dirty="0">
                <a:cs typeface="Calibri"/>
              </a:rPr>
              <a:t>Running this command will create this, but also add it.</a:t>
            </a:r>
          </a:p>
          <a:p>
            <a:pPr lvl="1"/>
            <a:endParaRPr lang="en-US" dirty="0">
              <a:cs typeface="Calibri"/>
            </a:endParaRP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dirty="0"/>
              <a:t>Updating Role Criteria</a:t>
            </a:r>
          </a:p>
        </p:txBody>
      </p:sp>
    </p:spTree>
    <p:extLst>
      <p:ext uri="{BB962C8B-B14F-4D97-AF65-F5344CB8AC3E}">
        <p14:creationId xmlns:p14="http://schemas.microsoft.com/office/powerpoint/2010/main" val="55280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FFFFFF"/>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700" b="1" i="0" u="none" strike="noStrike" kern="1200" cap="none" spc="0" normalizeH="0" baseline="0" noProof="0">
              <a:ln>
                <a:noFill/>
              </a:ln>
              <a:solidFill>
                <a:srgbClr val="FFFFFF"/>
              </a:solidFill>
              <a:effectLst/>
              <a:uLnTx/>
              <a:uFillTx/>
              <a:latin typeface="Poppins SemiBold" pitchFamily="2" charset="77"/>
              <a:ea typeface="+mn-ea"/>
              <a:cs typeface="Poppins SemiBold" pitchFamily="2" charset="77"/>
            </a:endParaRPr>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a:xfrm>
            <a:off x="1010314" y="2265530"/>
            <a:ext cx="4386240" cy="394544"/>
          </a:xfrm>
        </p:spPr>
        <p:txBody>
          <a:bodyPr>
            <a:normAutofit lnSpcReduction="10000"/>
          </a:bodyPr>
          <a:lstStyle/>
          <a:p>
            <a:pPr marL="0" indent="0" algn="ctr">
              <a:buNone/>
            </a:pPr>
            <a:r>
              <a:rPr lang="en-US" b="1" dirty="0"/>
              <a:t>Command and Demo Output</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a:cs typeface="Calibri Light"/>
              </a:rPr>
              <a:t>Screenshots</a:t>
            </a:r>
            <a:endParaRPr lang="en-US" dirty="0"/>
          </a:p>
        </p:txBody>
      </p:sp>
      <p:sp>
        <p:nvSpPr>
          <p:cNvPr id="7" name="Content Placeholder 2">
            <a:extLst>
              <a:ext uri="{FF2B5EF4-FFF2-40B4-BE49-F238E27FC236}">
                <a16:creationId xmlns:a16="http://schemas.microsoft.com/office/drawing/2014/main" id="{DE4D7BF5-F9F9-9539-E0E2-CB0AD61CF109}"/>
              </a:ext>
            </a:extLst>
          </p:cNvPr>
          <p:cNvSpPr txBox="1">
            <a:spLocks/>
          </p:cNvSpPr>
          <p:nvPr/>
        </p:nvSpPr>
        <p:spPr>
          <a:xfrm>
            <a:off x="6795446" y="2265529"/>
            <a:ext cx="4386240" cy="394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Converted to JSON</a:t>
            </a:r>
          </a:p>
        </p:txBody>
      </p:sp>
      <p:pic>
        <p:nvPicPr>
          <p:cNvPr id="14" name="Picture 13">
            <a:extLst>
              <a:ext uri="{FF2B5EF4-FFF2-40B4-BE49-F238E27FC236}">
                <a16:creationId xmlns:a16="http://schemas.microsoft.com/office/drawing/2014/main" id="{89485881-CB57-BC3D-9018-F754DD59E7E7}"/>
              </a:ext>
            </a:extLst>
          </p:cNvPr>
          <p:cNvPicPr>
            <a:picLocks noChangeAspect="1"/>
          </p:cNvPicPr>
          <p:nvPr/>
        </p:nvPicPr>
        <p:blipFill>
          <a:blip r:embed="rId3"/>
          <a:stretch>
            <a:fillRect/>
          </a:stretch>
        </p:blipFill>
        <p:spPr>
          <a:xfrm>
            <a:off x="713201" y="3075710"/>
            <a:ext cx="4980465" cy="2019991"/>
          </a:xfrm>
          <a:prstGeom prst="rect">
            <a:avLst/>
          </a:prstGeom>
        </p:spPr>
      </p:pic>
      <p:pic>
        <p:nvPicPr>
          <p:cNvPr id="16" name="Picture 15">
            <a:extLst>
              <a:ext uri="{FF2B5EF4-FFF2-40B4-BE49-F238E27FC236}">
                <a16:creationId xmlns:a16="http://schemas.microsoft.com/office/drawing/2014/main" id="{608A0D4B-268E-4F89-A650-AFCC6316332D}"/>
              </a:ext>
            </a:extLst>
          </p:cNvPr>
          <p:cNvPicPr>
            <a:picLocks noChangeAspect="1"/>
          </p:cNvPicPr>
          <p:nvPr/>
        </p:nvPicPr>
        <p:blipFill>
          <a:blip r:embed="rId4"/>
          <a:stretch>
            <a:fillRect/>
          </a:stretch>
        </p:blipFill>
        <p:spPr>
          <a:xfrm>
            <a:off x="6911826" y="2861571"/>
            <a:ext cx="4153480" cy="2448267"/>
          </a:xfrm>
          <a:prstGeom prst="rect">
            <a:avLst/>
          </a:prstGeom>
        </p:spPr>
      </p:pic>
    </p:spTree>
    <p:extLst>
      <p:ext uri="{BB962C8B-B14F-4D97-AF65-F5344CB8AC3E}">
        <p14:creationId xmlns:p14="http://schemas.microsoft.com/office/powerpoint/2010/main" val="237510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r>
              <a:rPr lang="en-US" dirty="0">
                <a:cs typeface="Calibri"/>
              </a:rPr>
              <a:t>The Get-</a:t>
            </a:r>
            <a:r>
              <a:rPr lang="en-US" dirty="0" err="1">
                <a:cs typeface="Calibri"/>
              </a:rPr>
              <a:t>IdnRole</a:t>
            </a:r>
            <a:r>
              <a:rPr lang="en-US" dirty="0">
                <a:cs typeface="Calibri"/>
              </a:rPr>
              <a:t> command has the option to Expand the Access Profiles.</a:t>
            </a:r>
          </a:p>
          <a:p>
            <a:pPr lvl="1"/>
            <a:r>
              <a:rPr lang="en-US" dirty="0">
                <a:cs typeface="Calibri"/>
              </a:rPr>
              <a:t>With this Switch set the basic list of </a:t>
            </a:r>
            <a:r>
              <a:rPr lang="en-US" dirty="0" err="1">
                <a:cs typeface="Calibri"/>
              </a:rPr>
              <a:t>accessProfiles</a:t>
            </a:r>
            <a:r>
              <a:rPr lang="en-US" dirty="0">
                <a:cs typeface="Calibri"/>
              </a:rPr>
              <a:t> returned is replaced with everything.</a:t>
            </a:r>
          </a:p>
          <a:p>
            <a:r>
              <a:rPr lang="en-US" dirty="0">
                <a:cs typeface="Calibri"/>
              </a:rPr>
              <a:t>Get-</a:t>
            </a:r>
            <a:r>
              <a:rPr lang="en-US" dirty="0" err="1">
                <a:cs typeface="Calibri"/>
              </a:rPr>
              <a:t>IdnIdentityProfileIdentityAttributes</a:t>
            </a:r>
            <a:r>
              <a:rPr lang="en-US" dirty="0">
                <a:cs typeface="Calibri"/>
              </a:rPr>
              <a:t> adds a Note Property for the Index giving you its numeric position in the list.</a:t>
            </a:r>
          </a:p>
          <a:p>
            <a:pPr lvl="1"/>
            <a:r>
              <a:rPr lang="en-US" dirty="0">
                <a:cs typeface="Calibri"/>
              </a:rPr>
              <a:t>Need to know where your new Identity Attribute should go, this makes it REAL easy.</a:t>
            </a:r>
          </a:p>
          <a:p>
            <a:r>
              <a:rPr lang="en-US" dirty="0">
                <a:cs typeface="Calibri"/>
              </a:rPr>
              <a:t>Set-</a:t>
            </a:r>
            <a:r>
              <a:rPr lang="en-US" dirty="0" err="1">
                <a:cs typeface="Calibri"/>
              </a:rPr>
              <a:t>IdnRoleCriteria</a:t>
            </a:r>
            <a:r>
              <a:rPr lang="en-US" dirty="0">
                <a:cs typeface="Calibri"/>
              </a:rPr>
              <a:t> is a cool idea (at least I think it’s cool), but I need a better way to include it.</a:t>
            </a:r>
          </a:p>
          <a:p>
            <a:pPr lvl="1"/>
            <a:r>
              <a:rPr lang="en-US" dirty="0">
                <a:cs typeface="Calibri"/>
              </a:rPr>
              <a:t>The Idea is to Use Switches and Parameter Set Names to easily update the Criteria for your Roles.</a:t>
            </a:r>
          </a:p>
          <a:p>
            <a:pPr lvl="1"/>
            <a:r>
              <a:rPr lang="en-US" dirty="0">
                <a:cs typeface="Calibri"/>
              </a:rPr>
              <a:t>For me this was useful during a Project, but I haven’t used it since it ended.</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dirty="0"/>
              <a:t>Other Cool Things</a:t>
            </a:r>
          </a:p>
        </p:txBody>
      </p:sp>
    </p:spTree>
    <p:extLst>
      <p:ext uri="{BB962C8B-B14F-4D97-AF65-F5344CB8AC3E}">
        <p14:creationId xmlns:p14="http://schemas.microsoft.com/office/powerpoint/2010/main" val="157311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19</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a:xfrm>
            <a:off x="838200" y="2295525"/>
            <a:ext cx="10515600" cy="1133475"/>
          </a:xfrm>
        </p:spPr>
        <p:txBody>
          <a:bodyPr/>
          <a:lstStyle/>
          <a:p>
            <a:r>
              <a:rPr lang="en-US" dirty="0"/>
              <a:t>THE NOT DONE YET PART</a:t>
            </a:r>
          </a:p>
        </p:txBody>
      </p:sp>
    </p:spTree>
    <p:extLst>
      <p:ext uri="{BB962C8B-B14F-4D97-AF65-F5344CB8AC3E}">
        <p14:creationId xmlns:p14="http://schemas.microsoft.com/office/powerpoint/2010/main" val="401887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2</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a:xfrm>
            <a:off x="838200" y="2295525"/>
            <a:ext cx="10515600" cy="1133475"/>
          </a:xfrm>
        </p:spPr>
        <p:txBody>
          <a:bodyPr/>
          <a:lstStyle/>
          <a:p>
            <a:r>
              <a:rPr lang="en-US" dirty="0"/>
              <a:t>THE DON’T YELL AT ME PART</a:t>
            </a:r>
          </a:p>
        </p:txBody>
      </p:sp>
    </p:spTree>
    <p:extLst>
      <p:ext uri="{BB962C8B-B14F-4D97-AF65-F5344CB8AC3E}">
        <p14:creationId xmlns:p14="http://schemas.microsoft.com/office/powerpoint/2010/main" val="366676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FFFFFF"/>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700" b="1" i="0" u="none" strike="noStrike" kern="1200" cap="none" spc="0" normalizeH="0" baseline="0" noProof="0">
              <a:ln>
                <a:noFill/>
              </a:ln>
              <a:solidFill>
                <a:srgbClr val="FFFFFF"/>
              </a:solidFill>
              <a:effectLst/>
              <a:uLnTx/>
              <a:uFillTx/>
              <a:latin typeface="Poppins SemiBold" pitchFamily="2" charset="77"/>
              <a:ea typeface="+mn-ea"/>
              <a:cs typeface="Poppins SemiBold" pitchFamily="2" charset="77"/>
            </a:endParaRPr>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a:xfrm>
            <a:off x="1010314" y="2265529"/>
            <a:ext cx="4386240" cy="797753"/>
          </a:xfrm>
        </p:spPr>
        <p:txBody>
          <a:bodyPr>
            <a:normAutofit/>
          </a:bodyPr>
          <a:lstStyle/>
          <a:p>
            <a:pPr marL="0" indent="0" algn="ctr">
              <a:buNone/>
            </a:pPr>
            <a:r>
              <a:rPr lang="en-US" b="1" dirty="0"/>
              <a:t>Add Missing Transform Operations</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a:cs typeface="Calibri Light"/>
              </a:rPr>
              <a:t>More Transform Classes</a:t>
            </a:r>
            <a:endParaRPr lang="en-US" dirty="0"/>
          </a:p>
        </p:txBody>
      </p:sp>
      <p:sp>
        <p:nvSpPr>
          <p:cNvPr id="7" name="Content Placeholder 2">
            <a:extLst>
              <a:ext uri="{FF2B5EF4-FFF2-40B4-BE49-F238E27FC236}">
                <a16:creationId xmlns:a16="http://schemas.microsoft.com/office/drawing/2014/main" id="{DE4D7BF5-F9F9-9539-E0E2-CB0AD61CF109}"/>
              </a:ext>
            </a:extLst>
          </p:cNvPr>
          <p:cNvSpPr txBox="1">
            <a:spLocks/>
          </p:cNvSpPr>
          <p:nvPr/>
        </p:nvSpPr>
        <p:spPr>
          <a:xfrm>
            <a:off x="6795446" y="2265529"/>
            <a:ext cx="4386240" cy="7977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Add Stacking for Multiple Operations</a:t>
            </a:r>
          </a:p>
        </p:txBody>
      </p:sp>
      <p:sp>
        <p:nvSpPr>
          <p:cNvPr id="4" name="Content Placeholder 2">
            <a:extLst>
              <a:ext uri="{FF2B5EF4-FFF2-40B4-BE49-F238E27FC236}">
                <a16:creationId xmlns:a16="http://schemas.microsoft.com/office/drawing/2014/main" id="{A9A73A4F-16F2-7556-2019-9691DA4F1198}"/>
              </a:ext>
            </a:extLst>
          </p:cNvPr>
          <p:cNvSpPr txBox="1">
            <a:spLocks/>
          </p:cNvSpPr>
          <p:nvPr/>
        </p:nvSpPr>
        <p:spPr>
          <a:xfrm>
            <a:off x="1010314" y="3063282"/>
            <a:ext cx="4386240" cy="24729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t>I’ve got my work cut out on me with this one, SailPoint gave us a lot of Options here, but worth the effort.  If the Operation is missing now, I’ll add it eventually.  I’m open to taking a poll to get a priority list going, thoughts???</a:t>
            </a:r>
          </a:p>
        </p:txBody>
      </p:sp>
      <p:sp>
        <p:nvSpPr>
          <p:cNvPr id="8" name="Content Placeholder 2">
            <a:extLst>
              <a:ext uri="{FF2B5EF4-FFF2-40B4-BE49-F238E27FC236}">
                <a16:creationId xmlns:a16="http://schemas.microsoft.com/office/drawing/2014/main" id="{3144B146-4D85-8D20-07CC-276F11C3DAFA}"/>
              </a:ext>
            </a:extLst>
          </p:cNvPr>
          <p:cNvSpPr txBox="1">
            <a:spLocks/>
          </p:cNvSpPr>
          <p:nvPr/>
        </p:nvSpPr>
        <p:spPr>
          <a:xfrm>
            <a:off x="6795446" y="3063282"/>
            <a:ext cx="4386240" cy="24729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One reason I have Creating the Transform separate from Adding it add support for stacking different Operations.  Sometimes you need to lookup and manipulate. This approach also makes it easier to build Transforms for First Valid and Lookup Operations.</a:t>
            </a:r>
          </a:p>
        </p:txBody>
      </p:sp>
    </p:spTree>
    <p:extLst>
      <p:ext uri="{BB962C8B-B14F-4D97-AF65-F5344CB8AC3E}">
        <p14:creationId xmlns:p14="http://schemas.microsoft.com/office/powerpoint/2010/main" val="137637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FFFFFF"/>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700" b="1" i="0" u="none" strike="noStrike" kern="1200" cap="none" spc="0" normalizeH="0" baseline="0" noProof="0">
              <a:ln>
                <a:noFill/>
              </a:ln>
              <a:solidFill>
                <a:srgbClr val="FFFFFF"/>
              </a:solidFill>
              <a:effectLst/>
              <a:uLnTx/>
              <a:uFillTx/>
              <a:latin typeface="Poppins SemiBold" pitchFamily="2" charset="77"/>
              <a:ea typeface="+mn-ea"/>
              <a:cs typeface="Poppins SemiBold" pitchFamily="2" charset="77"/>
            </a:endParaRPr>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a:xfrm>
            <a:off x="1010314" y="2265529"/>
            <a:ext cx="4386240" cy="797753"/>
          </a:xfrm>
        </p:spPr>
        <p:txBody>
          <a:bodyPr>
            <a:normAutofit/>
          </a:bodyPr>
          <a:lstStyle/>
          <a:p>
            <a:pPr marL="0" indent="0" algn="ctr">
              <a:buNone/>
            </a:pPr>
            <a:r>
              <a:rPr lang="en-US" b="1" dirty="0"/>
              <a:t>Search Functions for all Indices and more Parameters</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a:t>Additional Search Functions</a:t>
            </a:r>
          </a:p>
        </p:txBody>
      </p:sp>
      <p:sp>
        <p:nvSpPr>
          <p:cNvPr id="4" name="Content Placeholder 2">
            <a:extLst>
              <a:ext uri="{FF2B5EF4-FFF2-40B4-BE49-F238E27FC236}">
                <a16:creationId xmlns:a16="http://schemas.microsoft.com/office/drawing/2014/main" id="{9AE8CCE3-96CA-379F-F87D-909E4DE73E8E}"/>
              </a:ext>
            </a:extLst>
          </p:cNvPr>
          <p:cNvSpPr txBox="1">
            <a:spLocks/>
          </p:cNvSpPr>
          <p:nvPr/>
        </p:nvSpPr>
        <p:spPr>
          <a:xfrm>
            <a:off x="1010314" y="3166075"/>
            <a:ext cx="4386240" cy="26029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Not all Indices have a function yet.  Finishing those is on the list, but the Search-</a:t>
            </a:r>
            <a:r>
              <a:rPr lang="en-US" dirty="0" err="1"/>
              <a:t>IdnCustom</a:t>
            </a:r>
            <a:r>
              <a:rPr lang="en-US" dirty="0"/>
              <a:t> let’s you pick your Index and send your own query</a:t>
            </a:r>
          </a:p>
        </p:txBody>
      </p:sp>
      <p:pic>
        <p:nvPicPr>
          <p:cNvPr id="8" name="Picture 7">
            <a:extLst>
              <a:ext uri="{FF2B5EF4-FFF2-40B4-BE49-F238E27FC236}">
                <a16:creationId xmlns:a16="http://schemas.microsoft.com/office/drawing/2014/main" id="{90A5B660-ECD4-0408-1DA5-B2CEC5F2B605}"/>
              </a:ext>
            </a:extLst>
          </p:cNvPr>
          <p:cNvPicPr>
            <a:picLocks noChangeAspect="1"/>
          </p:cNvPicPr>
          <p:nvPr/>
        </p:nvPicPr>
        <p:blipFill>
          <a:blip r:embed="rId3"/>
          <a:stretch>
            <a:fillRect/>
          </a:stretch>
        </p:blipFill>
        <p:spPr>
          <a:xfrm>
            <a:off x="6491942" y="2589773"/>
            <a:ext cx="4980028" cy="1678454"/>
          </a:xfrm>
          <a:prstGeom prst="rect">
            <a:avLst/>
          </a:prstGeom>
        </p:spPr>
      </p:pic>
    </p:spTree>
    <p:extLst>
      <p:ext uri="{BB962C8B-B14F-4D97-AF65-F5344CB8AC3E}">
        <p14:creationId xmlns:p14="http://schemas.microsoft.com/office/powerpoint/2010/main" val="114391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FFFFFF"/>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700" b="1" i="0" u="none" strike="noStrike" kern="1200" cap="none" spc="0" normalizeH="0" baseline="0" noProof="0">
              <a:ln>
                <a:noFill/>
              </a:ln>
              <a:solidFill>
                <a:srgbClr val="FFFFFF"/>
              </a:solidFill>
              <a:effectLst/>
              <a:uLnTx/>
              <a:uFillTx/>
              <a:latin typeface="Poppins SemiBold" pitchFamily="2" charset="77"/>
              <a:ea typeface="+mn-ea"/>
              <a:cs typeface="Poppins SemiBold" pitchFamily="2" charset="77"/>
            </a:endParaRPr>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a:xfrm>
            <a:off x="1010314" y="2265529"/>
            <a:ext cx="4386240" cy="797753"/>
          </a:xfrm>
        </p:spPr>
        <p:txBody>
          <a:bodyPr>
            <a:normAutofit/>
          </a:bodyPr>
          <a:lstStyle/>
          <a:p>
            <a:pPr marL="0" indent="0" algn="ctr">
              <a:buNone/>
            </a:pPr>
            <a:r>
              <a:rPr lang="en-US" b="1" dirty="0"/>
              <a:t>Adding New Criteria is great…. but....</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a:t>Dynamic Roles</a:t>
            </a:r>
          </a:p>
        </p:txBody>
      </p:sp>
      <p:sp>
        <p:nvSpPr>
          <p:cNvPr id="4" name="Content Placeholder 2">
            <a:extLst>
              <a:ext uri="{FF2B5EF4-FFF2-40B4-BE49-F238E27FC236}">
                <a16:creationId xmlns:a16="http://schemas.microsoft.com/office/drawing/2014/main" id="{9AE8CCE3-96CA-379F-F87D-909E4DE73E8E}"/>
              </a:ext>
            </a:extLst>
          </p:cNvPr>
          <p:cNvSpPr txBox="1">
            <a:spLocks/>
          </p:cNvSpPr>
          <p:nvPr/>
        </p:nvSpPr>
        <p:spPr>
          <a:xfrm>
            <a:off x="1010314" y="3166075"/>
            <a:ext cx="4386240" cy="26029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 hear you.  Maybe you need to remove a clause or create a brand New Role from scratch and don’t want to run multiple commands.  Me either, which is why it’s on my list.</a:t>
            </a:r>
          </a:p>
        </p:txBody>
      </p:sp>
      <p:pic>
        <p:nvPicPr>
          <p:cNvPr id="8" name="Picture 7">
            <a:extLst>
              <a:ext uri="{FF2B5EF4-FFF2-40B4-BE49-F238E27FC236}">
                <a16:creationId xmlns:a16="http://schemas.microsoft.com/office/drawing/2014/main" id="{90A5B660-ECD4-0408-1DA5-B2CEC5F2B605}"/>
              </a:ext>
            </a:extLst>
          </p:cNvPr>
          <p:cNvPicPr>
            <a:picLocks noChangeAspect="1"/>
          </p:cNvPicPr>
          <p:nvPr/>
        </p:nvPicPr>
        <p:blipFill>
          <a:blip r:embed="rId3"/>
          <a:stretch>
            <a:fillRect/>
          </a:stretch>
        </p:blipFill>
        <p:spPr>
          <a:xfrm>
            <a:off x="6491942" y="2589773"/>
            <a:ext cx="4980028" cy="1678454"/>
          </a:xfrm>
          <a:prstGeom prst="rect">
            <a:avLst/>
          </a:prstGeom>
        </p:spPr>
      </p:pic>
    </p:spTree>
    <p:extLst>
      <p:ext uri="{BB962C8B-B14F-4D97-AF65-F5344CB8AC3E}">
        <p14:creationId xmlns:p14="http://schemas.microsoft.com/office/powerpoint/2010/main" val="1454547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2958E-77BE-CA68-1CEF-CD5C6984D07C}"/>
              </a:ext>
            </a:extLst>
          </p:cNvPr>
          <p:cNvSpPr>
            <a:spLocks noGrp="1"/>
          </p:cNvSpPr>
          <p:nvPr>
            <p:ph type="sldNum" sz="quarter" idx="12"/>
          </p:nvPr>
        </p:nvSpPr>
        <p:spPr/>
        <p:txBody>
          <a:bodyPr/>
          <a:lstStyle/>
          <a:p>
            <a:fld id="{679D2152-1C30-894C-9781-951D3C9748DF}" type="slidenum">
              <a:rPr lang="en-US" smtClean="0"/>
              <a:pPr/>
              <a:t>23</a:t>
            </a:fld>
            <a:endParaRPr lang="en-US"/>
          </a:p>
        </p:txBody>
      </p:sp>
      <p:sp>
        <p:nvSpPr>
          <p:cNvPr id="5" name="Footer Placeholder 4">
            <a:extLst>
              <a:ext uri="{FF2B5EF4-FFF2-40B4-BE49-F238E27FC236}">
                <a16:creationId xmlns:a16="http://schemas.microsoft.com/office/drawing/2014/main" id="{4E7344BF-B2E2-B958-3F1D-B240D4C59F77}"/>
              </a:ext>
            </a:extLst>
          </p:cNvPr>
          <p:cNvSpPr>
            <a:spLocks noGrp="1"/>
          </p:cNvSpPr>
          <p:nvPr>
            <p:ph type="ftr" sz="quarter" idx="13"/>
          </p:nvPr>
        </p:nvSpPr>
        <p:spPr/>
        <p:txBody>
          <a:bodyPr/>
          <a:lstStyle/>
          <a:p>
            <a:r>
              <a:rPr lang="en-US" altLang="en-US"/>
              <a:t>© 2023 SailPoint Technologies, Inc. All rights reserved.</a:t>
            </a:r>
            <a:endParaRPr lang="en-US" altLang="en-US" dirty="0"/>
          </a:p>
        </p:txBody>
      </p:sp>
      <p:sp>
        <p:nvSpPr>
          <p:cNvPr id="3" name="Text Placeholder 2">
            <a:extLst>
              <a:ext uri="{FF2B5EF4-FFF2-40B4-BE49-F238E27FC236}">
                <a16:creationId xmlns:a16="http://schemas.microsoft.com/office/drawing/2014/main" id="{78269A67-00EA-7A1C-2965-E97DAA9A9FFE}"/>
              </a:ext>
            </a:extLst>
          </p:cNvPr>
          <p:cNvSpPr>
            <a:spLocks noGrp="1"/>
          </p:cNvSpPr>
          <p:nvPr>
            <p:ph type="body" sz="half" idx="2"/>
          </p:nvPr>
        </p:nvSpPr>
        <p:spPr>
          <a:xfrm>
            <a:off x="406401" y="2336800"/>
            <a:ext cx="4165599" cy="3532188"/>
          </a:xfrm>
        </p:spPr>
        <p:txBody>
          <a:bodyPr>
            <a:normAutofit/>
          </a:bodyPr>
          <a:lstStyle/>
          <a:p>
            <a:r>
              <a:rPr lang="en-US" dirty="0">
                <a:latin typeface="Poppins" panose="00000500000000000000" pitchFamily="2" charset="0"/>
                <a:cs typeface="Poppins" panose="00000500000000000000" pitchFamily="2" charset="0"/>
              </a:rPr>
              <a:t>Adding New Criteria is great…. but....</a:t>
            </a:r>
          </a:p>
          <a:p>
            <a:endParaRPr lang="en-US" dirty="0">
              <a:latin typeface="Poppins" panose="00000500000000000000" pitchFamily="2" charset="0"/>
              <a:cs typeface="Poppins" panose="00000500000000000000" pitchFamily="2" charset="0"/>
            </a:endParaRPr>
          </a:p>
          <a:p>
            <a:r>
              <a:rPr lang="en-US" dirty="0"/>
              <a:t>I hear you.  Maybe you need to remove a clause or create </a:t>
            </a:r>
            <a:r>
              <a:rPr lang="en-US"/>
              <a:t>a brand-New </a:t>
            </a:r>
            <a:r>
              <a:rPr lang="en-US" dirty="0"/>
              <a:t>Role from scratch and don’t want to run multiple commands.  Me either, which is why it’s on my list.</a:t>
            </a:r>
          </a:p>
          <a:p>
            <a:endParaRPr lang="en-US" dirty="0">
              <a:latin typeface="Poppins" panose="00000500000000000000" pitchFamily="2" charset="0"/>
              <a:cs typeface="Poppins" panose="00000500000000000000" pitchFamily="2" charset="0"/>
            </a:endParaRPr>
          </a:p>
        </p:txBody>
      </p:sp>
      <p:sp>
        <p:nvSpPr>
          <p:cNvPr id="6" name="Title 5">
            <a:extLst>
              <a:ext uri="{FF2B5EF4-FFF2-40B4-BE49-F238E27FC236}">
                <a16:creationId xmlns:a16="http://schemas.microsoft.com/office/drawing/2014/main" id="{C6CC96FD-CFFD-C480-22D4-65EF2BA6EE38}"/>
              </a:ext>
            </a:extLst>
          </p:cNvPr>
          <p:cNvSpPr>
            <a:spLocks noGrp="1"/>
          </p:cNvSpPr>
          <p:nvPr>
            <p:ph type="title"/>
          </p:nvPr>
        </p:nvSpPr>
        <p:spPr/>
        <p:txBody>
          <a:bodyPr>
            <a:normAutofit fontScale="90000"/>
          </a:bodyPr>
          <a:lstStyle/>
          <a:p>
            <a:r>
              <a:rPr kumimoji="0" lang="en-US" sz="5400" b="1" i="0" u="none" strike="noStrike" kern="1200" cap="none" spc="0" normalizeH="0" baseline="0" noProof="0" dirty="0">
                <a:ln>
                  <a:noFill/>
                </a:ln>
                <a:solidFill>
                  <a:srgbClr val="0033A1"/>
                </a:solidFill>
                <a:effectLst/>
                <a:uLnTx/>
                <a:uFillTx/>
                <a:latin typeface="Poppins SemiBold" pitchFamily="2" charset="77"/>
                <a:ea typeface="+mj-ea"/>
                <a:cs typeface="Poppins SemiBold" pitchFamily="2" charset="77"/>
              </a:rPr>
              <a:t>Dynamic Roles</a:t>
            </a:r>
            <a:endParaRPr lang="en-US" sz="5400" dirty="0"/>
          </a:p>
        </p:txBody>
      </p:sp>
    </p:spTree>
    <p:extLst>
      <p:ext uri="{BB962C8B-B14F-4D97-AF65-F5344CB8AC3E}">
        <p14:creationId xmlns:p14="http://schemas.microsoft.com/office/powerpoint/2010/main" val="383990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2958E-77BE-CA68-1CEF-CD5C6984D07C}"/>
              </a:ext>
            </a:extLst>
          </p:cNvPr>
          <p:cNvSpPr>
            <a:spLocks noGrp="1"/>
          </p:cNvSpPr>
          <p:nvPr>
            <p:ph type="sldNum" sz="quarter" idx="12"/>
          </p:nvPr>
        </p:nvSpPr>
        <p:spPr/>
        <p:txBody>
          <a:bodyPr/>
          <a:lstStyle/>
          <a:p>
            <a:fld id="{679D2152-1C30-894C-9781-951D3C9748DF}" type="slidenum">
              <a:rPr lang="en-US" smtClean="0"/>
              <a:pPr/>
              <a:t>24</a:t>
            </a:fld>
            <a:endParaRPr lang="en-US"/>
          </a:p>
        </p:txBody>
      </p:sp>
      <p:sp>
        <p:nvSpPr>
          <p:cNvPr id="5" name="Footer Placeholder 4">
            <a:extLst>
              <a:ext uri="{FF2B5EF4-FFF2-40B4-BE49-F238E27FC236}">
                <a16:creationId xmlns:a16="http://schemas.microsoft.com/office/drawing/2014/main" id="{4E7344BF-B2E2-B958-3F1D-B240D4C59F77}"/>
              </a:ext>
            </a:extLst>
          </p:cNvPr>
          <p:cNvSpPr>
            <a:spLocks noGrp="1"/>
          </p:cNvSpPr>
          <p:nvPr>
            <p:ph type="ftr" sz="quarter" idx="13"/>
          </p:nvPr>
        </p:nvSpPr>
        <p:spPr/>
        <p:txBody>
          <a:bodyPr/>
          <a:lstStyle/>
          <a:p>
            <a:r>
              <a:rPr lang="en-US" altLang="en-US"/>
              <a:t>© 2023 SailPoint Technologies, Inc. All rights reserved.</a:t>
            </a:r>
            <a:endParaRPr lang="en-US" altLang="en-US" dirty="0"/>
          </a:p>
        </p:txBody>
      </p:sp>
      <p:sp>
        <p:nvSpPr>
          <p:cNvPr id="3" name="Text Placeholder 2">
            <a:extLst>
              <a:ext uri="{FF2B5EF4-FFF2-40B4-BE49-F238E27FC236}">
                <a16:creationId xmlns:a16="http://schemas.microsoft.com/office/drawing/2014/main" id="{78269A67-00EA-7A1C-2965-E97DAA9A9FFE}"/>
              </a:ext>
            </a:extLst>
          </p:cNvPr>
          <p:cNvSpPr>
            <a:spLocks noGrp="1"/>
          </p:cNvSpPr>
          <p:nvPr>
            <p:ph type="body" sz="half" idx="2"/>
          </p:nvPr>
        </p:nvSpPr>
        <p:spPr>
          <a:xfrm>
            <a:off x="406401" y="2336800"/>
            <a:ext cx="4165599" cy="3532188"/>
          </a:xfrm>
        </p:spPr>
        <p:txBody>
          <a:bodyPr>
            <a:normAutofit/>
          </a:bodyPr>
          <a:lstStyle/>
          <a:p>
            <a:r>
              <a:rPr lang="en-US" dirty="0">
                <a:latin typeface="Poppins" panose="00000500000000000000" pitchFamily="2" charset="0"/>
                <a:cs typeface="Poppins" panose="00000500000000000000" pitchFamily="2" charset="0"/>
              </a:rPr>
              <a:t>I think it would be awesome to have a Class/Function combo to create a Source and capture everything you need…. but that’s a tall order.  There are a lot of options</a:t>
            </a:r>
          </a:p>
        </p:txBody>
      </p:sp>
      <p:sp>
        <p:nvSpPr>
          <p:cNvPr id="6" name="Title 5">
            <a:extLst>
              <a:ext uri="{FF2B5EF4-FFF2-40B4-BE49-F238E27FC236}">
                <a16:creationId xmlns:a16="http://schemas.microsoft.com/office/drawing/2014/main" id="{C6CC96FD-CFFD-C480-22D4-65EF2BA6EE38}"/>
              </a:ext>
            </a:extLst>
          </p:cNvPr>
          <p:cNvSpPr>
            <a:spLocks noGrp="1"/>
          </p:cNvSpPr>
          <p:nvPr>
            <p:ph type="title"/>
          </p:nvPr>
        </p:nvSpPr>
        <p:spPr/>
        <p:txBody>
          <a:bodyPr>
            <a:normAutofit/>
          </a:bodyPr>
          <a:lstStyle/>
          <a:p>
            <a:r>
              <a:rPr kumimoji="0" lang="en-US" sz="5400" b="1" i="0" u="none" strike="noStrike" kern="1200" cap="none" spc="0" normalizeH="0" baseline="0" noProof="0" dirty="0">
                <a:ln>
                  <a:noFill/>
                </a:ln>
                <a:solidFill>
                  <a:srgbClr val="0033A1"/>
                </a:solidFill>
                <a:effectLst/>
                <a:uLnTx/>
                <a:uFillTx/>
                <a:latin typeface="Poppins SemiBold" pitchFamily="2" charset="77"/>
                <a:ea typeface="+mj-ea"/>
                <a:cs typeface="Poppins SemiBold" pitchFamily="2" charset="77"/>
              </a:rPr>
              <a:t>Sources</a:t>
            </a:r>
            <a:endParaRPr lang="en-US" sz="5400" dirty="0"/>
          </a:p>
        </p:txBody>
      </p:sp>
    </p:spTree>
    <p:extLst>
      <p:ext uri="{BB962C8B-B14F-4D97-AF65-F5344CB8AC3E}">
        <p14:creationId xmlns:p14="http://schemas.microsoft.com/office/powerpoint/2010/main" val="12940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2958E-77BE-CA68-1CEF-CD5C6984D07C}"/>
              </a:ext>
            </a:extLst>
          </p:cNvPr>
          <p:cNvSpPr>
            <a:spLocks noGrp="1"/>
          </p:cNvSpPr>
          <p:nvPr>
            <p:ph type="sldNum" sz="quarter" idx="12"/>
          </p:nvPr>
        </p:nvSpPr>
        <p:spPr/>
        <p:txBody>
          <a:bodyPr/>
          <a:lstStyle/>
          <a:p>
            <a:fld id="{679D2152-1C30-894C-9781-951D3C9748DF}" type="slidenum">
              <a:rPr lang="en-US" smtClean="0"/>
              <a:pPr/>
              <a:t>25</a:t>
            </a:fld>
            <a:endParaRPr lang="en-US"/>
          </a:p>
        </p:txBody>
      </p:sp>
      <p:sp>
        <p:nvSpPr>
          <p:cNvPr id="5" name="Footer Placeholder 4">
            <a:extLst>
              <a:ext uri="{FF2B5EF4-FFF2-40B4-BE49-F238E27FC236}">
                <a16:creationId xmlns:a16="http://schemas.microsoft.com/office/drawing/2014/main" id="{4E7344BF-B2E2-B958-3F1D-B240D4C59F77}"/>
              </a:ext>
            </a:extLst>
          </p:cNvPr>
          <p:cNvSpPr>
            <a:spLocks noGrp="1"/>
          </p:cNvSpPr>
          <p:nvPr>
            <p:ph type="ftr" sz="quarter" idx="13"/>
          </p:nvPr>
        </p:nvSpPr>
        <p:spPr/>
        <p:txBody>
          <a:bodyPr/>
          <a:lstStyle/>
          <a:p>
            <a:r>
              <a:rPr lang="en-US" altLang="en-US"/>
              <a:t>© 2023 SailPoint Technologies, Inc. All rights reserved.</a:t>
            </a:r>
            <a:endParaRPr lang="en-US" altLang="en-US" dirty="0"/>
          </a:p>
        </p:txBody>
      </p:sp>
      <p:sp>
        <p:nvSpPr>
          <p:cNvPr id="3" name="Text Placeholder 2">
            <a:extLst>
              <a:ext uri="{FF2B5EF4-FFF2-40B4-BE49-F238E27FC236}">
                <a16:creationId xmlns:a16="http://schemas.microsoft.com/office/drawing/2014/main" id="{78269A67-00EA-7A1C-2965-E97DAA9A9FFE}"/>
              </a:ext>
            </a:extLst>
          </p:cNvPr>
          <p:cNvSpPr>
            <a:spLocks noGrp="1"/>
          </p:cNvSpPr>
          <p:nvPr>
            <p:ph type="body" sz="half" idx="2"/>
          </p:nvPr>
        </p:nvSpPr>
        <p:spPr>
          <a:xfrm>
            <a:off x="406401" y="2336800"/>
            <a:ext cx="4165599" cy="3532188"/>
          </a:xfrm>
        </p:spPr>
        <p:txBody>
          <a:bodyPr>
            <a:normAutofit/>
          </a:bodyPr>
          <a:lstStyle/>
          <a:p>
            <a:r>
              <a:rPr lang="en-US" dirty="0">
                <a:latin typeface="Poppins" panose="00000500000000000000" pitchFamily="2" charset="0"/>
                <a:cs typeface="Poppins" panose="00000500000000000000" pitchFamily="2" charset="0"/>
              </a:rPr>
              <a:t>I’m long overdue for an audit on functions using the Older API versions.  V1, V2 and CC all need updated where possible, but I think the modern APIs are still short in a few areas.  I’m very open to feedback here.</a:t>
            </a:r>
          </a:p>
        </p:txBody>
      </p:sp>
      <p:sp>
        <p:nvSpPr>
          <p:cNvPr id="6" name="Title 5">
            <a:extLst>
              <a:ext uri="{FF2B5EF4-FFF2-40B4-BE49-F238E27FC236}">
                <a16:creationId xmlns:a16="http://schemas.microsoft.com/office/drawing/2014/main" id="{C6CC96FD-CFFD-C480-22D4-65EF2BA6EE38}"/>
              </a:ext>
            </a:extLst>
          </p:cNvPr>
          <p:cNvSpPr>
            <a:spLocks noGrp="1"/>
          </p:cNvSpPr>
          <p:nvPr>
            <p:ph type="title"/>
          </p:nvPr>
        </p:nvSpPr>
        <p:spPr/>
        <p:txBody>
          <a:bodyPr>
            <a:normAutofit/>
          </a:bodyPr>
          <a:lstStyle/>
          <a:p>
            <a:r>
              <a:rPr lang="en-US" sz="5400" dirty="0">
                <a:solidFill>
                  <a:srgbClr val="0033A1"/>
                </a:solidFill>
              </a:rPr>
              <a:t>Old</a:t>
            </a:r>
            <a:r>
              <a:rPr kumimoji="0" lang="en-US" sz="5400" b="1" i="0" u="none" strike="noStrike" kern="1200" cap="none" spc="0" normalizeH="0" baseline="0" noProof="0" dirty="0">
                <a:ln>
                  <a:noFill/>
                </a:ln>
                <a:solidFill>
                  <a:srgbClr val="0033A1"/>
                </a:solidFill>
                <a:effectLst/>
                <a:uLnTx/>
                <a:uFillTx/>
                <a:latin typeface="Poppins SemiBold" pitchFamily="2" charset="77"/>
                <a:ea typeface="+mj-ea"/>
                <a:cs typeface="Poppins SemiBold" pitchFamily="2" charset="77"/>
              </a:rPr>
              <a:t> APIs</a:t>
            </a:r>
            <a:endParaRPr lang="en-US" sz="5400" dirty="0"/>
          </a:p>
        </p:txBody>
      </p:sp>
    </p:spTree>
    <p:extLst>
      <p:ext uri="{BB962C8B-B14F-4D97-AF65-F5344CB8AC3E}">
        <p14:creationId xmlns:p14="http://schemas.microsoft.com/office/powerpoint/2010/main" val="179464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26</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a:xfrm>
            <a:off x="838200" y="2203479"/>
            <a:ext cx="10515600" cy="1619770"/>
          </a:xfrm>
        </p:spPr>
        <p:txBody>
          <a:bodyPr>
            <a:normAutofit fontScale="90000"/>
          </a:bodyPr>
          <a:lstStyle/>
          <a:p>
            <a:r>
              <a:rPr lang="en-US" dirty="0"/>
              <a:t>Questions, comments… criticisms???</a:t>
            </a:r>
          </a:p>
        </p:txBody>
      </p:sp>
    </p:spTree>
    <p:extLst>
      <p:ext uri="{BB962C8B-B14F-4D97-AF65-F5344CB8AC3E}">
        <p14:creationId xmlns:p14="http://schemas.microsoft.com/office/powerpoint/2010/main" val="275745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FB3D-DF17-8D27-7E0E-6CA8229B1685}"/>
              </a:ext>
            </a:extLst>
          </p:cNvPr>
          <p:cNvSpPr>
            <a:spLocks noGrp="1"/>
          </p:cNvSpPr>
          <p:nvPr>
            <p:ph type="sldNum" sz="quarter" idx="12"/>
          </p:nvPr>
        </p:nvSpPr>
        <p:spPr/>
        <p:txBody>
          <a:bodyPr/>
          <a:lstStyle/>
          <a:p>
            <a:fld id="{679D2152-1C30-894C-9781-951D3C9748DF}" type="slidenum">
              <a:rPr lang="en-US" smtClean="0"/>
              <a:t>27</a:t>
            </a:fld>
            <a:endParaRPr lang="en-US"/>
          </a:p>
        </p:txBody>
      </p:sp>
      <p:sp>
        <p:nvSpPr>
          <p:cNvPr id="3" name="Footer Placeholder 2">
            <a:extLst>
              <a:ext uri="{FF2B5EF4-FFF2-40B4-BE49-F238E27FC236}">
                <a16:creationId xmlns:a16="http://schemas.microsoft.com/office/drawing/2014/main" id="{825DC99E-286C-678A-1C61-10D88CC0E70B}"/>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6" name="Graphic 5" descr="SailPoint">
            <a:extLst>
              <a:ext uri="{FF2B5EF4-FFF2-40B4-BE49-F238E27FC236}">
                <a16:creationId xmlns:a16="http://schemas.microsoft.com/office/drawing/2014/main" id="{412E68D0-EED9-3551-5FC0-5C5D56DDD3BF}"/>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2835" y="1715262"/>
            <a:ext cx="2686330" cy="95385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67F51C1E-5126-7A85-CB60-69A7FFA65BA8}"/>
              </a:ext>
            </a:extLst>
          </p:cNvPr>
          <p:cNvPicPr>
            <a:picLocks noChangeAspect="1"/>
          </p:cNvPicPr>
          <p:nvPr/>
        </p:nvPicPr>
        <p:blipFill>
          <a:blip r:embed="rId4"/>
          <a:stretch>
            <a:fillRect/>
          </a:stretch>
        </p:blipFill>
        <p:spPr>
          <a:xfrm>
            <a:off x="2901072" y="2496662"/>
            <a:ext cx="2163097" cy="1795225"/>
          </a:xfrm>
          <a:prstGeom prst="rect">
            <a:avLst/>
          </a:prstGeom>
        </p:spPr>
      </p:pic>
      <p:pic>
        <p:nvPicPr>
          <p:cNvPr id="10" name="Picture 9" descr="Chart, histogram&#10;&#10;Description automatically generated">
            <a:extLst>
              <a:ext uri="{FF2B5EF4-FFF2-40B4-BE49-F238E27FC236}">
                <a16:creationId xmlns:a16="http://schemas.microsoft.com/office/drawing/2014/main" id="{AF7FAFF6-650B-2857-ED7D-3B0B35E6F9C0}"/>
              </a:ext>
            </a:extLst>
          </p:cNvPr>
          <p:cNvPicPr>
            <a:picLocks noChangeAspect="1"/>
          </p:cNvPicPr>
          <p:nvPr/>
        </p:nvPicPr>
        <p:blipFill>
          <a:blip r:embed="rId5"/>
          <a:stretch>
            <a:fillRect/>
          </a:stretch>
        </p:blipFill>
        <p:spPr>
          <a:xfrm>
            <a:off x="7139407" y="2496662"/>
            <a:ext cx="2163097" cy="1795225"/>
          </a:xfrm>
          <a:prstGeom prst="rect">
            <a:avLst/>
          </a:prstGeom>
        </p:spPr>
      </p:pic>
      <p:sp>
        <p:nvSpPr>
          <p:cNvPr id="11" name="Title 5">
            <a:extLst>
              <a:ext uri="{FF2B5EF4-FFF2-40B4-BE49-F238E27FC236}">
                <a16:creationId xmlns:a16="http://schemas.microsoft.com/office/drawing/2014/main" id="{ABF4BD4E-E703-E9BC-B809-876288039522}"/>
              </a:ext>
            </a:extLst>
          </p:cNvPr>
          <p:cNvSpPr txBox="1">
            <a:spLocks/>
          </p:cNvSpPr>
          <p:nvPr/>
        </p:nvSpPr>
        <p:spPr>
          <a:xfrm>
            <a:off x="831850" y="2973010"/>
            <a:ext cx="10515600" cy="1014984"/>
          </a:xfrm>
          <a:prstGeom prst="rect">
            <a:avLst/>
          </a:prstGeom>
        </p:spPr>
        <p:txBody>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ctr"/>
            <a:r>
              <a:rPr lang="en-US" sz="5400" dirty="0"/>
              <a:t>Thank you!</a:t>
            </a:r>
          </a:p>
        </p:txBody>
      </p:sp>
    </p:spTree>
    <p:extLst>
      <p:ext uri="{BB962C8B-B14F-4D97-AF65-F5344CB8AC3E}">
        <p14:creationId xmlns:p14="http://schemas.microsoft.com/office/powerpoint/2010/main" val="138197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2958E-77BE-CA68-1CEF-CD5C6984D07C}"/>
              </a:ext>
            </a:extLst>
          </p:cNvPr>
          <p:cNvSpPr>
            <a:spLocks noGrp="1"/>
          </p:cNvSpPr>
          <p:nvPr>
            <p:ph type="sldNum" sz="quarter" idx="12"/>
          </p:nvPr>
        </p:nvSpPr>
        <p:spPr/>
        <p:txBody>
          <a:bodyPr/>
          <a:lstStyle/>
          <a:p>
            <a:fld id="{679D2152-1C30-894C-9781-951D3C9748DF}" type="slidenum">
              <a:rPr lang="en-US" smtClean="0"/>
              <a:pPr/>
              <a:t>3</a:t>
            </a:fld>
            <a:endParaRPr lang="en-US"/>
          </a:p>
        </p:txBody>
      </p:sp>
      <p:sp>
        <p:nvSpPr>
          <p:cNvPr id="5" name="Footer Placeholder 4">
            <a:extLst>
              <a:ext uri="{FF2B5EF4-FFF2-40B4-BE49-F238E27FC236}">
                <a16:creationId xmlns:a16="http://schemas.microsoft.com/office/drawing/2014/main" id="{4E7344BF-B2E2-B958-3F1D-B240D4C59F77}"/>
              </a:ext>
            </a:extLst>
          </p:cNvPr>
          <p:cNvSpPr>
            <a:spLocks noGrp="1"/>
          </p:cNvSpPr>
          <p:nvPr>
            <p:ph type="ftr" sz="quarter" idx="13"/>
          </p:nvPr>
        </p:nvSpPr>
        <p:spPr/>
        <p:txBody>
          <a:bodyPr/>
          <a:lstStyle/>
          <a:p>
            <a:r>
              <a:rPr lang="en-US" altLang="en-US"/>
              <a:t>© 2023 SailPoint Technologies, Inc. All rights reserved.</a:t>
            </a:r>
            <a:endParaRPr lang="en-US" altLang="en-US" dirty="0"/>
          </a:p>
        </p:txBody>
      </p:sp>
      <p:sp>
        <p:nvSpPr>
          <p:cNvPr id="3" name="Text Placeholder 2">
            <a:extLst>
              <a:ext uri="{FF2B5EF4-FFF2-40B4-BE49-F238E27FC236}">
                <a16:creationId xmlns:a16="http://schemas.microsoft.com/office/drawing/2014/main" id="{78269A67-00EA-7A1C-2965-E97DAA9A9FFE}"/>
              </a:ext>
            </a:extLst>
          </p:cNvPr>
          <p:cNvSpPr>
            <a:spLocks noGrp="1"/>
          </p:cNvSpPr>
          <p:nvPr>
            <p:ph type="body" sz="half" idx="2"/>
          </p:nvPr>
        </p:nvSpPr>
        <p:spPr>
          <a:xfrm>
            <a:off x="406401" y="2336800"/>
            <a:ext cx="4165599" cy="3532188"/>
          </a:xfrm>
        </p:spPr>
        <p:txBody>
          <a:bodyPr>
            <a:normAutofit/>
          </a:bodyPr>
          <a:lstStyle/>
          <a:p>
            <a:r>
              <a:rPr lang="en-US" dirty="0">
                <a:latin typeface="Poppins" panose="00000500000000000000" pitchFamily="2" charset="0"/>
                <a:cs typeface="Poppins" panose="00000500000000000000" pitchFamily="2" charset="0"/>
              </a:rPr>
              <a:t>This Module is a generic version of the one I wrote for use at Lincoln.  I removed sections/functions written specifically for Lincoln and made everything as generic as possible.  I’ve tested a lot, but I’m sure there are still some kinks to work out.</a:t>
            </a:r>
          </a:p>
        </p:txBody>
      </p:sp>
      <p:sp>
        <p:nvSpPr>
          <p:cNvPr id="6" name="Title 5">
            <a:extLst>
              <a:ext uri="{FF2B5EF4-FFF2-40B4-BE49-F238E27FC236}">
                <a16:creationId xmlns:a16="http://schemas.microsoft.com/office/drawing/2014/main" id="{C6CC96FD-CFFD-C480-22D4-65EF2BA6EE38}"/>
              </a:ext>
            </a:extLst>
          </p:cNvPr>
          <p:cNvSpPr>
            <a:spLocks noGrp="1"/>
          </p:cNvSpPr>
          <p:nvPr>
            <p:ph type="title"/>
          </p:nvPr>
        </p:nvSpPr>
        <p:spPr/>
        <p:txBody>
          <a:bodyPr>
            <a:normAutofit/>
          </a:bodyPr>
          <a:lstStyle/>
          <a:p>
            <a:r>
              <a:rPr kumimoji="0" lang="en-US" sz="5400" b="1" i="0" u="none" strike="noStrike" kern="1200" cap="none" spc="0" normalizeH="0" baseline="0" noProof="0" dirty="0">
                <a:ln>
                  <a:noFill/>
                </a:ln>
                <a:solidFill>
                  <a:srgbClr val="0033A1"/>
                </a:solidFill>
                <a:effectLst/>
                <a:uLnTx/>
                <a:uFillTx/>
                <a:latin typeface="Poppins SemiBold" pitchFamily="2" charset="77"/>
                <a:ea typeface="+mj-ea"/>
                <a:cs typeface="Poppins SemiBold" pitchFamily="2" charset="77"/>
              </a:rPr>
              <a:t>DISCLAIMER!</a:t>
            </a:r>
            <a:endParaRPr lang="en-US" sz="5400" dirty="0"/>
          </a:p>
        </p:txBody>
      </p:sp>
    </p:spTree>
    <p:extLst>
      <p:ext uri="{BB962C8B-B14F-4D97-AF65-F5344CB8AC3E}">
        <p14:creationId xmlns:p14="http://schemas.microsoft.com/office/powerpoint/2010/main" val="85430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4</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a:xfrm>
            <a:off x="838200" y="2295525"/>
            <a:ext cx="10515600" cy="1133475"/>
          </a:xfrm>
        </p:spPr>
        <p:txBody>
          <a:bodyPr/>
          <a:lstStyle/>
          <a:p>
            <a:r>
              <a:rPr lang="en-US" dirty="0"/>
              <a:t>THE BORING PART</a:t>
            </a:r>
          </a:p>
        </p:txBody>
      </p:sp>
    </p:spTree>
    <p:extLst>
      <p:ext uri="{BB962C8B-B14F-4D97-AF65-F5344CB8AC3E}">
        <p14:creationId xmlns:p14="http://schemas.microsoft.com/office/powerpoint/2010/main" val="396321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9A6318-0644-CF40-B085-29124240C4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F5CE7A07-910F-7343-9014-AC75A17B310C}"/>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15" name="Text Placeholder 14">
            <a:extLst>
              <a:ext uri="{FF2B5EF4-FFF2-40B4-BE49-F238E27FC236}">
                <a16:creationId xmlns:a16="http://schemas.microsoft.com/office/drawing/2014/main" id="{112B2E8C-2BD7-BE48-A2C2-70BB1BC81E8E}"/>
              </a:ext>
            </a:extLst>
          </p:cNvPr>
          <p:cNvSpPr>
            <a:spLocks noGrp="1"/>
          </p:cNvSpPr>
          <p:nvPr>
            <p:ph type="body" sz="quarter" idx="21"/>
          </p:nvPr>
        </p:nvSpPr>
        <p:spPr/>
        <p:txBody>
          <a:bodyPr/>
          <a:lstStyle/>
          <a:p>
            <a:r>
              <a:rPr lang="en-US" dirty="0"/>
              <a:t>Let the code do the work.  Functions leverage Classes to build the more complex JSON bodies.</a:t>
            </a:r>
          </a:p>
          <a:p>
            <a:endParaRPr lang="en-US" dirty="0"/>
          </a:p>
        </p:txBody>
      </p:sp>
      <p:sp>
        <p:nvSpPr>
          <p:cNvPr id="14" name="Text Placeholder 13">
            <a:extLst>
              <a:ext uri="{FF2B5EF4-FFF2-40B4-BE49-F238E27FC236}">
                <a16:creationId xmlns:a16="http://schemas.microsoft.com/office/drawing/2014/main" id="{F208314B-D059-3A46-9106-758FF411BCC2}"/>
              </a:ext>
            </a:extLst>
          </p:cNvPr>
          <p:cNvSpPr>
            <a:spLocks noGrp="1"/>
          </p:cNvSpPr>
          <p:nvPr>
            <p:ph type="body" sz="quarter" idx="20"/>
          </p:nvPr>
        </p:nvSpPr>
        <p:spPr/>
        <p:txBody>
          <a:bodyPr>
            <a:normAutofit fontScale="92500" lnSpcReduction="10000"/>
          </a:bodyPr>
          <a:lstStyle/>
          <a:p>
            <a:r>
              <a:rPr lang="en-US" dirty="0"/>
              <a:t>Classes do the heavy lifting</a:t>
            </a:r>
          </a:p>
        </p:txBody>
      </p:sp>
      <p:sp>
        <p:nvSpPr>
          <p:cNvPr id="13" name="Text Placeholder 12">
            <a:extLst>
              <a:ext uri="{FF2B5EF4-FFF2-40B4-BE49-F238E27FC236}">
                <a16:creationId xmlns:a16="http://schemas.microsoft.com/office/drawing/2014/main" id="{905D379B-827B-264A-988E-223799612885}"/>
              </a:ext>
            </a:extLst>
          </p:cNvPr>
          <p:cNvSpPr>
            <a:spLocks noGrp="1"/>
          </p:cNvSpPr>
          <p:nvPr>
            <p:ph type="body" sz="quarter" idx="19"/>
          </p:nvPr>
        </p:nvSpPr>
        <p:spPr/>
        <p:txBody>
          <a:bodyPr/>
          <a:lstStyle/>
          <a:p>
            <a:r>
              <a:rPr lang="en-US" dirty="0"/>
              <a:t>Parameters for common attributes make basic searches quick and easy.</a:t>
            </a:r>
          </a:p>
          <a:p>
            <a:endParaRPr lang="en-US" dirty="0"/>
          </a:p>
        </p:txBody>
      </p:sp>
      <p:sp>
        <p:nvSpPr>
          <p:cNvPr id="12" name="Text Placeholder 11">
            <a:extLst>
              <a:ext uri="{FF2B5EF4-FFF2-40B4-BE49-F238E27FC236}">
                <a16:creationId xmlns:a16="http://schemas.microsoft.com/office/drawing/2014/main" id="{317CC3C5-0ECA-C84B-B3F1-40B034C12C03}"/>
              </a:ext>
            </a:extLst>
          </p:cNvPr>
          <p:cNvSpPr>
            <a:spLocks noGrp="1"/>
          </p:cNvSpPr>
          <p:nvPr>
            <p:ph type="body" sz="quarter" idx="18"/>
          </p:nvPr>
        </p:nvSpPr>
        <p:spPr/>
        <p:txBody>
          <a:bodyPr>
            <a:normAutofit fontScale="92500" lnSpcReduction="10000"/>
          </a:bodyPr>
          <a:lstStyle/>
          <a:p>
            <a:r>
              <a:rPr lang="en-US" dirty="0"/>
              <a:t>Predefined search criteria</a:t>
            </a:r>
          </a:p>
        </p:txBody>
      </p:sp>
      <p:sp>
        <p:nvSpPr>
          <p:cNvPr id="11" name="Text Placeholder 10">
            <a:extLst>
              <a:ext uri="{FF2B5EF4-FFF2-40B4-BE49-F238E27FC236}">
                <a16:creationId xmlns:a16="http://schemas.microsoft.com/office/drawing/2014/main" id="{B1856099-470D-4F48-9792-3DF9EEA99594}"/>
              </a:ext>
            </a:extLst>
          </p:cNvPr>
          <p:cNvSpPr>
            <a:spLocks noGrp="1"/>
          </p:cNvSpPr>
          <p:nvPr>
            <p:ph type="body" sz="quarter" idx="17"/>
          </p:nvPr>
        </p:nvSpPr>
        <p:spPr/>
        <p:txBody>
          <a:bodyPr/>
          <a:lstStyle/>
          <a:p>
            <a:r>
              <a:rPr lang="en-US" dirty="0"/>
              <a:t>Instance Parameter on all Functions lets you easily switch between your Production and Sandbox environments.</a:t>
            </a:r>
          </a:p>
          <a:p>
            <a:endParaRPr lang="en-US" dirty="0"/>
          </a:p>
        </p:txBody>
      </p:sp>
      <p:sp>
        <p:nvSpPr>
          <p:cNvPr id="10" name="Text Placeholder 9">
            <a:extLst>
              <a:ext uri="{FF2B5EF4-FFF2-40B4-BE49-F238E27FC236}">
                <a16:creationId xmlns:a16="http://schemas.microsoft.com/office/drawing/2014/main" id="{F6321401-8213-5543-ACC0-7C9EEF9FCCEC}"/>
              </a:ext>
            </a:extLst>
          </p:cNvPr>
          <p:cNvSpPr>
            <a:spLocks noGrp="1"/>
          </p:cNvSpPr>
          <p:nvPr>
            <p:ph type="body" sz="quarter" idx="16"/>
          </p:nvPr>
        </p:nvSpPr>
        <p:spPr/>
        <p:txBody>
          <a:bodyPr>
            <a:normAutofit fontScale="92500" lnSpcReduction="10000"/>
          </a:bodyPr>
          <a:lstStyle/>
          <a:p>
            <a:r>
              <a:rPr lang="en-US" dirty="0"/>
              <a:t>Easy switching between Tenants</a:t>
            </a:r>
          </a:p>
        </p:txBody>
      </p:sp>
      <p:sp>
        <p:nvSpPr>
          <p:cNvPr id="9" name="Text Placeholder 8">
            <a:extLst>
              <a:ext uri="{FF2B5EF4-FFF2-40B4-BE49-F238E27FC236}">
                <a16:creationId xmlns:a16="http://schemas.microsoft.com/office/drawing/2014/main" id="{29393BE2-5CA1-C444-9F18-E6B5FAF33BEE}"/>
              </a:ext>
            </a:extLst>
          </p:cNvPr>
          <p:cNvSpPr>
            <a:spLocks noGrp="1"/>
          </p:cNvSpPr>
          <p:nvPr>
            <p:ph type="body" sz="quarter" idx="15"/>
          </p:nvPr>
        </p:nvSpPr>
        <p:spPr/>
        <p:txBody>
          <a:bodyPr/>
          <a:lstStyle/>
          <a:p>
            <a:r>
              <a:rPr lang="en-US" dirty="0"/>
              <a:t>Organization Names are set as Environmental Variables.</a:t>
            </a:r>
          </a:p>
        </p:txBody>
      </p:sp>
      <p:sp>
        <p:nvSpPr>
          <p:cNvPr id="8" name="Text Placeholder 7">
            <a:extLst>
              <a:ext uri="{FF2B5EF4-FFF2-40B4-BE49-F238E27FC236}">
                <a16:creationId xmlns:a16="http://schemas.microsoft.com/office/drawing/2014/main" id="{DA504F55-7C7B-A64E-9B66-FAE31F8275ED}"/>
              </a:ext>
            </a:extLst>
          </p:cNvPr>
          <p:cNvSpPr>
            <a:spLocks noGrp="1"/>
          </p:cNvSpPr>
          <p:nvPr>
            <p:ph type="body" sz="quarter" idx="14"/>
          </p:nvPr>
        </p:nvSpPr>
        <p:spPr/>
        <p:txBody>
          <a:bodyPr>
            <a:normAutofit fontScale="92500" lnSpcReduction="10000"/>
          </a:bodyPr>
          <a:lstStyle/>
          <a:p>
            <a:r>
              <a:rPr lang="en-US" dirty="0"/>
              <a:t>No config files required</a:t>
            </a:r>
          </a:p>
        </p:txBody>
      </p:sp>
      <p:sp>
        <p:nvSpPr>
          <p:cNvPr id="7" name="Text Placeholder 6">
            <a:extLst>
              <a:ext uri="{FF2B5EF4-FFF2-40B4-BE49-F238E27FC236}">
                <a16:creationId xmlns:a16="http://schemas.microsoft.com/office/drawing/2014/main" id="{760F243E-9D8E-D746-8CA6-D76D127BB84A}"/>
              </a:ext>
            </a:extLst>
          </p:cNvPr>
          <p:cNvSpPr>
            <a:spLocks noGrp="1"/>
          </p:cNvSpPr>
          <p:nvPr>
            <p:ph type="body" sz="half" idx="2"/>
          </p:nvPr>
        </p:nvSpPr>
        <p:spPr/>
        <p:txBody>
          <a:bodyPr/>
          <a:lstStyle/>
          <a:p>
            <a:endParaRPr lang="en-US" dirty="0"/>
          </a:p>
          <a:p>
            <a:r>
              <a:rPr lang="en-US" dirty="0"/>
              <a:t>GitHub:</a:t>
            </a:r>
            <a:endParaRPr lang="en-US" dirty="0">
              <a:hlinkClick r:id="rId2"/>
            </a:endParaRPr>
          </a:p>
          <a:p>
            <a:r>
              <a:rPr lang="en-US" dirty="0">
                <a:hlinkClick r:id="rId2"/>
              </a:rPr>
              <a:t>https://github.com/dmbrown1386/IdentityNow-Module</a:t>
            </a:r>
            <a:r>
              <a:rPr lang="en-US" dirty="0"/>
              <a:t> </a:t>
            </a:r>
          </a:p>
          <a:p>
            <a:endParaRPr lang="en-US" dirty="0"/>
          </a:p>
          <a:p>
            <a:r>
              <a:rPr lang="en-US" dirty="0"/>
              <a:t>PowerShell Gallery:</a:t>
            </a:r>
            <a:endParaRPr lang="en-US" dirty="0">
              <a:hlinkClick r:id="rId2"/>
            </a:endParaRPr>
          </a:p>
          <a:p>
            <a:r>
              <a:rPr lang="en-US" dirty="0">
                <a:hlinkClick r:id="rId2"/>
              </a:rPr>
              <a:t>https://github.com/dmbrown1386/IdentityNow-Module</a:t>
            </a:r>
            <a:r>
              <a:rPr lang="en-US" dirty="0"/>
              <a:t> </a:t>
            </a:r>
          </a:p>
        </p:txBody>
      </p:sp>
      <p:sp>
        <p:nvSpPr>
          <p:cNvPr id="6" name="Title 5">
            <a:extLst>
              <a:ext uri="{FF2B5EF4-FFF2-40B4-BE49-F238E27FC236}">
                <a16:creationId xmlns:a16="http://schemas.microsoft.com/office/drawing/2014/main" id="{217B9998-BE68-4346-9F30-2391FBAB0E12}"/>
              </a:ext>
            </a:extLst>
          </p:cNvPr>
          <p:cNvSpPr>
            <a:spLocks noGrp="1"/>
          </p:cNvSpPr>
          <p:nvPr>
            <p:ph type="title"/>
          </p:nvPr>
        </p:nvSpPr>
        <p:spPr/>
        <p:txBody>
          <a:bodyPr>
            <a:normAutofit fontScale="90000"/>
          </a:bodyPr>
          <a:lstStyle/>
          <a:p>
            <a:r>
              <a:rPr lang="en-US" dirty="0"/>
              <a:t>New PowerShell Module for IdentityNow</a:t>
            </a:r>
          </a:p>
        </p:txBody>
      </p:sp>
    </p:spTree>
    <p:extLst>
      <p:ext uri="{BB962C8B-B14F-4D97-AF65-F5344CB8AC3E}">
        <p14:creationId xmlns:p14="http://schemas.microsoft.com/office/powerpoint/2010/main" val="305054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fld id="{679D2152-1C30-894C-9781-951D3C9748DF}" type="slidenum">
              <a:rPr lang="en-US" smtClean="0"/>
              <a:pPr/>
              <a:t>6</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r>
              <a:rPr lang="en-US" sz="2800" dirty="0"/>
              <a:t>A script runs each time you Import the Module to check your Org Names have been set.</a:t>
            </a:r>
          </a:p>
          <a:p>
            <a:r>
              <a:rPr lang="en-US" sz="2800" dirty="0"/>
              <a:t>If one or both are missing, you will see warning and will be prompted to select to create the missing variable(s) as a User or System Variable and then provide the missing name(s).</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311396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fld id="{679D2152-1C30-894C-9781-951D3C9748DF}" type="slidenum">
              <a:rPr lang="en-US" smtClean="0"/>
              <a:pPr/>
              <a:t>7</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r>
              <a:rPr lang="en-US" dirty="0">
                <a:ea typeface="+mn-lt"/>
                <a:cs typeface="+mn-lt"/>
              </a:rPr>
              <a:t>Authentication is easy!</a:t>
            </a:r>
          </a:p>
          <a:p>
            <a:pPr lvl="1"/>
            <a:r>
              <a:rPr lang="en-US" dirty="0">
                <a:cs typeface="Calibri"/>
              </a:rPr>
              <a:t>The only supported Authentication Method is Client Credentials with a Personal Access Token (PAT).</a:t>
            </a:r>
          </a:p>
          <a:p>
            <a:r>
              <a:rPr lang="en-US" dirty="0">
                <a:cs typeface="Calibri"/>
              </a:rPr>
              <a:t>The Get-</a:t>
            </a:r>
            <a:r>
              <a:rPr lang="en-US" dirty="0" err="1">
                <a:cs typeface="Calibri"/>
              </a:rPr>
              <a:t>IdnToken</a:t>
            </a:r>
            <a:r>
              <a:rPr lang="en-US" dirty="0">
                <a:cs typeface="Calibri"/>
              </a:rPr>
              <a:t> Function will create the variable with your Token and the Base URLs for your Production and Sandbox Tenants.</a:t>
            </a:r>
          </a:p>
          <a:p>
            <a:pPr lvl="1"/>
            <a:r>
              <a:rPr lang="en-US" dirty="0">
                <a:cs typeface="Calibri"/>
              </a:rPr>
              <a:t>Pass your Client ID as a string and your Secret as a Secure String to the function, and that's it!</a:t>
            </a:r>
          </a:p>
          <a:p>
            <a:pPr lvl="1"/>
            <a:r>
              <a:rPr lang="en-US" dirty="0">
                <a:cs typeface="Calibri"/>
              </a:rPr>
              <a:t>This keeps you in control of your credentials.</a:t>
            </a:r>
          </a:p>
          <a:p>
            <a:pPr lvl="1"/>
            <a:r>
              <a:rPr lang="en-US" dirty="0">
                <a:cs typeface="Calibri"/>
              </a:rPr>
              <a:t>Store and Extract them from any secure location available</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dirty="0"/>
              <a:t>Authentication</a:t>
            </a:r>
          </a:p>
        </p:txBody>
      </p:sp>
    </p:spTree>
    <p:extLst>
      <p:ext uri="{BB962C8B-B14F-4D97-AF65-F5344CB8AC3E}">
        <p14:creationId xmlns:p14="http://schemas.microsoft.com/office/powerpoint/2010/main" val="213093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2958E-77BE-CA68-1CEF-CD5C6984D07C}"/>
              </a:ext>
            </a:extLst>
          </p:cNvPr>
          <p:cNvSpPr>
            <a:spLocks noGrp="1"/>
          </p:cNvSpPr>
          <p:nvPr>
            <p:ph type="sldNum" sz="quarter" idx="12"/>
          </p:nvPr>
        </p:nvSpPr>
        <p:spPr/>
        <p:txBody>
          <a:bodyPr/>
          <a:lstStyle/>
          <a:p>
            <a:fld id="{679D2152-1C30-894C-9781-951D3C9748DF}" type="slidenum">
              <a:rPr lang="en-US" smtClean="0"/>
              <a:pPr/>
              <a:t>8</a:t>
            </a:fld>
            <a:endParaRPr lang="en-US"/>
          </a:p>
        </p:txBody>
      </p:sp>
      <p:sp>
        <p:nvSpPr>
          <p:cNvPr id="5" name="Footer Placeholder 4">
            <a:extLst>
              <a:ext uri="{FF2B5EF4-FFF2-40B4-BE49-F238E27FC236}">
                <a16:creationId xmlns:a16="http://schemas.microsoft.com/office/drawing/2014/main" id="{4E7344BF-B2E2-B958-3F1D-B240D4C59F77}"/>
              </a:ext>
            </a:extLst>
          </p:cNvPr>
          <p:cNvSpPr>
            <a:spLocks noGrp="1"/>
          </p:cNvSpPr>
          <p:nvPr>
            <p:ph type="ftr" sz="quarter" idx="13"/>
          </p:nvPr>
        </p:nvSpPr>
        <p:spPr/>
        <p:txBody>
          <a:bodyPr/>
          <a:lstStyle/>
          <a:p>
            <a:r>
              <a:rPr lang="en-US" altLang="en-US"/>
              <a:t>© 2023 SailPoint Technologies, Inc. All rights reserved.</a:t>
            </a:r>
            <a:endParaRPr lang="en-US" altLang="en-US" dirty="0"/>
          </a:p>
        </p:txBody>
      </p:sp>
      <p:sp>
        <p:nvSpPr>
          <p:cNvPr id="3" name="Text Placeholder 2">
            <a:extLst>
              <a:ext uri="{FF2B5EF4-FFF2-40B4-BE49-F238E27FC236}">
                <a16:creationId xmlns:a16="http://schemas.microsoft.com/office/drawing/2014/main" id="{78269A67-00EA-7A1C-2965-E97DAA9A9FFE}"/>
              </a:ext>
            </a:extLst>
          </p:cNvPr>
          <p:cNvSpPr>
            <a:spLocks noGrp="1"/>
          </p:cNvSpPr>
          <p:nvPr>
            <p:ph type="body" sz="half" idx="2"/>
          </p:nvPr>
        </p:nvSpPr>
        <p:spPr>
          <a:xfrm>
            <a:off x="406401" y="2336800"/>
            <a:ext cx="4165599" cy="3532188"/>
          </a:xfrm>
        </p:spPr>
        <p:txBody>
          <a:bodyPr>
            <a:normAutofit lnSpcReduction="10000"/>
          </a:bodyPr>
          <a:lstStyle/>
          <a:p>
            <a:r>
              <a:rPr lang="en-US" dirty="0">
                <a:latin typeface="Poppins" panose="00000500000000000000" pitchFamily="2" charset="0"/>
                <a:cs typeface="Poppins" panose="00000500000000000000" pitchFamily="2" charset="0"/>
              </a:rPr>
              <a:t>The Instance parameter is used to select which Tenant to run the Function against.  The Get-</a:t>
            </a:r>
            <a:r>
              <a:rPr lang="en-US" dirty="0" err="1">
                <a:latin typeface="Poppins" panose="00000500000000000000" pitchFamily="2" charset="0"/>
                <a:cs typeface="Poppins" panose="00000500000000000000" pitchFamily="2" charset="0"/>
              </a:rPr>
              <a:t>IdnToken</a:t>
            </a:r>
            <a:r>
              <a:rPr lang="en-US" dirty="0">
                <a:latin typeface="Poppins" panose="00000500000000000000" pitchFamily="2" charset="0"/>
                <a:cs typeface="Poppins" panose="00000500000000000000" pitchFamily="2" charset="0"/>
              </a:rPr>
              <a:t> function will create a variable with the Bearer Token and the Base URLs for the selected Tenant.</a:t>
            </a: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All other Functions use the Instance Parameter to select the Variable for the Chosen Tenant.  The default value is Production.</a:t>
            </a:r>
          </a:p>
          <a:p>
            <a:endParaRPr lang="en-US" dirty="0">
              <a:latin typeface="Poppins" panose="00000500000000000000" pitchFamily="2" charset="0"/>
              <a:cs typeface="Poppins" panose="00000500000000000000" pitchFamily="2" charset="0"/>
            </a:endParaRPr>
          </a:p>
        </p:txBody>
      </p:sp>
      <p:sp>
        <p:nvSpPr>
          <p:cNvPr id="6" name="Title 5">
            <a:extLst>
              <a:ext uri="{FF2B5EF4-FFF2-40B4-BE49-F238E27FC236}">
                <a16:creationId xmlns:a16="http://schemas.microsoft.com/office/drawing/2014/main" id="{C6CC96FD-CFFD-C480-22D4-65EF2BA6EE38}"/>
              </a:ext>
            </a:extLst>
          </p:cNvPr>
          <p:cNvSpPr>
            <a:spLocks noGrp="1"/>
          </p:cNvSpPr>
          <p:nvPr>
            <p:ph type="title"/>
          </p:nvPr>
        </p:nvSpPr>
        <p:spPr/>
        <p:txBody>
          <a:bodyPr>
            <a:normAutofit/>
          </a:bodyPr>
          <a:lstStyle/>
          <a:p>
            <a:r>
              <a:rPr kumimoji="0" lang="en-US" sz="5400" b="1" i="0" u="none" strike="noStrike" kern="1200" cap="none" spc="0" normalizeH="0" baseline="0" noProof="0" dirty="0">
                <a:ln>
                  <a:noFill/>
                </a:ln>
                <a:solidFill>
                  <a:srgbClr val="0033A1"/>
                </a:solidFill>
                <a:effectLst/>
                <a:uLnTx/>
                <a:uFillTx/>
                <a:latin typeface="Poppins SemiBold" pitchFamily="2" charset="77"/>
                <a:ea typeface="+mj-ea"/>
                <a:cs typeface="Poppins SemiBold" pitchFamily="2" charset="77"/>
              </a:rPr>
              <a:t>Tenant Selection</a:t>
            </a:r>
            <a:endParaRPr lang="en-US" sz="5400" dirty="0"/>
          </a:p>
        </p:txBody>
      </p:sp>
    </p:spTree>
    <p:extLst>
      <p:ext uri="{BB962C8B-B14F-4D97-AF65-F5344CB8AC3E}">
        <p14:creationId xmlns:p14="http://schemas.microsoft.com/office/powerpoint/2010/main" val="70734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9</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a:xfrm>
            <a:off x="838200" y="2295525"/>
            <a:ext cx="10515600" cy="1133475"/>
          </a:xfrm>
        </p:spPr>
        <p:txBody>
          <a:bodyPr/>
          <a:lstStyle/>
          <a:p>
            <a:r>
              <a:rPr lang="en-US" dirty="0"/>
              <a:t>THE FUN PART</a:t>
            </a:r>
          </a:p>
        </p:txBody>
      </p:sp>
    </p:spTree>
    <p:extLst>
      <p:ext uri="{BB962C8B-B14F-4D97-AF65-F5344CB8AC3E}">
        <p14:creationId xmlns:p14="http://schemas.microsoft.com/office/powerpoint/2010/main" val="1641184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36632</TotalTime>
  <Words>1482</Words>
  <Application>Microsoft Office PowerPoint</Application>
  <PresentationFormat>Widescreen</PresentationFormat>
  <Paragraphs>164</Paragraphs>
  <Slides>27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Poppins</vt:lpstr>
      <vt:lpstr>Poppins SemiBold</vt:lpstr>
      <vt:lpstr>Office Theme</vt:lpstr>
      <vt:lpstr>1_Office Theme</vt:lpstr>
      <vt:lpstr>PowerPoint Presentation</vt:lpstr>
      <vt:lpstr>THE DON’T YELL AT ME PART</vt:lpstr>
      <vt:lpstr>DISCLAIMER!</vt:lpstr>
      <vt:lpstr>THE BORING PART</vt:lpstr>
      <vt:lpstr>New PowerShell Module for IdentityNow</vt:lpstr>
      <vt:lpstr>Getting Started</vt:lpstr>
      <vt:lpstr>Authentication</vt:lpstr>
      <vt:lpstr>Tenant Selection</vt:lpstr>
      <vt:lpstr>THE FUN PART</vt:lpstr>
      <vt:lpstr>Running Searches</vt:lpstr>
      <vt:lpstr>Search Examples</vt:lpstr>
      <vt:lpstr>Creating Transforms</vt:lpstr>
      <vt:lpstr>Transform Examples</vt:lpstr>
      <vt:lpstr>Adding Identity Attributes</vt:lpstr>
      <vt:lpstr>Screenshots</vt:lpstr>
      <vt:lpstr>Updating Role Criteria</vt:lpstr>
      <vt:lpstr>Screenshots</vt:lpstr>
      <vt:lpstr>Other Cool Things</vt:lpstr>
      <vt:lpstr>THE NOT DONE YET PART</vt:lpstr>
      <vt:lpstr>More Transform Classes</vt:lpstr>
      <vt:lpstr>Additional Search Functions</vt:lpstr>
      <vt:lpstr>Dynamic Roles</vt:lpstr>
      <vt:lpstr>Dynamic Roles</vt:lpstr>
      <vt:lpstr>Sources</vt:lpstr>
      <vt:lpstr>Old APIs</vt:lpstr>
      <vt:lpstr>Questions, comments… criticisms???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Forget the GUI, Embrace the Shell!</dc:title>
  <dc:creator>Brown, Derek</dc:creator>
  <cp:lastModifiedBy>Brown, Derek</cp:lastModifiedBy>
  <cp:revision>146</cp:revision>
  <dcterms:created xsi:type="dcterms:W3CDTF">2023-01-09T19:34:47Z</dcterms:created>
  <dcterms:modified xsi:type="dcterms:W3CDTF">2023-02-10T21:52:03Z</dcterms:modified>
</cp:coreProperties>
</file>