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279" r:id="rId3"/>
    <p:sldId id="320" r:id="rId4"/>
    <p:sldId id="301" r:id="rId5"/>
    <p:sldId id="303" r:id="rId6"/>
    <p:sldId id="302" r:id="rId7"/>
    <p:sldId id="321" r:id="rId8"/>
    <p:sldId id="305" r:id="rId9"/>
    <p:sldId id="276" r:id="rId10"/>
    <p:sldId id="306" r:id="rId11"/>
    <p:sldId id="307" r:id="rId12"/>
    <p:sldId id="308" r:id="rId13"/>
    <p:sldId id="312" r:id="rId14"/>
    <p:sldId id="313" r:id="rId15"/>
    <p:sldId id="314" r:id="rId16"/>
    <p:sldId id="310" r:id="rId17"/>
    <p:sldId id="315" r:id="rId18"/>
    <p:sldId id="316" r:id="rId19"/>
    <p:sldId id="322" r:id="rId20"/>
    <p:sldId id="318" r:id="rId21"/>
    <p:sldId id="319" r:id="rId22"/>
    <p:sldId id="323" r:id="rId23"/>
    <p:sldId id="324" r:id="rId24"/>
    <p:sldId id="296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itchFamily="2" charset="77"/>
      <p:regular r:id="rId32"/>
      <p:bold r:id="rId33"/>
      <p:italic r:id="rId34"/>
      <p:boldItalic r:id="rId35"/>
    </p:embeddedFont>
    <p:embeddedFont>
      <p:font typeface="Poppins SemiBold" pitchFamily="2" charset="77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32" y="176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A743F-9687-8448-98B8-D43A45F90515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E439B5-E489-C641-860B-4259CB2D33FF}">
      <dgm:prSet/>
      <dgm:spPr/>
      <dgm:t>
        <a:bodyPr/>
        <a:lstStyle/>
        <a:p>
          <a:pPr rtl="0"/>
          <a:r>
            <a:rPr lang="en-US"/>
            <a:t>Manifest File</a:t>
          </a:r>
        </a:p>
      </dgm:t>
    </dgm:pt>
    <dgm:pt modelId="{610C089C-7C1A-E545-8D85-12956A3EDB68}" type="parTrans" cxnId="{514EDE0A-9B6E-5440-AC77-43D4258598D6}">
      <dgm:prSet/>
      <dgm:spPr/>
      <dgm:t>
        <a:bodyPr/>
        <a:lstStyle/>
        <a:p>
          <a:endParaRPr lang="en-US"/>
        </a:p>
      </dgm:t>
    </dgm:pt>
    <dgm:pt modelId="{250DEA3E-4BD3-A142-AD7B-A0F5D5D22261}" type="sibTrans" cxnId="{514EDE0A-9B6E-5440-AC77-43D4258598D6}">
      <dgm:prSet/>
      <dgm:spPr/>
      <dgm:t>
        <a:bodyPr/>
        <a:lstStyle/>
        <a:p>
          <a:endParaRPr lang="en-US"/>
        </a:p>
      </dgm:t>
    </dgm:pt>
    <dgm:pt modelId="{8F212D40-308F-B846-A1C1-6DF4112C0E40}">
      <dgm:prSet/>
      <dgm:spPr/>
      <dgm:t>
        <a:bodyPr/>
        <a:lstStyle/>
        <a:p>
          <a:pPr rtl="0"/>
          <a:r>
            <a:rPr lang="en-US"/>
            <a:t>Build File</a:t>
          </a:r>
        </a:p>
      </dgm:t>
    </dgm:pt>
    <dgm:pt modelId="{4218164C-BF92-2847-A6A4-AA459C65E1E6}" type="parTrans" cxnId="{349198D1-19E1-A44D-9892-0D5435937DAC}">
      <dgm:prSet/>
      <dgm:spPr/>
      <dgm:t>
        <a:bodyPr/>
        <a:lstStyle/>
        <a:p>
          <a:endParaRPr lang="en-US"/>
        </a:p>
      </dgm:t>
    </dgm:pt>
    <dgm:pt modelId="{A923F0F5-B870-3F41-BEC6-FC1E8856C495}" type="sibTrans" cxnId="{349198D1-19E1-A44D-9892-0D5435937DAC}">
      <dgm:prSet/>
      <dgm:spPr/>
      <dgm:t>
        <a:bodyPr/>
        <a:lstStyle/>
        <a:p>
          <a:endParaRPr lang="en-US"/>
        </a:p>
      </dgm:t>
    </dgm:pt>
    <dgm:pt modelId="{5E296174-5445-4544-8499-292A9899CC50}">
      <dgm:prSet/>
      <dgm:spPr/>
      <dgm:t>
        <a:bodyPr/>
        <a:lstStyle/>
        <a:p>
          <a:pPr rtl="0"/>
          <a:r>
            <a:rPr lang="en-US"/>
            <a:t>Database Scripts</a:t>
          </a:r>
        </a:p>
      </dgm:t>
    </dgm:pt>
    <dgm:pt modelId="{E07FB79E-BA45-3142-9536-565EEC5DE0B2}" type="parTrans" cxnId="{766B4CDB-A039-7544-99DC-8BB6BA188393}">
      <dgm:prSet/>
      <dgm:spPr/>
      <dgm:t>
        <a:bodyPr/>
        <a:lstStyle/>
        <a:p>
          <a:endParaRPr lang="en-US"/>
        </a:p>
      </dgm:t>
    </dgm:pt>
    <dgm:pt modelId="{4AA6120B-C52E-314F-B4C9-DE04B39ECB5B}" type="sibTrans" cxnId="{766B4CDB-A039-7544-99DC-8BB6BA188393}">
      <dgm:prSet/>
      <dgm:spPr/>
      <dgm:t>
        <a:bodyPr/>
        <a:lstStyle/>
        <a:p>
          <a:endParaRPr lang="en-US"/>
        </a:p>
      </dgm:t>
    </dgm:pt>
    <dgm:pt modelId="{A7DB023A-4346-0F4E-870D-B5DD7A6EC80A}">
      <dgm:prSet/>
      <dgm:spPr/>
      <dgm:t>
        <a:bodyPr/>
        <a:lstStyle/>
        <a:p>
          <a:pPr rtl="0"/>
          <a:r>
            <a:rPr lang="en-US"/>
            <a:t>Java Classes</a:t>
          </a:r>
        </a:p>
      </dgm:t>
    </dgm:pt>
    <dgm:pt modelId="{0C63E3D7-5A33-7B46-AA46-26A11A1A451C}" type="parTrans" cxnId="{7337CAC4-E82C-964F-9BE7-F4E91ADB527D}">
      <dgm:prSet/>
      <dgm:spPr/>
      <dgm:t>
        <a:bodyPr/>
        <a:lstStyle/>
        <a:p>
          <a:endParaRPr lang="en-US"/>
        </a:p>
      </dgm:t>
    </dgm:pt>
    <dgm:pt modelId="{DAE8F3B9-1580-E442-A838-3CFBEB86D165}" type="sibTrans" cxnId="{7337CAC4-E82C-964F-9BE7-F4E91ADB527D}">
      <dgm:prSet/>
      <dgm:spPr/>
      <dgm:t>
        <a:bodyPr/>
        <a:lstStyle/>
        <a:p>
          <a:endParaRPr lang="en-US"/>
        </a:p>
      </dgm:t>
    </dgm:pt>
    <dgm:pt modelId="{E4D169BD-B451-564C-9F96-C59DABA3ED2C}">
      <dgm:prSet/>
      <dgm:spPr/>
      <dgm:t>
        <a:bodyPr/>
        <a:lstStyle/>
        <a:p>
          <a:pPr rtl="0"/>
          <a:r>
            <a:rPr lang="en-US"/>
            <a:t>XML Artifacts</a:t>
          </a:r>
        </a:p>
      </dgm:t>
    </dgm:pt>
    <dgm:pt modelId="{B73F3257-E00C-1440-83AA-3F0C392ABD18}" type="parTrans" cxnId="{192243B4-3C7D-5248-B1FB-203C2CE82A2A}">
      <dgm:prSet/>
      <dgm:spPr/>
      <dgm:t>
        <a:bodyPr/>
        <a:lstStyle/>
        <a:p>
          <a:endParaRPr lang="en-US"/>
        </a:p>
      </dgm:t>
    </dgm:pt>
    <dgm:pt modelId="{2BBC9B11-C421-E743-A85E-69E745104ECD}" type="sibTrans" cxnId="{192243B4-3C7D-5248-B1FB-203C2CE82A2A}">
      <dgm:prSet/>
      <dgm:spPr/>
      <dgm:t>
        <a:bodyPr/>
        <a:lstStyle/>
        <a:p>
          <a:endParaRPr lang="en-US"/>
        </a:p>
      </dgm:t>
    </dgm:pt>
    <dgm:pt modelId="{D8B8B613-C500-0A42-A492-F22FA5F9511C}">
      <dgm:prSet/>
      <dgm:spPr/>
      <dgm:t>
        <a:bodyPr/>
        <a:lstStyle/>
        <a:p>
          <a:pPr rtl="0"/>
          <a:r>
            <a:rPr lang="en-US"/>
            <a:t>UI Elements</a:t>
          </a:r>
        </a:p>
      </dgm:t>
    </dgm:pt>
    <dgm:pt modelId="{041A0C48-04D5-8A4F-B697-A471179B9010}" type="parTrans" cxnId="{A61262B1-1247-314C-A864-164B834F4BCF}">
      <dgm:prSet/>
      <dgm:spPr/>
      <dgm:t>
        <a:bodyPr/>
        <a:lstStyle/>
        <a:p>
          <a:endParaRPr lang="en-US"/>
        </a:p>
      </dgm:t>
    </dgm:pt>
    <dgm:pt modelId="{80F36B7B-4843-4544-8C9F-EFA42593B8E5}" type="sibTrans" cxnId="{A61262B1-1247-314C-A864-164B834F4BCF}">
      <dgm:prSet/>
      <dgm:spPr/>
      <dgm:t>
        <a:bodyPr/>
        <a:lstStyle/>
        <a:p>
          <a:endParaRPr lang="en-US"/>
        </a:p>
      </dgm:t>
    </dgm:pt>
    <dgm:pt modelId="{46496DF2-0DDC-3F4F-8DBB-A1D3DDE3FD09}" type="pres">
      <dgm:prSet presAssocID="{9F8A743F-9687-8448-98B8-D43A45F90515}" presName="diagram" presStyleCnt="0">
        <dgm:presLayoutVars>
          <dgm:dir/>
          <dgm:resizeHandles val="exact"/>
        </dgm:presLayoutVars>
      </dgm:prSet>
      <dgm:spPr/>
    </dgm:pt>
    <dgm:pt modelId="{1A0A7F38-D915-9A4A-B08C-4A95B7F54AD2}" type="pres">
      <dgm:prSet presAssocID="{1AE439B5-E489-C641-860B-4259CB2D33FF}" presName="node" presStyleLbl="node1" presStyleIdx="0" presStyleCnt="6">
        <dgm:presLayoutVars>
          <dgm:bulletEnabled val="1"/>
        </dgm:presLayoutVars>
      </dgm:prSet>
      <dgm:spPr/>
    </dgm:pt>
    <dgm:pt modelId="{DA9D02B3-F4EA-DB41-BF78-3261B876A922}" type="pres">
      <dgm:prSet presAssocID="{250DEA3E-4BD3-A142-AD7B-A0F5D5D22261}" presName="sibTrans" presStyleCnt="0"/>
      <dgm:spPr/>
    </dgm:pt>
    <dgm:pt modelId="{0663BBA4-35F2-7F45-B88A-6205924BBD4E}" type="pres">
      <dgm:prSet presAssocID="{8F212D40-308F-B846-A1C1-6DF4112C0E40}" presName="node" presStyleLbl="node1" presStyleIdx="1" presStyleCnt="6">
        <dgm:presLayoutVars>
          <dgm:bulletEnabled val="1"/>
        </dgm:presLayoutVars>
      </dgm:prSet>
      <dgm:spPr/>
    </dgm:pt>
    <dgm:pt modelId="{B6DC8C7E-9B93-A44D-83EB-E033B5A55165}" type="pres">
      <dgm:prSet presAssocID="{A923F0F5-B870-3F41-BEC6-FC1E8856C495}" presName="sibTrans" presStyleCnt="0"/>
      <dgm:spPr/>
    </dgm:pt>
    <dgm:pt modelId="{73D2BBBB-2B1D-2E4D-AA06-C076A9360B2D}" type="pres">
      <dgm:prSet presAssocID="{5E296174-5445-4544-8499-292A9899CC50}" presName="node" presStyleLbl="node1" presStyleIdx="2" presStyleCnt="6">
        <dgm:presLayoutVars>
          <dgm:bulletEnabled val="1"/>
        </dgm:presLayoutVars>
      </dgm:prSet>
      <dgm:spPr/>
    </dgm:pt>
    <dgm:pt modelId="{EE65F1D8-D65F-ED48-8819-9DC1DEE322A9}" type="pres">
      <dgm:prSet presAssocID="{4AA6120B-C52E-314F-B4C9-DE04B39ECB5B}" presName="sibTrans" presStyleCnt="0"/>
      <dgm:spPr/>
    </dgm:pt>
    <dgm:pt modelId="{D98A208E-4469-BE4D-8C3E-2B072A5AB81F}" type="pres">
      <dgm:prSet presAssocID="{A7DB023A-4346-0F4E-870D-B5DD7A6EC80A}" presName="node" presStyleLbl="node1" presStyleIdx="3" presStyleCnt="6">
        <dgm:presLayoutVars>
          <dgm:bulletEnabled val="1"/>
        </dgm:presLayoutVars>
      </dgm:prSet>
      <dgm:spPr/>
    </dgm:pt>
    <dgm:pt modelId="{925F0B7E-810F-DB41-97D1-D0E35E8B7585}" type="pres">
      <dgm:prSet presAssocID="{DAE8F3B9-1580-E442-A838-3CFBEB86D165}" presName="sibTrans" presStyleCnt="0"/>
      <dgm:spPr/>
    </dgm:pt>
    <dgm:pt modelId="{C3E7645D-62C4-8C4C-A5ED-CA9EF81327DD}" type="pres">
      <dgm:prSet presAssocID="{E4D169BD-B451-564C-9F96-C59DABA3ED2C}" presName="node" presStyleLbl="node1" presStyleIdx="4" presStyleCnt="6">
        <dgm:presLayoutVars>
          <dgm:bulletEnabled val="1"/>
        </dgm:presLayoutVars>
      </dgm:prSet>
      <dgm:spPr/>
    </dgm:pt>
    <dgm:pt modelId="{6FE40E73-7E37-9147-869A-D456FD27C284}" type="pres">
      <dgm:prSet presAssocID="{2BBC9B11-C421-E743-A85E-69E745104ECD}" presName="sibTrans" presStyleCnt="0"/>
      <dgm:spPr/>
    </dgm:pt>
    <dgm:pt modelId="{303EA3D6-88CF-5646-B782-4E4915B20B90}" type="pres">
      <dgm:prSet presAssocID="{D8B8B613-C500-0A42-A492-F22FA5F951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14EDE0A-9B6E-5440-AC77-43D4258598D6}" srcId="{9F8A743F-9687-8448-98B8-D43A45F90515}" destId="{1AE439B5-E489-C641-860B-4259CB2D33FF}" srcOrd="0" destOrd="0" parTransId="{610C089C-7C1A-E545-8D85-12956A3EDB68}" sibTransId="{250DEA3E-4BD3-A142-AD7B-A0F5D5D22261}"/>
    <dgm:cxn modelId="{DF993524-2490-8647-940D-144C25AFD4C0}" type="presOf" srcId="{8F212D40-308F-B846-A1C1-6DF4112C0E40}" destId="{0663BBA4-35F2-7F45-B88A-6205924BBD4E}" srcOrd="0" destOrd="0" presId="urn:microsoft.com/office/officeart/2005/8/layout/default"/>
    <dgm:cxn modelId="{27816032-9DE3-EC45-807B-EC50B4BB31CB}" type="presOf" srcId="{5E296174-5445-4544-8499-292A9899CC50}" destId="{73D2BBBB-2B1D-2E4D-AA06-C076A9360B2D}" srcOrd="0" destOrd="0" presId="urn:microsoft.com/office/officeart/2005/8/layout/default"/>
    <dgm:cxn modelId="{1139294B-8880-D547-A2E0-5F228AE7DEE8}" type="presOf" srcId="{A7DB023A-4346-0F4E-870D-B5DD7A6EC80A}" destId="{D98A208E-4469-BE4D-8C3E-2B072A5AB81F}" srcOrd="0" destOrd="0" presId="urn:microsoft.com/office/officeart/2005/8/layout/default"/>
    <dgm:cxn modelId="{6FA02990-2DB7-3B4C-91C3-44B6E2E3B237}" type="presOf" srcId="{9F8A743F-9687-8448-98B8-D43A45F90515}" destId="{46496DF2-0DDC-3F4F-8DBB-A1D3DDE3FD09}" srcOrd="0" destOrd="0" presId="urn:microsoft.com/office/officeart/2005/8/layout/default"/>
    <dgm:cxn modelId="{A61262B1-1247-314C-A864-164B834F4BCF}" srcId="{9F8A743F-9687-8448-98B8-D43A45F90515}" destId="{D8B8B613-C500-0A42-A492-F22FA5F9511C}" srcOrd="5" destOrd="0" parTransId="{041A0C48-04D5-8A4F-B697-A471179B9010}" sibTransId="{80F36B7B-4843-4544-8C9F-EFA42593B8E5}"/>
    <dgm:cxn modelId="{192243B4-3C7D-5248-B1FB-203C2CE82A2A}" srcId="{9F8A743F-9687-8448-98B8-D43A45F90515}" destId="{E4D169BD-B451-564C-9F96-C59DABA3ED2C}" srcOrd="4" destOrd="0" parTransId="{B73F3257-E00C-1440-83AA-3F0C392ABD18}" sibTransId="{2BBC9B11-C421-E743-A85E-69E745104ECD}"/>
    <dgm:cxn modelId="{E246A2C2-6A16-D543-A7DD-E0C4653ED8B1}" type="presOf" srcId="{D8B8B613-C500-0A42-A492-F22FA5F9511C}" destId="{303EA3D6-88CF-5646-B782-4E4915B20B90}" srcOrd="0" destOrd="0" presId="urn:microsoft.com/office/officeart/2005/8/layout/default"/>
    <dgm:cxn modelId="{1A6E13C4-DD2B-8543-AFEB-773629229D26}" type="presOf" srcId="{E4D169BD-B451-564C-9F96-C59DABA3ED2C}" destId="{C3E7645D-62C4-8C4C-A5ED-CA9EF81327DD}" srcOrd="0" destOrd="0" presId="urn:microsoft.com/office/officeart/2005/8/layout/default"/>
    <dgm:cxn modelId="{7337CAC4-E82C-964F-9BE7-F4E91ADB527D}" srcId="{9F8A743F-9687-8448-98B8-D43A45F90515}" destId="{A7DB023A-4346-0F4E-870D-B5DD7A6EC80A}" srcOrd="3" destOrd="0" parTransId="{0C63E3D7-5A33-7B46-AA46-26A11A1A451C}" sibTransId="{DAE8F3B9-1580-E442-A838-3CFBEB86D165}"/>
    <dgm:cxn modelId="{349198D1-19E1-A44D-9892-0D5435937DAC}" srcId="{9F8A743F-9687-8448-98B8-D43A45F90515}" destId="{8F212D40-308F-B846-A1C1-6DF4112C0E40}" srcOrd="1" destOrd="0" parTransId="{4218164C-BF92-2847-A6A4-AA459C65E1E6}" sibTransId="{A923F0F5-B870-3F41-BEC6-FC1E8856C495}"/>
    <dgm:cxn modelId="{766B4CDB-A039-7544-99DC-8BB6BA188393}" srcId="{9F8A743F-9687-8448-98B8-D43A45F90515}" destId="{5E296174-5445-4544-8499-292A9899CC50}" srcOrd="2" destOrd="0" parTransId="{E07FB79E-BA45-3142-9536-565EEC5DE0B2}" sibTransId="{4AA6120B-C52E-314F-B4C9-DE04B39ECB5B}"/>
    <dgm:cxn modelId="{DC9384E7-9D54-8F40-B817-22209272F03E}" type="presOf" srcId="{1AE439B5-E489-C641-860B-4259CB2D33FF}" destId="{1A0A7F38-D915-9A4A-B08C-4A95B7F54AD2}" srcOrd="0" destOrd="0" presId="urn:microsoft.com/office/officeart/2005/8/layout/default"/>
    <dgm:cxn modelId="{2CFAB0F1-7EAF-E544-84BE-A3A5DE470B93}" type="presParOf" srcId="{46496DF2-0DDC-3F4F-8DBB-A1D3DDE3FD09}" destId="{1A0A7F38-D915-9A4A-B08C-4A95B7F54AD2}" srcOrd="0" destOrd="0" presId="urn:microsoft.com/office/officeart/2005/8/layout/default"/>
    <dgm:cxn modelId="{DDCAD0CE-05F9-8B49-8987-07A71164B861}" type="presParOf" srcId="{46496DF2-0DDC-3F4F-8DBB-A1D3DDE3FD09}" destId="{DA9D02B3-F4EA-DB41-BF78-3261B876A922}" srcOrd="1" destOrd="0" presId="urn:microsoft.com/office/officeart/2005/8/layout/default"/>
    <dgm:cxn modelId="{B402D2E3-0462-8A40-8CB9-E331231829DF}" type="presParOf" srcId="{46496DF2-0DDC-3F4F-8DBB-A1D3DDE3FD09}" destId="{0663BBA4-35F2-7F45-B88A-6205924BBD4E}" srcOrd="2" destOrd="0" presId="urn:microsoft.com/office/officeart/2005/8/layout/default"/>
    <dgm:cxn modelId="{5E5D4F18-C701-064B-BDAE-C2270D312CC6}" type="presParOf" srcId="{46496DF2-0DDC-3F4F-8DBB-A1D3DDE3FD09}" destId="{B6DC8C7E-9B93-A44D-83EB-E033B5A55165}" srcOrd="3" destOrd="0" presId="urn:microsoft.com/office/officeart/2005/8/layout/default"/>
    <dgm:cxn modelId="{650CDDA9-E224-394C-A53A-57A80635FECE}" type="presParOf" srcId="{46496DF2-0DDC-3F4F-8DBB-A1D3DDE3FD09}" destId="{73D2BBBB-2B1D-2E4D-AA06-C076A9360B2D}" srcOrd="4" destOrd="0" presId="urn:microsoft.com/office/officeart/2005/8/layout/default"/>
    <dgm:cxn modelId="{B235B8F7-63C4-4642-8902-E7B904178CF7}" type="presParOf" srcId="{46496DF2-0DDC-3F4F-8DBB-A1D3DDE3FD09}" destId="{EE65F1D8-D65F-ED48-8819-9DC1DEE322A9}" srcOrd="5" destOrd="0" presId="urn:microsoft.com/office/officeart/2005/8/layout/default"/>
    <dgm:cxn modelId="{F42D5C83-F598-FC4B-BF32-3D1E1DBA3D3C}" type="presParOf" srcId="{46496DF2-0DDC-3F4F-8DBB-A1D3DDE3FD09}" destId="{D98A208E-4469-BE4D-8C3E-2B072A5AB81F}" srcOrd="6" destOrd="0" presId="urn:microsoft.com/office/officeart/2005/8/layout/default"/>
    <dgm:cxn modelId="{53C91782-3376-7B49-9436-FA468036CC8C}" type="presParOf" srcId="{46496DF2-0DDC-3F4F-8DBB-A1D3DDE3FD09}" destId="{925F0B7E-810F-DB41-97D1-D0E35E8B7585}" srcOrd="7" destOrd="0" presId="urn:microsoft.com/office/officeart/2005/8/layout/default"/>
    <dgm:cxn modelId="{BCE408B3-A768-5241-883C-6B16344CE65C}" type="presParOf" srcId="{46496DF2-0DDC-3F4F-8DBB-A1D3DDE3FD09}" destId="{C3E7645D-62C4-8C4C-A5ED-CA9EF81327DD}" srcOrd="8" destOrd="0" presId="urn:microsoft.com/office/officeart/2005/8/layout/default"/>
    <dgm:cxn modelId="{D7FF305C-66DA-BD42-9F1D-8D16A2890110}" type="presParOf" srcId="{46496DF2-0DDC-3F4F-8DBB-A1D3DDE3FD09}" destId="{6FE40E73-7E37-9147-869A-D456FD27C284}" srcOrd="9" destOrd="0" presId="urn:microsoft.com/office/officeart/2005/8/layout/default"/>
    <dgm:cxn modelId="{A53E12BF-701D-D343-A255-397153640B24}" type="presParOf" srcId="{46496DF2-0DDC-3F4F-8DBB-A1D3DDE3FD09}" destId="{303EA3D6-88CF-5646-B782-4E4915B20B9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27E3D-85E3-2347-8449-915F9872CFC4}" type="doc">
      <dgm:prSet loTypeId="urn:microsoft.com/office/officeart/2005/8/layout/process1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A6E7C-E174-F247-BD51-4503E2441610}">
      <dgm:prSet/>
      <dgm:spPr/>
      <dgm:t>
        <a:bodyPr/>
        <a:lstStyle/>
        <a:p>
          <a:pPr rtl="0"/>
          <a:r>
            <a:rPr lang="en-US"/>
            <a:t>Creates a ‘build/dist’ directory</a:t>
          </a:r>
        </a:p>
      </dgm:t>
    </dgm:pt>
    <dgm:pt modelId="{70E3B05D-1D2B-ED44-A872-E6C21DC414BE}" type="parTrans" cxnId="{BC7201F4-66B4-CE40-890B-1529FECF24A0}">
      <dgm:prSet/>
      <dgm:spPr/>
      <dgm:t>
        <a:bodyPr/>
        <a:lstStyle/>
        <a:p>
          <a:endParaRPr lang="en-US"/>
        </a:p>
      </dgm:t>
    </dgm:pt>
    <dgm:pt modelId="{45E320D2-6D4F-C149-BD07-58F1F09BEA09}" type="sibTrans" cxnId="{BC7201F4-66B4-CE40-890B-1529FECF24A0}">
      <dgm:prSet/>
      <dgm:spPr/>
      <dgm:t>
        <a:bodyPr/>
        <a:lstStyle/>
        <a:p>
          <a:endParaRPr lang="en-US"/>
        </a:p>
      </dgm:t>
    </dgm:pt>
    <dgm:pt modelId="{EA7E4F80-D299-8444-A5B1-0366DC6BE38C}">
      <dgm:prSet/>
      <dgm:spPr/>
      <dgm:t>
        <a:bodyPr/>
        <a:lstStyle/>
        <a:p>
          <a:pPr rtl="0"/>
          <a:r>
            <a:rPr lang="en-US"/>
            <a:t>Compiles Java classes and creates .jar</a:t>
          </a:r>
        </a:p>
      </dgm:t>
    </dgm:pt>
    <dgm:pt modelId="{B39EB34B-3CC7-2348-BF2D-1DDEDD7A209D}" type="parTrans" cxnId="{409D607D-7430-554D-8174-0050C7EB51F5}">
      <dgm:prSet/>
      <dgm:spPr/>
      <dgm:t>
        <a:bodyPr/>
        <a:lstStyle/>
        <a:p>
          <a:endParaRPr lang="en-US"/>
        </a:p>
      </dgm:t>
    </dgm:pt>
    <dgm:pt modelId="{F7BC928E-FF65-BD40-982B-E068596A2996}" type="sibTrans" cxnId="{409D607D-7430-554D-8174-0050C7EB51F5}">
      <dgm:prSet/>
      <dgm:spPr/>
      <dgm:t>
        <a:bodyPr/>
        <a:lstStyle/>
        <a:p>
          <a:endParaRPr lang="en-US"/>
        </a:p>
      </dgm:t>
    </dgm:pt>
    <dgm:pt modelId="{0035BB59-CBE9-7C43-BD06-6CCCC31A558C}">
      <dgm:prSet/>
      <dgm:spPr/>
      <dgm:t>
        <a:bodyPr/>
        <a:lstStyle/>
        <a:p>
          <a:pPr rtl="0"/>
          <a:r>
            <a:rPr lang="en-US"/>
            <a:t>Creates archive of .jar file, and any XML objects, db scripts, UI components</a:t>
          </a:r>
        </a:p>
      </dgm:t>
    </dgm:pt>
    <dgm:pt modelId="{7448B850-D469-3D4C-BB7C-2F1456C9D6C3}" type="parTrans" cxnId="{21FED879-3D34-944F-AB25-3CF82B1CEC1C}">
      <dgm:prSet/>
      <dgm:spPr/>
      <dgm:t>
        <a:bodyPr/>
        <a:lstStyle/>
        <a:p>
          <a:endParaRPr lang="en-US"/>
        </a:p>
      </dgm:t>
    </dgm:pt>
    <dgm:pt modelId="{8CE495B1-6843-4A4B-9444-097CB4E4DF79}" type="sibTrans" cxnId="{21FED879-3D34-944F-AB25-3CF82B1CEC1C}">
      <dgm:prSet/>
      <dgm:spPr/>
      <dgm:t>
        <a:bodyPr/>
        <a:lstStyle/>
        <a:p>
          <a:endParaRPr lang="en-US"/>
        </a:p>
      </dgm:t>
    </dgm:pt>
    <dgm:pt modelId="{E9DC1750-4129-2A49-8236-2881D359090A}">
      <dgm:prSet/>
      <dgm:spPr/>
      <dgm:t>
        <a:bodyPr/>
        <a:lstStyle/>
        <a:p>
          <a:pPr rtl="0"/>
          <a:r>
            <a:rPr lang="en-US" dirty="0"/>
            <a:t>Final product is a .zip file in /</a:t>
          </a:r>
          <a:r>
            <a:rPr lang="en-US" dirty="0" err="1"/>
            <a:t>dist</a:t>
          </a:r>
          <a:r>
            <a:rPr lang="en-US" dirty="0"/>
            <a:t> ready for installation!</a:t>
          </a:r>
        </a:p>
      </dgm:t>
    </dgm:pt>
    <dgm:pt modelId="{26D706A3-D98A-004A-9DDD-363C474F8BED}" type="parTrans" cxnId="{4C6DD751-90CF-904E-97AD-3C06376FB9AA}">
      <dgm:prSet/>
      <dgm:spPr/>
      <dgm:t>
        <a:bodyPr/>
        <a:lstStyle/>
        <a:p>
          <a:endParaRPr lang="en-US"/>
        </a:p>
      </dgm:t>
    </dgm:pt>
    <dgm:pt modelId="{9F0E7C36-DF34-AD4F-830B-2A9504617424}" type="sibTrans" cxnId="{4C6DD751-90CF-904E-97AD-3C06376FB9AA}">
      <dgm:prSet/>
      <dgm:spPr/>
      <dgm:t>
        <a:bodyPr/>
        <a:lstStyle/>
        <a:p>
          <a:endParaRPr lang="en-US"/>
        </a:p>
      </dgm:t>
    </dgm:pt>
    <dgm:pt modelId="{84269BBA-BDFD-E44C-B49E-B5273D2FAABB}" type="pres">
      <dgm:prSet presAssocID="{9AB27E3D-85E3-2347-8449-915F9872CFC4}" presName="Name0" presStyleCnt="0">
        <dgm:presLayoutVars>
          <dgm:dir/>
          <dgm:resizeHandles val="exact"/>
        </dgm:presLayoutVars>
      </dgm:prSet>
      <dgm:spPr/>
    </dgm:pt>
    <dgm:pt modelId="{A7258217-791B-6C4F-B44F-C3B1E9545B99}" type="pres">
      <dgm:prSet presAssocID="{74EA6E7C-E174-F247-BD51-4503E2441610}" presName="node" presStyleLbl="node1" presStyleIdx="0" presStyleCnt="4">
        <dgm:presLayoutVars>
          <dgm:bulletEnabled val="1"/>
        </dgm:presLayoutVars>
      </dgm:prSet>
      <dgm:spPr/>
    </dgm:pt>
    <dgm:pt modelId="{C9994314-F861-5A48-B7E2-EBDDA7228051}" type="pres">
      <dgm:prSet presAssocID="{45E320D2-6D4F-C149-BD07-58F1F09BEA09}" presName="sibTrans" presStyleLbl="sibTrans2D1" presStyleIdx="0" presStyleCnt="3"/>
      <dgm:spPr/>
    </dgm:pt>
    <dgm:pt modelId="{7580F657-32B7-DD47-A537-F8F4D6EA9303}" type="pres">
      <dgm:prSet presAssocID="{45E320D2-6D4F-C149-BD07-58F1F09BEA09}" presName="connectorText" presStyleLbl="sibTrans2D1" presStyleIdx="0" presStyleCnt="3"/>
      <dgm:spPr/>
    </dgm:pt>
    <dgm:pt modelId="{3DFD2BD8-EEF9-A443-8E7E-22169ACCD296}" type="pres">
      <dgm:prSet presAssocID="{EA7E4F80-D299-8444-A5B1-0366DC6BE38C}" presName="node" presStyleLbl="node1" presStyleIdx="1" presStyleCnt="4">
        <dgm:presLayoutVars>
          <dgm:bulletEnabled val="1"/>
        </dgm:presLayoutVars>
      </dgm:prSet>
      <dgm:spPr/>
    </dgm:pt>
    <dgm:pt modelId="{DFC33A53-619D-734C-A21D-9570AFE4C65B}" type="pres">
      <dgm:prSet presAssocID="{F7BC928E-FF65-BD40-982B-E068596A2996}" presName="sibTrans" presStyleLbl="sibTrans2D1" presStyleIdx="1" presStyleCnt="3"/>
      <dgm:spPr/>
    </dgm:pt>
    <dgm:pt modelId="{69407398-9B42-BE43-9AE2-6F85B1793FF3}" type="pres">
      <dgm:prSet presAssocID="{F7BC928E-FF65-BD40-982B-E068596A2996}" presName="connectorText" presStyleLbl="sibTrans2D1" presStyleIdx="1" presStyleCnt="3"/>
      <dgm:spPr/>
    </dgm:pt>
    <dgm:pt modelId="{D97ECCED-825F-B44F-9780-52CF56923F97}" type="pres">
      <dgm:prSet presAssocID="{0035BB59-CBE9-7C43-BD06-6CCCC31A558C}" presName="node" presStyleLbl="node1" presStyleIdx="2" presStyleCnt="4">
        <dgm:presLayoutVars>
          <dgm:bulletEnabled val="1"/>
        </dgm:presLayoutVars>
      </dgm:prSet>
      <dgm:spPr/>
    </dgm:pt>
    <dgm:pt modelId="{62FD5B36-D96C-0441-B353-A45FFD5D59C7}" type="pres">
      <dgm:prSet presAssocID="{8CE495B1-6843-4A4B-9444-097CB4E4DF79}" presName="sibTrans" presStyleLbl="sibTrans2D1" presStyleIdx="2" presStyleCnt="3"/>
      <dgm:spPr/>
    </dgm:pt>
    <dgm:pt modelId="{1B6C46AE-9ED5-2C46-ABCE-85B18EF5C186}" type="pres">
      <dgm:prSet presAssocID="{8CE495B1-6843-4A4B-9444-097CB4E4DF79}" presName="connectorText" presStyleLbl="sibTrans2D1" presStyleIdx="2" presStyleCnt="3"/>
      <dgm:spPr/>
    </dgm:pt>
    <dgm:pt modelId="{E321B986-6F3C-0749-83ED-5D9B424323E9}" type="pres">
      <dgm:prSet presAssocID="{E9DC1750-4129-2A49-8236-2881D359090A}" presName="node" presStyleLbl="node1" presStyleIdx="3" presStyleCnt="4">
        <dgm:presLayoutVars>
          <dgm:bulletEnabled val="1"/>
        </dgm:presLayoutVars>
      </dgm:prSet>
      <dgm:spPr/>
    </dgm:pt>
  </dgm:ptLst>
  <dgm:cxnLst>
    <dgm:cxn modelId="{A01B6909-6B9F-A040-A5C6-14BBDD5CC107}" type="presOf" srcId="{45E320D2-6D4F-C149-BD07-58F1F09BEA09}" destId="{C9994314-F861-5A48-B7E2-EBDDA7228051}" srcOrd="0" destOrd="0" presId="urn:microsoft.com/office/officeart/2005/8/layout/process1"/>
    <dgm:cxn modelId="{0FA86926-5A5E-7A43-B833-50AA69EB3BB1}" type="presOf" srcId="{9AB27E3D-85E3-2347-8449-915F9872CFC4}" destId="{84269BBA-BDFD-E44C-B49E-B5273D2FAABB}" srcOrd="0" destOrd="0" presId="urn:microsoft.com/office/officeart/2005/8/layout/process1"/>
    <dgm:cxn modelId="{203A502B-F8EC-CB48-AFD7-EC86627AB4CA}" type="presOf" srcId="{EA7E4F80-D299-8444-A5B1-0366DC6BE38C}" destId="{3DFD2BD8-EEF9-A443-8E7E-22169ACCD296}" srcOrd="0" destOrd="0" presId="urn:microsoft.com/office/officeart/2005/8/layout/process1"/>
    <dgm:cxn modelId="{4C6DD751-90CF-904E-97AD-3C06376FB9AA}" srcId="{9AB27E3D-85E3-2347-8449-915F9872CFC4}" destId="{E9DC1750-4129-2A49-8236-2881D359090A}" srcOrd="3" destOrd="0" parTransId="{26D706A3-D98A-004A-9DDD-363C474F8BED}" sibTransId="{9F0E7C36-DF34-AD4F-830B-2A9504617424}"/>
    <dgm:cxn modelId="{EEED656E-7EA1-6246-8CD5-9F50F2ADC6D4}" type="presOf" srcId="{F7BC928E-FF65-BD40-982B-E068596A2996}" destId="{69407398-9B42-BE43-9AE2-6F85B1793FF3}" srcOrd="1" destOrd="0" presId="urn:microsoft.com/office/officeart/2005/8/layout/process1"/>
    <dgm:cxn modelId="{4AFAE278-EF4B-9645-A376-B8E5E0F17706}" type="presOf" srcId="{E9DC1750-4129-2A49-8236-2881D359090A}" destId="{E321B986-6F3C-0749-83ED-5D9B424323E9}" srcOrd="0" destOrd="0" presId="urn:microsoft.com/office/officeart/2005/8/layout/process1"/>
    <dgm:cxn modelId="{21FED879-3D34-944F-AB25-3CF82B1CEC1C}" srcId="{9AB27E3D-85E3-2347-8449-915F9872CFC4}" destId="{0035BB59-CBE9-7C43-BD06-6CCCC31A558C}" srcOrd="2" destOrd="0" parTransId="{7448B850-D469-3D4C-BB7C-2F1456C9D6C3}" sibTransId="{8CE495B1-6843-4A4B-9444-097CB4E4DF79}"/>
    <dgm:cxn modelId="{409D607D-7430-554D-8174-0050C7EB51F5}" srcId="{9AB27E3D-85E3-2347-8449-915F9872CFC4}" destId="{EA7E4F80-D299-8444-A5B1-0366DC6BE38C}" srcOrd="1" destOrd="0" parTransId="{B39EB34B-3CC7-2348-BF2D-1DDEDD7A209D}" sibTransId="{F7BC928E-FF65-BD40-982B-E068596A2996}"/>
    <dgm:cxn modelId="{AB8D0E83-B84E-A84E-94E9-48E67587C4D2}" type="presOf" srcId="{8CE495B1-6843-4A4B-9444-097CB4E4DF79}" destId="{1B6C46AE-9ED5-2C46-ABCE-85B18EF5C186}" srcOrd="1" destOrd="0" presId="urn:microsoft.com/office/officeart/2005/8/layout/process1"/>
    <dgm:cxn modelId="{98E6DD87-E5A5-484E-A67A-7A55983A71F2}" type="presOf" srcId="{F7BC928E-FF65-BD40-982B-E068596A2996}" destId="{DFC33A53-619D-734C-A21D-9570AFE4C65B}" srcOrd="0" destOrd="0" presId="urn:microsoft.com/office/officeart/2005/8/layout/process1"/>
    <dgm:cxn modelId="{EAB71989-F708-5249-ABC2-A3E48D528AD1}" type="presOf" srcId="{45E320D2-6D4F-C149-BD07-58F1F09BEA09}" destId="{7580F657-32B7-DD47-A537-F8F4D6EA9303}" srcOrd="1" destOrd="0" presId="urn:microsoft.com/office/officeart/2005/8/layout/process1"/>
    <dgm:cxn modelId="{08F7B39F-36EF-9949-BC47-9DAB0B799F40}" type="presOf" srcId="{74EA6E7C-E174-F247-BD51-4503E2441610}" destId="{A7258217-791B-6C4F-B44F-C3B1E9545B99}" srcOrd="0" destOrd="0" presId="urn:microsoft.com/office/officeart/2005/8/layout/process1"/>
    <dgm:cxn modelId="{5685E4A1-8EBF-F648-95C6-19D631E78948}" type="presOf" srcId="{0035BB59-CBE9-7C43-BD06-6CCCC31A558C}" destId="{D97ECCED-825F-B44F-9780-52CF56923F97}" srcOrd="0" destOrd="0" presId="urn:microsoft.com/office/officeart/2005/8/layout/process1"/>
    <dgm:cxn modelId="{BC7201F4-66B4-CE40-890B-1529FECF24A0}" srcId="{9AB27E3D-85E3-2347-8449-915F9872CFC4}" destId="{74EA6E7C-E174-F247-BD51-4503E2441610}" srcOrd="0" destOrd="0" parTransId="{70E3B05D-1D2B-ED44-A872-E6C21DC414BE}" sibTransId="{45E320D2-6D4F-C149-BD07-58F1F09BEA09}"/>
    <dgm:cxn modelId="{F04AB3FC-1B6F-784F-A1A9-D1CFBDAD26A7}" type="presOf" srcId="{8CE495B1-6843-4A4B-9444-097CB4E4DF79}" destId="{62FD5B36-D96C-0441-B353-A45FFD5D59C7}" srcOrd="0" destOrd="0" presId="urn:microsoft.com/office/officeart/2005/8/layout/process1"/>
    <dgm:cxn modelId="{D08A964C-357D-094B-9638-1BB87086AD04}" type="presParOf" srcId="{84269BBA-BDFD-E44C-B49E-B5273D2FAABB}" destId="{A7258217-791B-6C4F-B44F-C3B1E9545B99}" srcOrd="0" destOrd="0" presId="urn:microsoft.com/office/officeart/2005/8/layout/process1"/>
    <dgm:cxn modelId="{959A666B-CE9B-3F43-A127-A3E606BC1C94}" type="presParOf" srcId="{84269BBA-BDFD-E44C-B49E-B5273D2FAABB}" destId="{C9994314-F861-5A48-B7E2-EBDDA7228051}" srcOrd="1" destOrd="0" presId="urn:microsoft.com/office/officeart/2005/8/layout/process1"/>
    <dgm:cxn modelId="{93B80B32-6753-EE4D-AB8C-636FB3D17F21}" type="presParOf" srcId="{C9994314-F861-5A48-B7E2-EBDDA7228051}" destId="{7580F657-32B7-DD47-A537-F8F4D6EA9303}" srcOrd="0" destOrd="0" presId="urn:microsoft.com/office/officeart/2005/8/layout/process1"/>
    <dgm:cxn modelId="{9C9B099B-BB63-CC4F-9302-8F83FD0F6143}" type="presParOf" srcId="{84269BBA-BDFD-E44C-B49E-B5273D2FAABB}" destId="{3DFD2BD8-EEF9-A443-8E7E-22169ACCD296}" srcOrd="2" destOrd="0" presId="urn:microsoft.com/office/officeart/2005/8/layout/process1"/>
    <dgm:cxn modelId="{FB365A02-1FCC-AE46-A69E-D5BEEA3CE638}" type="presParOf" srcId="{84269BBA-BDFD-E44C-B49E-B5273D2FAABB}" destId="{DFC33A53-619D-734C-A21D-9570AFE4C65B}" srcOrd="3" destOrd="0" presId="urn:microsoft.com/office/officeart/2005/8/layout/process1"/>
    <dgm:cxn modelId="{981B7011-8B01-2041-836A-45D502A84BB2}" type="presParOf" srcId="{DFC33A53-619D-734C-A21D-9570AFE4C65B}" destId="{69407398-9B42-BE43-9AE2-6F85B1793FF3}" srcOrd="0" destOrd="0" presId="urn:microsoft.com/office/officeart/2005/8/layout/process1"/>
    <dgm:cxn modelId="{37F3EC16-A596-0F46-AC6F-D27C6F35D3AD}" type="presParOf" srcId="{84269BBA-BDFD-E44C-B49E-B5273D2FAABB}" destId="{D97ECCED-825F-B44F-9780-52CF56923F97}" srcOrd="4" destOrd="0" presId="urn:microsoft.com/office/officeart/2005/8/layout/process1"/>
    <dgm:cxn modelId="{02244687-2FD6-AB49-9259-2BC6AD6D29BC}" type="presParOf" srcId="{84269BBA-BDFD-E44C-B49E-B5273D2FAABB}" destId="{62FD5B36-D96C-0441-B353-A45FFD5D59C7}" srcOrd="5" destOrd="0" presId="urn:microsoft.com/office/officeart/2005/8/layout/process1"/>
    <dgm:cxn modelId="{46068ECA-966D-7144-88E2-CCB6D5934ADB}" type="presParOf" srcId="{62FD5B36-D96C-0441-B353-A45FFD5D59C7}" destId="{1B6C46AE-9ED5-2C46-ABCE-85B18EF5C186}" srcOrd="0" destOrd="0" presId="urn:microsoft.com/office/officeart/2005/8/layout/process1"/>
    <dgm:cxn modelId="{0275A18B-6684-0442-B7A3-00DE270A6E3F}" type="presParOf" srcId="{84269BBA-BDFD-E44C-B49E-B5273D2FAABB}" destId="{E321B986-6F3C-0749-83ED-5D9B424323E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B99E8-AF8A-574A-9CDE-9E556D96B18F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CE80B3-5F05-FD40-B238-43480C93C6DD}">
      <dgm:prSet/>
      <dgm:spPr/>
      <dgm:t>
        <a:bodyPr/>
        <a:lstStyle/>
        <a:p>
          <a:pPr rtl="0"/>
          <a:r>
            <a:rPr lang="en-US" dirty="0"/>
            <a:t>Service</a:t>
          </a:r>
        </a:p>
      </dgm:t>
    </dgm:pt>
    <dgm:pt modelId="{364B0357-D219-B34D-8545-A9B74F5ADAEF}" type="parTrans" cxnId="{66650E59-3648-FA4F-B8BB-8213093FE796}">
      <dgm:prSet/>
      <dgm:spPr/>
      <dgm:t>
        <a:bodyPr/>
        <a:lstStyle/>
        <a:p>
          <a:endParaRPr lang="en-US"/>
        </a:p>
      </dgm:t>
    </dgm:pt>
    <dgm:pt modelId="{4734BE1C-0AF3-794A-8E8B-D5C94D1D8AAC}" type="sibTrans" cxnId="{66650E59-3648-FA4F-B8BB-8213093FE796}">
      <dgm:prSet/>
      <dgm:spPr/>
      <dgm:t>
        <a:bodyPr/>
        <a:lstStyle/>
        <a:p>
          <a:endParaRPr lang="en-US"/>
        </a:p>
      </dgm:t>
    </dgm:pt>
    <dgm:pt modelId="{98784A99-A270-574B-88CA-B4098ED16322}">
      <dgm:prSet/>
      <dgm:spPr/>
      <dgm:t>
        <a:bodyPr/>
        <a:lstStyle/>
        <a:p>
          <a:pPr rtl="0"/>
          <a:r>
            <a:rPr lang="en-US" dirty="0"/>
            <a:t>Task</a:t>
          </a:r>
        </a:p>
      </dgm:t>
    </dgm:pt>
    <dgm:pt modelId="{319469A5-34FD-4949-8B7B-7358B22C48C0}" type="parTrans" cxnId="{03E5B762-9CBB-674E-B515-F9D69AA19EBE}">
      <dgm:prSet/>
      <dgm:spPr/>
      <dgm:t>
        <a:bodyPr/>
        <a:lstStyle/>
        <a:p>
          <a:endParaRPr lang="en-US"/>
        </a:p>
      </dgm:t>
    </dgm:pt>
    <dgm:pt modelId="{FACA9F28-21DF-EC45-8251-3F0E70819929}" type="sibTrans" cxnId="{03E5B762-9CBB-674E-B515-F9D69AA19EBE}">
      <dgm:prSet/>
      <dgm:spPr/>
      <dgm:t>
        <a:bodyPr/>
        <a:lstStyle/>
        <a:p>
          <a:endParaRPr lang="en-US"/>
        </a:p>
      </dgm:t>
    </dgm:pt>
    <dgm:pt modelId="{99644AFE-1622-B74D-A6F9-4ADA92EEB824}">
      <dgm:prSet/>
      <dgm:spPr/>
      <dgm:t>
        <a:bodyPr/>
        <a:lstStyle/>
        <a:p>
          <a:pPr rtl="0"/>
          <a:r>
            <a:rPr lang="en-US" dirty="0"/>
            <a:t>Policy</a:t>
          </a:r>
        </a:p>
      </dgm:t>
    </dgm:pt>
    <dgm:pt modelId="{CE31AF56-1D57-6547-B342-98CD657E8F0C}" type="parTrans" cxnId="{8C0E388F-4020-694C-B334-FF94A8D35450}">
      <dgm:prSet/>
      <dgm:spPr/>
      <dgm:t>
        <a:bodyPr/>
        <a:lstStyle/>
        <a:p>
          <a:endParaRPr lang="en-US"/>
        </a:p>
      </dgm:t>
    </dgm:pt>
    <dgm:pt modelId="{3D96C3A4-92F9-CD43-80F2-B6018B598951}" type="sibTrans" cxnId="{8C0E388F-4020-694C-B334-FF94A8D35450}">
      <dgm:prSet/>
      <dgm:spPr/>
      <dgm:t>
        <a:bodyPr/>
        <a:lstStyle/>
        <a:p>
          <a:endParaRPr lang="en-US"/>
        </a:p>
      </dgm:t>
    </dgm:pt>
    <dgm:pt modelId="{76A1BC1E-C8E3-E344-9097-C2067FF52E2D}">
      <dgm:prSet custT="1"/>
      <dgm:spPr/>
      <dgm:t>
        <a:bodyPr/>
        <a:lstStyle/>
        <a:p>
          <a:pPr rtl="0"/>
          <a:r>
            <a:rPr lang="en-US" sz="1800" dirty="0"/>
            <a:t>Background Process</a:t>
          </a:r>
        </a:p>
      </dgm:t>
    </dgm:pt>
    <dgm:pt modelId="{44EB37D0-0433-D843-8C88-7CCB83D90996}" type="parTrans" cxnId="{D3C99388-72D0-9048-B229-B3A829BE347D}">
      <dgm:prSet/>
      <dgm:spPr/>
      <dgm:t>
        <a:bodyPr/>
        <a:lstStyle/>
        <a:p>
          <a:endParaRPr lang="en-US"/>
        </a:p>
      </dgm:t>
    </dgm:pt>
    <dgm:pt modelId="{CCB05551-3217-0841-B0D5-46DDBC65A943}" type="sibTrans" cxnId="{D3C99388-72D0-9048-B229-B3A829BE347D}">
      <dgm:prSet/>
      <dgm:spPr/>
      <dgm:t>
        <a:bodyPr/>
        <a:lstStyle/>
        <a:p>
          <a:endParaRPr lang="en-US"/>
        </a:p>
      </dgm:t>
    </dgm:pt>
    <dgm:pt modelId="{D1767545-F511-A844-8AC0-AF6B667FE2CF}">
      <dgm:prSet custT="1"/>
      <dgm:spPr/>
      <dgm:t>
        <a:bodyPr/>
        <a:lstStyle/>
        <a:p>
          <a:pPr rtl="0"/>
          <a:r>
            <a:rPr lang="en-US" sz="1800" dirty="0"/>
            <a:t>Execution frequency defined in ServiceDefinition xml</a:t>
          </a:r>
        </a:p>
      </dgm:t>
    </dgm:pt>
    <dgm:pt modelId="{2A6B9441-4719-EF4E-8F17-4DA79A8D68CE}" type="parTrans" cxnId="{2D8E5AFB-E2F3-B74C-9869-F32E0776F359}">
      <dgm:prSet/>
      <dgm:spPr/>
      <dgm:t>
        <a:bodyPr/>
        <a:lstStyle/>
        <a:p>
          <a:endParaRPr lang="en-US"/>
        </a:p>
      </dgm:t>
    </dgm:pt>
    <dgm:pt modelId="{0CC50762-DCDC-B04E-9EA0-7ADBD6B99DDF}" type="sibTrans" cxnId="{2D8E5AFB-E2F3-B74C-9869-F32E0776F359}">
      <dgm:prSet/>
      <dgm:spPr/>
      <dgm:t>
        <a:bodyPr/>
        <a:lstStyle/>
        <a:p>
          <a:endParaRPr lang="en-US"/>
        </a:p>
      </dgm:t>
    </dgm:pt>
    <dgm:pt modelId="{303EFEE0-8DA0-1249-8AF4-D65920D6E6B1}">
      <dgm:prSet custT="1"/>
      <dgm:spPr/>
      <dgm:t>
        <a:bodyPr/>
        <a:lstStyle/>
        <a:p>
          <a:pPr rtl="0"/>
          <a:r>
            <a:rPr lang="en-US" sz="1800" dirty="0"/>
            <a:t>Similar to normal task, but custom logic</a:t>
          </a:r>
        </a:p>
      </dgm:t>
    </dgm:pt>
    <dgm:pt modelId="{CD6219E8-D9C2-094F-AEA3-03C325D24A33}" type="parTrans" cxnId="{A9EA98EF-9114-7845-A544-026E0BB57F80}">
      <dgm:prSet/>
      <dgm:spPr/>
      <dgm:t>
        <a:bodyPr/>
        <a:lstStyle/>
        <a:p>
          <a:endParaRPr lang="en-US"/>
        </a:p>
      </dgm:t>
    </dgm:pt>
    <dgm:pt modelId="{3CFBCACC-4C27-164B-8553-4255990FF7D9}" type="sibTrans" cxnId="{A9EA98EF-9114-7845-A544-026E0BB57F80}">
      <dgm:prSet/>
      <dgm:spPr/>
      <dgm:t>
        <a:bodyPr/>
        <a:lstStyle/>
        <a:p>
          <a:endParaRPr lang="en-US"/>
        </a:p>
      </dgm:t>
    </dgm:pt>
    <dgm:pt modelId="{2DA4ABC2-02C2-7447-A0F5-DD6A853A8ADA}">
      <dgm:prSet custT="1"/>
      <dgm:spPr/>
      <dgm:t>
        <a:bodyPr/>
        <a:lstStyle/>
        <a:p>
          <a:pPr rtl="0"/>
          <a:r>
            <a:rPr lang="en-US" sz="1800" dirty="0"/>
            <a:t>Can be scheduled/executed using associated </a:t>
          </a:r>
          <a:r>
            <a:rPr lang="en-US" sz="1800" dirty="0" err="1"/>
            <a:t>TaskDefinition</a:t>
          </a:r>
          <a:r>
            <a:rPr lang="en-US" sz="1800" dirty="0"/>
            <a:t> xml</a:t>
          </a:r>
        </a:p>
      </dgm:t>
    </dgm:pt>
    <dgm:pt modelId="{C2E75DDA-683B-3C4B-8F20-37F23305B1AE}" type="parTrans" cxnId="{B2891378-C1FD-4045-AD0A-6A731BC0B7C7}">
      <dgm:prSet/>
      <dgm:spPr/>
      <dgm:t>
        <a:bodyPr/>
        <a:lstStyle/>
        <a:p>
          <a:endParaRPr lang="en-US"/>
        </a:p>
      </dgm:t>
    </dgm:pt>
    <dgm:pt modelId="{A9BCD64B-D5DC-2D4E-A52E-170130810E1F}" type="sibTrans" cxnId="{B2891378-C1FD-4045-AD0A-6A731BC0B7C7}">
      <dgm:prSet/>
      <dgm:spPr/>
      <dgm:t>
        <a:bodyPr/>
        <a:lstStyle/>
        <a:p>
          <a:endParaRPr lang="en-US"/>
        </a:p>
      </dgm:t>
    </dgm:pt>
    <dgm:pt modelId="{D0AA6241-8931-6C4C-B5D7-9B21A4EED9A9}">
      <dgm:prSet custT="1"/>
      <dgm:spPr/>
      <dgm:t>
        <a:bodyPr/>
        <a:lstStyle/>
        <a:p>
          <a:pPr rtl="0"/>
          <a:r>
            <a:rPr lang="en-US" sz="1800" dirty="0"/>
            <a:t>Create custom policy evaluator and create violations</a:t>
          </a:r>
        </a:p>
      </dgm:t>
    </dgm:pt>
    <dgm:pt modelId="{7AEFA950-7BB3-8344-8800-3B063560DCC2}" type="parTrans" cxnId="{26A5974D-8CE0-D94A-A640-056F025200D7}">
      <dgm:prSet/>
      <dgm:spPr/>
      <dgm:t>
        <a:bodyPr/>
        <a:lstStyle/>
        <a:p>
          <a:endParaRPr lang="en-US"/>
        </a:p>
      </dgm:t>
    </dgm:pt>
    <dgm:pt modelId="{B9A1BC5C-8F90-074F-BE34-81FB22CC7F6A}" type="sibTrans" cxnId="{26A5974D-8CE0-D94A-A640-056F025200D7}">
      <dgm:prSet/>
      <dgm:spPr/>
      <dgm:t>
        <a:bodyPr/>
        <a:lstStyle/>
        <a:p>
          <a:endParaRPr lang="en-US"/>
        </a:p>
      </dgm:t>
    </dgm:pt>
    <dgm:pt modelId="{A6583406-F1C2-9C43-A1E3-DE6DCB80AEBD}" type="pres">
      <dgm:prSet presAssocID="{3BFB99E8-AF8A-574A-9CDE-9E556D96B18F}" presName="Name0" presStyleCnt="0">
        <dgm:presLayoutVars>
          <dgm:dir/>
          <dgm:animLvl val="lvl"/>
          <dgm:resizeHandles val="exact"/>
        </dgm:presLayoutVars>
      </dgm:prSet>
      <dgm:spPr/>
    </dgm:pt>
    <dgm:pt modelId="{41DCC20B-131B-CD43-8715-A30F86838628}" type="pres">
      <dgm:prSet presAssocID="{B1CE80B3-5F05-FD40-B238-43480C93C6DD}" presName="composite" presStyleCnt="0"/>
      <dgm:spPr/>
    </dgm:pt>
    <dgm:pt modelId="{A58EFA07-7F0F-4042-A79F-312DF93EC50E}" type="pres">
      <dgm:prSet presAssocID="{B1CE80B3-5F05-FD40-B238-43480C93C6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9CB5E1-8A1D-BC4A-9401-E27410F5CD4F}" type="pres">
      <dgm:prSet presAssocID="{B1CE80B3-5F05-FD40-B238-43480C93C6DD}" presName="desTx" presStyleLbl="alignAccFollowNode1" presStyleIdx="0" presStyleCnt="3">
        <dgm:presLayoutVars>
          <dgm:bulletEnabled val="1"/>
        </dgm:presLayoutVars>
      </dgm:prSet>
      <dgm:spPr/>
    </dgm:pt>
    <dgm:pt modelId="{536105B5-4EE2-E24A-8B8A-8432B8AFA6A4}" type="pres">
      <dgm:prSet presAssocID="{4734BE1C-0AF3-794A-8E8B-D5C94D1D8AAC}" presName="space" presStyleCnt="0"/>
      <dgm:spPr/>
    </dgm:pt>
    <dgm:pt modelId="{951F6C5D-01F0-B24F-9B89-CDC2BFE6C35A}" type="pres">
      <dgm:prSet presAssocID="{98784A99-A270-574B-88CA-B4098ED16322}" presName="composite" presStyleCnt="0"/>
      <dgm:spPr/>
    </dgm:pt>
    <dgm:pt modelId="{BD70D494-099F-0648-8847-4564C6FB68D9}" type="pres">
      <dgm:prSet presAssocID="{98784A99-A270-574B-88CA-B4098ED1632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587F40D-FADA-F446-942F-1F4752FB79B7}" type="pres">
      <dgm:prSet presAssocID="{98784A99-A270-574B-88CA-B4098ED16322}" presName="desTx" presStyleLbl="alignAccFollowNode1" presStyleIdx="1" presStyleCnt="3">
        <dgm:presLayoutVars>
          <dgm:bulletEnabled val="1"/>
        </dgm:presLayoutVars>
      </dgm:prSet>
      <dgm:spPr/>
    </dgm:pt>
    <dgm:pt modelId="{D4E46D3E-9E05-D748-9CB2-5775CCAE42B0}" type="pres">
      <dgm:prSet presAssocID="{FACA9F28-21DF-EC45-8251-3F0E70819929}" presName="space" presStyleCnt="0"/>
      <dgm:spPr/>
    </dgm:pt>
    <dgm:pt modelId="{5CB89713-CDC1-B14B-9835-C45992762367}" type="pres">
      <dgm:prSet presAssocID="{99644AFE-1622-B74D-A6F9-4ADA92EEB824}" presName="composite" presStyleCnt="0"/>
      <dgm:spPr/>
    </dgm:pt>
    <dgm:pt modelId="{6F560F06-27DF-B643-9F8F-23987F19BD9F}" type="pres">
      <dgm:prSet presAssocID="{99644AFE-1622-B74D-A6F9-4ADA92EEB8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EB23E6-89D3-004E-9CF1-F83E162DB992}" type="pres">
      <dgm:prSet presAssocID="{99644AFE-1622-B74D-A6F9-4ADA92EEB82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EE6CE17-5074-F74C-B37F-6A7B0C72E54C}" type="presOf" srcId="{303EFEE0-8DA0-1249-8AF4-D65920D6E6B1}" destId="{D587F40D-FADA-F446-942F-1F4752FB79B7}" srcOrd="0" destOrd="0" presId="urn:microsoft.com/office/officeart/2005/8/layout/hList1"/>
    <dgm:cxn modelId="{1C9C8D1B-D1A6-9D49-8211-690A178B4576}" type="presOf" srcId="{99644AFE-1622-B74D-A6F9-4ADA92EEB824}" destId="{6F560F06-27DF-B643-9F8F-23987F19BD9F}" srcOrd="0" destOrd="0" presId="urn:microsoft.com/office/officeart/2005/8/layout/hList1"/>
    <dgm:cxn modelId="{F88CD41F-1D17-4F44-B4BC-D3BC104CC4CC}" type="presOf" srcId="{D0AA6241-8931-6C4C-B5D7-9B21A4EED9A9}" destId="{0AEB23E6-89D3-004E-9CF1-F83E162DB992}" srcOrd="0" destOrd="0" presId="urn:microsoft.com/office/officeart/2005/8/layout/hList1"/>
    <dgm:cxn modelId="{021B944A-24E9-4541-B9C9-333B8D4CD14D}" type="presOf" srcId="{2DA4ABC2-02C2-7447-A0F5-DD6A853A8ADA}" destId="{D587F40D-FADA-F446-942F-1F4752FB79B7}" srcOrd="0" destOrd="1" presId="urn:microsoft.com/office/officeart/2005/8/layout/hList1"/>
    <dgm:cxn modelId="{4BDE4C4C-300E-EB44-9600-74493D70CB05}" type="presOf" srcId="{98784A99-A270-574B-88CA-B4098ED16322}" destId="{BD70D494-099F-0648-8847-4564C6FB68D9}" srcOrd="0" destOrd="0" presId="urn:microsoft.com/office/officeart/2005/8/layout/hList1"/>
    <dgm:cxn modelId="{26A5974D-8CE0-D94A-A640-056F025200D7}" srcId="{99644AFE-1622-B74D-A6F9-4ADA92EEB824}" destId="{D0AA6241-8931-6C4C-B5D7-9B21A4EED9A9}" srcOrd="0" destOrd="0" parTransId="{7AEFA950-7BB3-8344-8800-3B063560DCC2}" sibTransId="{B9A1BC5C-8F90-074F-BE34-81FB22CC7F6A}"/>
    <dgm:cxn modelId="{66650E59-3648-FA4F-B8BB-8213093FE796}" srcId="{3BFB99E8-AF8A-574A-9CDE-9E556D96B18F}" destId="{B1CE80B3-5F05-FD40-B238-43480C93C6DD}" srcOrd="0" destOrd="0" parTransId="{364B0357-D219-B34D-8545-A9B74F5ADAEF}" sibTransId="{4734BE1C-0AF3-794A-8E8B-D5C94D1D8AAC}"/>
    <dgm:cxn modelId="{03E5B762-9CBB-674E-B515-F9D69AA19EBE}" srcId="{3BFB99E8-AF8A-574A-9CDE-9E556D96B18F}" destId="{98784A99-A270-574B-88CA-B4098ED16322}" srcOrd="1" destOrd="0" parTransId="{319469A5-34FD-4949-8B7B-7358B22C48C0}" sibTransId="{FACA9F28-21DF-EC45-8251-3F0E70819929}"/>
    <dgm:cxn modelId="{B2891378-C1FD-4045-AD0A-6A731BC0B7C7}" srcId="{98784A99-A270-574B-88CA-B4098ED16322}" destId="{2DA4ABC2-02C2-7447-A0F5-DD6A853A8ADA}" srcOrd="1" destOrd="0" parTransId="{C2E75DDA-683B-3C4B-8F20-37F23305B1AE}" sibTransId="{A9BCD64B-D5DC-2D4E-A52E-170130810E1F}"/>
    <dgm:cxn modelId="{D3C99388-72D0-9048-B229-B3A829BE347D}" srcId="{B1CE80B3-5F05-FD40-B238-43480C93C6DD}" destId="{76A1BC1E-C8E3-E344-9097-C2067FF52E2D}" srcOrd="0" destOrd="0" parTransId="{44EB37D0-0433-D843-8C88-7CCB83D90996}" sibTransId="{CCB05551-3217-0841-B0D5-46DDBC65A943}"/>
    <dgm:cxn modelId="{7D002B89-E359-8743-81C9-33E0CFA56937}" type="presOf" srcId="{76A1BC1E-C8E3-E344-9097-C2067FF52E2D}" destId="{7F9CB5E1-8A1D-BC4A-9401-E27410F5CD4F}" srcOrd="0" destOrd="0" presId="urn:microsoft.com/office/officeart/2005/8/layout/hList1"/>
    <dgm:cxn modelId="{D631698E-D3D4-2F43-BF1F-DA6C39F45A42}" type="presOf" srcId="{B1CE80B3-5F05-FD40-B238-43480C93C6DD}" destId="{A58EFA07-7F0F-4042-A79F-312DF93EC50E}" srcOrd="0" destOrd="0" presId="urn:microsoft.com/office/officeart/2005/8/layout/hList1"/>
    <dgm:cxn modelId="{8C0E388F-4020-694C-B334-FF94A8D35450}" srcId="{3BFB99E8-AF8A-574A-9CDE-9E556D96B18F}" destId="{99644AFE-1622-B74D-A6F9-4ADA92EEB824}" srcOrd="2" destOrd="0" parTransId="{CE31AF56-1D57-6547-B342-98CD657E8F0C}" sibTransId="{3D96C3A4-92F9-CD43-80F2-B6018B598951}"/>
    <dgm:cxn modelId="{4075AF9B-FB5F-4C46-967C-5F53DBBEF252}" type="presOf" srcId="{3BFB99E8-AF8A-574A-9CDE-9E556D96B18F}" destId="{A6583406-F1C2-9C43-A1E3-DE6DCB80AEBD}" srcOrd="0" destOrd="0" presId="urn:microsoft.com/office/officeart/2005/8/layout/hList1"/>
    <dgm:cxn modelId="{1F5282CC-CC4C-9543-89C0-AB69D16EE55D}" type="presOf" srcId="{D1767545-F511-A844-8AC0-AF6B667FE2CF}" destId="{7F9CB5E1-8A1D-BC4A-9401-E27410F5CD4F}" srcOrd="0" destOrd="1" presId="urn:microsoft.com/office/officeart/2005/8/layout/hList1"/>
    <dgm:cxn modelId="{A9EA98EF-9114-7845-A544-026E0BB57F80}" srcId="{98784A99-A270-574B-88CA-B4098ED16322}" destId="{303EFEE0-8DA0-1249-8AF4-D65920D6E6B1}" srcOrd="0" destOrd="0" parTransId="{CD6219E8-D9C2-094F-AEA3-03C325D24A33}" sibTransId="{3CFBCACC-4C27-164B-8553-4255990FF7D9}"/>
    <dgm:cxn modelId="{2D8E5AFB-E2F3-B74C-9869-F32E0776F359}" srcId="{B1CE80B3-5F05-FD40-B238-43480C93C6DD}" destId="{D1767545-F511-A844-8AC0-AF6B667FE2CF}" srcOrd="1" destOrd="0" parTransId="{2A6B9441-4719-EF4E-8F17-4DA79A8D68CE}" sibTransId="{0CC50762-DCDC-B04E-9EA0-7ADBD6B99DDF}"/>
    <dgm:cxn modelId="{BBF7E2FA-359D-B340-8EB8-5971D2FECE5B}" type="presParOf" srcId="{A6583406-F1C2-9C43-A1E3-DE6DCB80AEBD}" destId="{41DCC20B-131B-CD43-8715-A30F86838628}" srcOrd="0" destOrd="0" presId="urn:microsoft.com/office/officeart/2005/8/layout/hList1"/>
    <dgm:cxn modelId="{F8C5EABF-35B2-1B43-8B11-8E530BF3411A}" type="presParOf" srcId="{41DCC20B-131B-CD43-8715-A30F86838628}" destId="{A58EFA07-7F0F-4042-A79F-312DF93EC50E}" srcOrd="0" destOrd="0" presId="urn:microsoft.com/office/officeart/2005/8/layout/hList1"/>
    <dgm:cxn modelId="{D98F9557-4142-E145-9824-70A21DE70669}" type="presParOf" srcId="{41DCC20B-131B-CD43-8715-A30F86838628}" destId="{7F9CB5E1-8A1D-BC4A-9401-E27410F5CD4F}" srcOrd="1" destOrd="0" presId="urn:microsoft.com/office/officeart/2005/8/layout/hList1"/>
    <dgm:cxn modelId="{28C37046-FD1B-104D-B6B2-2E4DDC8D87BB}" type="presParOf" srcId="{A6583406-F1C2-9C43-A1E3-DE6DCB80AEBD}" destId="{536105B5-4EE2-E24A-8B8A-8432B8AFA6A4}" srcOrd="1" destOrd="0" presId="urn:microsoft.com/office/officeart/2005/8/layout/hList1"/>
    <dgm:cxn modelId="{A1F72438-8BC1-1742-82D6-77483E261A48}" type="presParOf" srcId="{A6583406-F1C2-9C43-A1E3-DE6DCB80AEBD}" destId="{951F6C5D-01F0-B24F-9B89-CDC2BFE6C35A}" srcOrd="2" destOrd="0" presId="urn:microsoft.com/office/officeart/2005/8/layout/hList1"/>
    <dgm:cxn modelId="{8E4BFE90-CAF7-0E45-A33B-252801199AE9}" type="presParOf" srcId="{951F6C5D-01F0-B24F-9B89-CDC2BFE6C35A}" destId="{BD70D494-099F-0648-8847-4564C6FB68D9}" srcOrd="0" destOrd="0" presId="urn:microsoft.com/office/officeart/2005/8/layout/hList1"/>
    <dgm:cxn modelId="{B5E374D6-3A49-934D-94A0-958AACD8A10D}" type="presParOf" srcId="{951F6C5D-01F0-B24F-9B89-CDC2BFE6C35A}" destId="{D587F40D-FADA-F446-942F-1F4752FB79B7}" srcOrd="1" destOrd="0" presId="urn:microsoft.com/office/officeart/2005/8/layout/hList1"/>
    <dgm:cxn modelId="{F0368867-CB67-AB42-986F-EBC9CAE95EB3}" type="presParOf" srcId="{A6583406-F1C2-9C43-A1E3-DE6DCB80AEBD}" destId="{D4E46D3E-9E05-D748-9CB2-5775CCAE42B0}" srcOrd="3" destOrd="0" presId="urn:microsoft.com/office/officeart/2005/8/layout/hList1"/>
    <dgm:cxn modelId="{152A2D35-C492-EB4D-BDD4-E88D3CD0C956}" type="presParOf" srcId="{A6583406-F1C2-9C43-A1E3-DE6DCB80AEBD}" destId="{5CB89713-CDC1-B14B-9835-C45992762367}" srcOrd="4" destOrd="0" presId="urn:microsoft.com/office/officeart/2005/8/layout/hList1"/>
    <dgm:cxn modelId="{410C5101-52B6-714C-B72A-60AA2719C275}" type="presParOf" srcId="{5CB89713-CDC1-B14B-9835-C45992762367}" destId="{6F560F06-27DF-B643-9F8F-23987F19BD9F}" srcOrd="0" destOrd="0" presId="urn:microsoft.com/office/officeart/2005/8/layout/hList1"/>
    <dgm:cxn modelId="{F7B94B1E-801A-9B44-B676-6A753279908B}" type="presParOf" srcId="{5CB89713-CDC1-B14B-9835-C45992762367}" destId="{0AEB23E6-89D3-004E-9CF1-F83E162DB9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A7F38-D915-9A4A-B08C-4A95B7F54AD2}">
      <dsp:nvSpPr>
        <dsp:cNvPr id="0" name=""/>
        <dsp:cNvSpPr/>
      </dsp:nvSpPr>
      <dsp:spPr>
        <a:xfrm>
          <a:off x="288007" y="304"/>
          <a:ext cx="3208315" cy="19249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Manifest File</a:t>
          </a:r>
        </a:p>
      </dsp:txBody>
      <dsp:txXfrm>
        <a:off x="288007" y="304"/>
        <a:ext cx="3208315" cy="1924989"/>
      </dsp:txXfrm>
    </dsp:sp>
    <dsp:sp modelId="{0663BBA4-35F2-7F45-B88A-6205924BBD4E}">
      <dsp:nvSpPr>
        <dsp:cNvPr id="0" name=""/>
        <dsp:cNvSpPr/>
      </dsp:nvSpPr>
      <dsp:spPr>
        <a:xfrm>
          <a:off x="3817154" y="304"/>
          <a:ext cx="3208315" cy="19249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Build File</a:t>
          </a:r>
        </a:p>
      </dsp:txBody>
      <dsp:txXfrm>
        <a:off x="3817154" y="304"/>
        <a:ext cx="3208315" cy="1924989"/>
      </dsp:txXfrm>
    </dsp:sp>
    <dsp:sp modelId="{73D2BBBB-2B1D-2E4D-AA06-C076A9360B2D}">
      <dsp:nvSpPr>
        <dsp:cNvPr id="0" name=""/>
        <dsp:cNvSpPr/>
      </dsp:nvSpPr>
      <dsp:spPr>
        <a:xfrm>
          <a:off x="7346301" y="304"/>
          <a:ext cx="3208315" cy="19249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Database Scripts</a:t>
          </a:r>
        </a:p>
      </dsp:txBody>
      <dsp:txXfrm>
        <a:off x="7346301" y="304"/>
        <a:ext cx="3208315" cy="1924989"/>
      </dsp:txXfrm>
    </dsp:sp>
    <dsp:sp modelId="{D98A208E-4469-BE4D-8C3E-2B072A5AB81F}">
      <dsp:nvSpPr>
        <dsp:cNvPr id="0" name=""/>
        <dsp:cNvSpPr/>
      </dsp:nvSpPr>
      <dsp:spPr>
        <a:xfrm>
          <a:off x="288007" y="2246125"/>
          <a:ext cx="3208315" cy="19249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Java Classes</a:t>
          </a:r>
        </a:p>
      </dsp:txBody>
      <dsp:txXfrm>
        <a:off x="288007" y="2246125"/>
        <a:ext cx="3208315" cy="1924989"/>
      </dsp:txXfrm>
    </dsp:sp>
    <dsp:sp modelId="{C3E7645D-62C4-8C4C-A5ED-CA9EF81327DD}">
      <dsp:nvSpPr>
        <dsp:cNvPr id="0" name=""/>
        <dsp:cNvSpPr/>
      </dsp:nvSpPr>
      <dsp:spPr>
        <a:xfrm>
          <a:off x="3817154" y="2246125"/>
          <a:ext cx="3208315" cy="19249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XML Artifacts</a:t>
          </a:r>
        </a:p>
      </dsp:txBody>
      <dsp:txXfrm>
        <a:off x="3817154" y="2246125"/>
        <a:ext cx="3208315" cy="1924989"/>
      </dsp:txXfrm>
    </dsp:sp>
    <dsp:sp modelId="{303EA3D6-88CF-5646-B782-4E4915B20B90}">
      <dsp:nvSpPr>
        <dsp:cNvPr id="0" name=""/>
        <dsp:cNvSpPr/>
      </dsp:nvSpPr>
      <dsp:spPr>
        <a:xfrm>
          <a:off x="7346301" y="2246125"/>
          <a:ext cx="3208315" cy="19249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UI Elements</a:t>
          </a:r>
        </a:p>
      </dsp:txBody>
      <dsp:txXfrm>
        <a:off x="7346301" y="2246125"/>
        <a:ext cx="3208315" cy="1924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58217-791B-6C4F-B44F-C3B1E9545B99}">
      <dsp:nvSpPr>
        <dsp:cNvPr id="0" name=""/>
        <dsp:cNvSpPr/>
      </dsp:nvSpPr>
      <dsp:spPr>
        <a:xfrm>
          <a:off x="4718" y="0"/>
          <a:ext cx="2063019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Creates a ‘build/dist’ directory</a:t>
          </a:r>
        </a:p>
      </dsp:txBody>
      <dsp:txXfrm>
        <a:off x="39874" y="35156"/>
        <a:ext cx="1992707" cy="1130017"/>
      </dsp:txXfrm>
    </dsp:sp>
    <dsp:sp modelId="{C9994314-F861-5A48-B7E2-EBDDA7228051}">
      <dsp:nvSpPr>
        <dsp:cNvPr id="0" name=""/>
        <dsp:cNvSpPr/>
      </dsp:nvSpPr>
      <dsp:spPr>
        <a:xfrm>
          <a:off x="2274039" y="344350"/>
          <a:ext cx="437360" cy="511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74039" y="446676"/>
        <a:ext cx="306152" cy="306976"/>
      </dsp:txXfrm>
    </dsp:sp>
    <dsp:sp modelId="{3DFD2BD8-EEF9-A443-8E7E-22169ACCD296}">
      <dsp:nvSpPr>
        <dsp:cNvPr id="0" name=""/>
        <dsp:cNvSpPr/>
      </dsp:nvSpPr>
      <dsp:spPr>
        <a:xfrm>
          <a:off x="2892945" y="0"/>
          <a:ext cx="2063019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279325"/>
                <a:satOff val="2796"/>
                <a:lumOff val="47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279325"/>
                <a:satOff val="2796"/>
                <a:lumOff val="47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279325"/>
                <a:satOff val="2796"/>
                <a:lumOff val="47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Compiles Java classes and creates .jar</a:t>
          </a:r>
        </a:p>
      </dsp:txBody>
      <dsp:txXfrm>
        <a:off x="2928101" y="35156"/>
        <a:ext cx="1992707" cy="1130017"/>
      </dsp:txXfrm>
    </dsp:sp>
    <dsp:sp modelId="{DFC33A53-619D-734C-A21D-9570AFE4C65B}">
      <dsp:nvSpPr>
        <dsp:cNvPr id="0" name=""/>
        <dsp:cNvSpPr/>
      </dsp:nvSpPr>
      <dsp:spPr>
        <a:xfrm>
          <a:off x="5162267" y="344350"/>
          <a:ext cx="437360" cy="511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418987"/>
                <a:satOff val="4194"/>
                <a:lumOff val="7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418987"/>
                <a:satOff val="4194"/>
                <a:lumOff val="7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418987"/>
                <a:satOff val="4194"/>
                <a:lumOff val="7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62267" y="446676"/>
        <a:ext cx="306152" cy="306976"/>
      </dsp:txXfrm>
    </dsp:sp>
    <dsp:sp modelId="{D97ECCED-825F-B44F-9780-52CF56923F97}">
      <dsp:nvSpPr>
        <dsp:cNvPr id="0" name=""/>
        <dsp:cNvSpPr/>
      </dsp:nvSpPr>
      <dsp:spPr>
        <a:xfrm>
          <a:off x="5781172" y="0"/>
          <a:ext cx="2063019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558650"/>
                <a:satOff val="5592"/>
                <a:lumOff val="95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4558650"/>
                <a:satOff val="5592"/>
                <a:lumOff val="95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4558650"/>
                <a:satOff val="5592"/>
                <a:lumOff val="95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Creates archive of .jar file, and any XML objects, db scripts, UI components</a:t>
          </a:r>
        </a:p>
      </dsp:txBody>
      <dsp:txXfrm>
        <a:off x="5816328" y="35156"/>
        <a:ext cx="1992707" cy="1130017"/>
      </dsp:txXfrm>
    </dsp:sp>
    <dsp:sp modelId="{62FD5B36-D96C-0441-B353-A45FFD5D59C7}">
      <dsp:nvSpPr>
        <dsp:cNvPr id="0" name=""/>
        <dsp:cNvSpPr/>
      </dsp:nvSpPr>
      <dsp:spPr>
        <a:xfrm>
          <a:off x="8050494" y="344350"/>
          <a:ext cx="437360" cy="511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837975"/>
                <a:satOff val="8388"/>
                <a:lumOff val="1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837975"/>
                <a:satOff val="8388"/>
                <a:lumOff val="1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837975"/>
                <a:satOff val="8388"/>
                <a:lumOff val="1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050494" y="446676"/>
        <a:ext cx="306152" cy="306976"/>
      </dsp:txXfrm>
    </dsp:sp>
    <dsp:sp modelId="{E321B986-6F3C-0749-83ED-5D9B424323E9}">
      <dsp:nvSpPr>
        <dsp:cNvPr id="0" name=""/>
        <dsp:cNvSpPr/>
      </dsp:nvSpPr>
      <dsp:spPr>
        <a:xfrm>
          <a:off x="8669400" y="0"/>
          <a:ext cx="2063019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837975"/>
                <a:satOff val="8388"/>
                <a:lumOff val="1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837975"/>
                <a:satOff val="8388"/>
                <a:lumOff val="1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837975"/>
                <a:satOff val="8388"/>
                <a:lumOff val="1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Final product is a .zip file in /</a:t>
          </a:r>
          <a:r>
            <a:rPr lang="en-US" sz="1500" kern="1200" dirty="0" err="1"/>
            <a:t>dist</a:t>
          </a:r>
          <a:r>
            <a:rPr lang="en-US" sz="1500" kern="1200" dirty="0"/>
            <a:t> ready for installation!</a:t>
          </a:r>
        </a:p>
      </dsp:txBody>
      <dsp:txXfrm>
        <a:off x="8704556" y="35156"/>
        <a:ext cx="1992707" cy="1130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FA07-7F0F-4042-A79F-312DF93EC50E}">
      <dsp:nvSpPr>
        <dsp:cNvPr id="0" name=""/>
        <dsp:cNvSpPr/>
      </dsp:nvSpPr>
      <dsp:spPr>
        <a:xfrm>
          <a:off x="3363" y="32869"/>
          <a:ext cx="3279829" cy="1036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Service</a:t>
          </a:r>
        </a:p>
      </dsp:txBody>
      <dsp:txXfrm>
        <a:off x="3363" y="32869"/>
        <a:ext cx="3279829" cy="1036800"/>
      </dsp:txXfrm>
    </dsp:sp>
    <dsp:sp modelId="{7F9CB5E1-8A1D-BC4A-9401-E27410F5CD4F}">
      <dsp:nvSpPr>
        <dsp:cNvPr id="0" name=""/>
        <dsp:cNvSpPr/>
      </dsp:nvSpPr>
      <dsp:spPr>
        <a:xfrm>
          <a:off x="3363" y="1069669"/>
          <a:ext cx="3279829" cy="15811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Background Process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Execution frequency defined in ServiceDefinition xml</a:t>
          </a:r>
        </a:p>
      </dsp:txBody>
      <dsp:txXfrm>
        <a:off x="3363" y="1069669"/>
        <a:ext cx="3279829" cy="1581120"/>
      </dsp:txXfrm>
    </dsp:sp>
    <dsp:sp modelId="{BD70D494-099F-0648-8847-4564C6FB68D9}">
      <dsp:nvSpPr>
        <dsp:cNvPr id="0" name=""/>
        <dsp:cNvSpPr/>
      </dsp:nvSpPr>
      <dsp:spPr>
        <a:xfrm>
          <a:off x="3742370" y="32869"/>
          <a:ext cx="3279829" cy="1036800"/>
        </a:xfrm>
        <a:prstGeom prst="rect">
          <a:avLst/>
        </a:prstGeom>
        <a:gradFill rotWithShape="0">
          <a:gsLst>
            <a:gs pos="0">
              <a:schemeClr val="accent2">
                <a:hueOff val="3092838"/>
                <a:satOff val="-16050"/>
                <a:lumOff val="3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092838"/>
                <a:satOff val="-16050"/>
                <a:lumOff val="3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092838"/>
                <a:satOff val="-16050"/>
                <a:lumOff val="3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092838"/>
              <a:satOff val="-16050"/>
              <a:lumOff val="36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Task</a:t>
          </a:r>
        </a:p>
      </dsp:txBody>
      <dsp:txXfrm>
        <a:off x="3742370" y="32869"/>
        <a:ext cx="3279829" cy="1036800"/>
      </dsp:txXfrm>
    </dsp:sp>
    <dsp:sp modelId="{D587F40D-FADA-F446-942F-1F4752FB79B7}">
      <dsp:nvSpPr>
        <dsp:cNvPr id="0" name=""/>
        <dsp:cNvSpPr/>
      </dsp:nvSpPr>
      <dsp:spPr>
        <a:xfrm>
          <a:off x="3742370" y="1069669"/>
          <a:ext cx="3279829" cy="1581120"/>
        </a:xfrm>
        <a:prstGeom prst="rect">
          <a:avLst/>
        </a:prstGeom>
        <a:solidFill>
          <a:schemeClr val="accent2">
            <a:tint val="40000"/>
            <a:alpha val="90000"/>
            <a:hueOff val="2807994"/>
            <a:satOff val="-1168"/>
            <a:lumOff val="5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807994"/>
              <a:satOff val="-1168"/>
              <a:lumOff val="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Similar to normal task, but custom logic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Can be scheduled/executed using associated </a:t>
          </a:r>
          <a:r>
            <a:rPr lang="en-US" sz="1800" kern="1200" dirty="0" err="1"/>
            <a:t>TaskDefinition</a:t>
          </a:r>
          <a:r>
            <a:rPr lang="en-US" sz="1800" kern="1200" dirty="0"/>
            <a:t> xml</a:t>
          </a:r>
        </a:p>
      </dsp:txBody>
      <dsp:txXfrm>
        <a:off x="3742370" y="1069669"/>
        <a:ext cx="3279829" cy="1581120"/>
      </dsp:txXfrm>
    </dsp:sp>
    <dsp:sp modelId="{6F560F06-27DF-B643-9F8F-23987F19BD9F}">
      <dsp:nvSpPr>
        <dsp:cNvPr id="0" name=""/>
        <dsp:cNvSpPr/>
      </dsp:nvSpPr>
      <dsp:spPr>
        <a:xfrm>
          <a:off x="7481376" y="32869"/>
          <a:ext cx="3279829" cy="1036800"/>
        </a:xfrm>
        <a:prstGeom prst="rect">
          <a:avLst/>
        </a:prstGeom>
        <a:gradFill rotWithShape="0">
          <a:gsLst>
            <a:gs pos="0">
              <a:schemeClr val="accent2">
                <a:hueOff val="6185676"/>
                <a:satOff val="-32100"/>
                <a:lumOff val="7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185676"/>
                <a:satOff val="-32100"/>
                <a:lumOff val="7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185676"/>
                <a:satOff val="-32100"/>
                <a:lumOff val="7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185676"/>
              <a:satOff val="-32100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Policy</a:t>
          </a:r>
        </a:p>
      </dsp:txBody>
      <dsp:txXfrm>
        <a:off x="7481376" y="32869"/>
        <a:ext cx="3279829" cy="1036800"/>
      </dsp:txXfrm>
    </dsp:sp>
    <dsp:sp modelId="{0AEB23E6-89D3-004E-9CF1-F83E162DB992}">
      <dsp:nvSpPr>
        <dsp:cNvPr id="0" name=""/>
        <dsp:cNvSpPr/>
      </dsp:nvSpPr>
      <dsp:spPr>
        <a:xfrm>
          <a:off x="7481376" y="1069669"/>
          <a:ext cx="3279829" cy="1581120"/>
        </a:xfrm>
        <a:prstGeom prst="rect">
          <a:avLst/>
        </a:prstGeom>
        <a:solidFill>
          <a:schemeClr val="accent2">
            <a:tint val="40000"/>
            <a:alpha val="90000"/>
            <a:hueOff val="5615988"/>
            <a:satOff val="-2337"/>
            <a:lumOff val="10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5615988"/>
              <a:satOff val="-2337"/>
              <a:lumOff val="1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custom policy evaluator and create violations</a:t>
          </a:r>
        </a:p>
      </dsp:txBody>
      <dsp:txXfrm>
        <a:off x="7481376" y="1069669"/>
        <a:ext cx="3279829" cy="158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2/9/23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BABC-B757-4B4E-9279-49FB28DBE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BABC-B757-4B4E-9279-49FB28DBED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61988" y="1585914"/>
            <a:ext cx="10842625" cy="4171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3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78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  <p:sldLayoutId id="2147483671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ailpoint.com/groups/development-partnership-program" TargetMode="External"/><Relationship Id="rId2" Type="http://schemas.openxmlformats.org/officeDocument/2006/relationships/hyperlink" Target="https://community.sailpoint.com/docs/DOC-7562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ommunity.sailpoint.com/docs/DOC-9405" TargetMode="External"/><Relationship Id="rId5" Type="http://schemas.openxmlformats.org/officeDocument/2006/relationships/hyperlink" Target="https://community.sailpoint.com/community/plugins" TargetMode="External"/><Relationship Id="rId4" Type="http://schemas.openxmlformats.org/officeDocument/2006/relationships/hyperlink" Target="https://community.sailpoint.com/docs/DOC-927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2D27-742E-E343-A1A8-A04459684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IdentityIQ</a:t>
            </a:r>
            <a:r>
              <a:rPr lang="en-US" dirty="0"/>
              <a:t> Plugin Development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98FE615-FA1B-9B34-C27A-DF39093D4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Adam </a:t>
            </a:r>
            <a:r>
              <a:rPr lang="en-US" dirty="0" err="1"/>
              <a:t>Creaney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title: Sr. Manager, Technology Alliances;</a:t>
            </a:r>
            <a:br>
              <a:rPr lang="en-US" dirty="0"/>
            </a:br>
            <a:r>
              <a:rPr lang="en-US" dirty="0"/>
              <a:t>company: SailPoint Technologies;</a:t>
            </a:r>
          </a:p>
        </p:txBody>
      </p:sp>
    </p:spTree>
    <p:extLst>
      <p:ext uri="{BB962C8B-B14F-4D97-AF65-F5344CB8AC3E}">
        <p14:creationId xmlns:p14="http://schemas.microsoft.com/office/powerpoint/2010/main" val="94532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504" y="1435608"/>
            <a:ext cx="10842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Apache Ant file</a:t>
            </a:r>
          </a:p>
          <a:p>
            <a:r>
              <a:rPr lang="en-US" dirty="0"/>
              <a:t>Contains external references to properties file to specify class dependences for Java compilation</a:t>
            </a:r>
          </a:p>
          <a:p>
            <a:r>
              <a:rPr lang="en-US" dirty="0"/>
              <a:t>Looks for components in very specific locations </a:t>
            </a:r>
            <a:r>
              <a:rPr lang="mr-IN" dirty="0"/>
              <a:t>–</a:t>
            </a:r>
            <a:r>
              <a:rPr lang="en-US" dirty="0"/>
              <a:t> file structure is important!</a:t>
            </a:r>
          </a:p>
          <a:p>
            <a:endParaRPr lang="en-US" dirty="0"/>
          </a:p>
          <a:p>
            <a:r>
              <a:rPr lang="en-US" dirty="0"/>
              <a:t>Process: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768096" y="3054096"/>
          <a:ext cx="1073713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93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Scripts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064" y="1645920"/>
            <a:ext cx="892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Plugins get their own database in IdentityIQ (by default </a:t>
            </a:r>
            <a:r>
              <a:rPr lang="en-US" dirty="0" err="1"/>
              <a:t>identityiqPlugin</a:t>
            </a:r>
            <a:r>
              <a:rPr lang="en-US" dirty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Default user/credentials also created </a:t>
            </a:r>
            <a:r>
              <a:rPr lang="mr-IN" dirty="0"/>
              <a:t>–</a:t>
            </a:r>
            <a:r>
              <a:rPr lang="en-US" dirty="0"/>
              <a:t> specified in </a:t>
            </a:r>
            <a:r>
              <a:rPr lang="en-US" dirty="0" err="1"/>
              <a:t>iiq.properties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Scripts can be included to instantiate the database when a plugin is installed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Scripts can also be included to remove the data when a plugin is removed (careful!)</a:t>
            </a:r>
          </a:p>
        </p:txBody>
      </p:sp>
      <p:sp>
        <p:nvSpPr>
          <p:cNvPr id="9" name="Oval 8"/>
          <p:cNvSpPr/>
          <p:nvPr/>
        </p:nvSpPr>
        <p:spPr>
          <a:xfrm>
            <a:off x="4329248" y="3299979"/>
            <a:ext cx="1546341" cy="15463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15" y="3554851"/>
            <a:ext cx="971206" cy="971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9745" y="4899801"/>
            <a:ext cx="939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Full control over table naming, schema, and indexing!</a:t>
            </a:r>
          </a:p>
        </p:txBody>
      </p:sp>
    </p:spTree>
    <p:extLst>
      <p:ext uri="{BB962C8B-B14F-4D97-AF65-F5344CB8AC3E}">
        <p14:creationId xmlns:p14="http://schemas.microsoft.com/office/powerpoint/2010/main" val="183122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Classes </a:t>
            </a:r>
            <a:r>
              <a:rPr lang="mr-IN" dirty="0"/>
              <a:t>–</a:t>
            </a:r>
            <a:r>
              <a:rPr lang="en-US" dirty="0"/>
              <a:t> REST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0664" y="1645920"/>
            <a:ext cx="8567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 REST resources extend </a:t>
            </a:r>
            <a:r>
              <a:rPr lang="en-US" dirty="0" err="1"/>
              <a:t>BasePluginResource</a:t>
            </a:r>
            <a:r>
              <a:rPr lang="en-US" dirty="0"/>
              <a:t>, which has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Methods to access plugin settings from </a:t>
            </a:r>
            <a:r>
              <a:rPr lang="en-US" dirty="0" err="1"/>
              <a:t>manifest.xml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Methods to get JDBC connection to plugin database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Methods to facilitate creation of secure prepared statements</a:t>
            </a:r>
          </a:p>
          <a:p>
            <a:endParaRPr lang="en-US" dirty="0"/>
          </a:p>
          <a:p>
            <a:r>
              <a:rPr lang="en-US" dirty="0"/>
              <a:t>Authorize method stub, which can/should be customized</a:t>
            </a:r>
          </a:p>
          <a:p>
            <a:r>
              <a:rPr lang="en-US" dirty="0"/>
              <a:t>Define custom methods implementing HTTP methods (get/post/delete/etc)</a:t>
            </a:r>
          </a:p>
          <a:p>
            <a:endParaRPr lang="en-US" dirty="0"/>
          </a:p>
          <a:p>
            <a:r>
              <a:rPr lang="en-US" dirty="0"/>
              <a:t>Access to these endpoints is limited by the authorization scheme defined by implementer (</a:t>
            </a:r>
            <a:r>
              <a:rPr lang="en-US" dirty="0" err="1"/>
              <a:t>i.e</a:t>
            </a:r>
            <a:r>
              <a:rPr lang="en-US" dirty="0"/>
              <a:t> can limit it by capability/</a:t>
            </a:r>
            <a:r>
              <a:rPr lang="en-US" dirty="0" err="1"/>
              <a:t>spright</a:t>
            </a:r>
            <a:r>
              <a:rPr lang="en-US" dirty="0"/>
              <a:t> etc</a:t>
            </a:r>
            <a:r>
              <a:rPr lang="mr-IN" dirty="0"/>
              <a:t>…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8862682" y="2025192"/>
            <a:ext cx="1899806" cy="18998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27" y="2362358"/>
            <a:ext cx="1193205" cy="1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Classes </a:t>
            </a:r>
            <a:r>
              <a:rPr lang="mr-IN" dirty="0"/>
              <a:t>–</a:t>
            </a:r>
            <a:r>
              <a:rPr lang="en-US" dirty="0"/>
              <a:t> Executors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0664" y="1645920"/>
            <a:ext cx="8567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Extends a </a:t>
            </a:r>
            <a:r>
              <a:rPr lang="en-US" dirty="0" err="1"/>
              <a:t>BasePlugin</a:t>
            </a:r>
            <a:r>
              <a:rPr lang="en-US" dirty="0"/>
              <a:t> class (Service/Task/Policy), which provides accessors to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Plugin settings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Plugin database connection</a:t>
            </a:r>
          </a:p>
          <a:p>
            <a:endParaRPr lang="en-US" dirty="0"/>
          </a:p>
          <a:p>
            <a:r>
              <a:rPr lang="en-US" dirty="0"/>
              <a:t>3 Types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40664" y="3223366"/>
          <a:ext cx="10764570" cy="268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21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Artifacts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504" y="1517904"/>
            <a:ext cx="10842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can be any IdentityIQ object that is required for the plugin</a:t>
            </a:r>
          </a:p>
          <a:p>
            <a:endParaRPr lang="en-US" dirty="0"/>
          </a:p>
          <a:p>
            <a:r>
              <a:rPr lang="en-US" dirty="0"/>
              <a:t>Most common are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SPRight objects for custom authorization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Service definition, task definition, or policy objects associated with plugin java classes</a:t>
            </a:r>
          </a:p>
        </p:txBody>
      </p:sp>
    </p:spTree>
    <p:extLst>
      <p:ext uri="{BB962C8B-B14F-4D97-AF65-F5344CB8AC3E}">
        <p14:creationId xmlns:p14="http://schemas.microsoft.com/office/powerpoint/2010/main" val="201810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Elements - Snippets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504" y="1508760"/>
            <a:ext cx="1075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Snippets allow for code modification/injection into IdentityIQ pages, and can be applied to specific users via </a:t>
            </a:r>
            <a:r>
              <a:rPr lang="en-US" dirty="0" err="1"/>
              <a:t>SPRights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snippet is defined by: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Regular expression </a:t>
            </a:r>
            <a:r>
              <a:rPr lang="mr-IN" dirty="0"/>
              <a:t>–</a:t>
            </a:r>
            <a:r>
              <a:rPr lang="en-US" dirty="0"/>
              <a:t> this is a REGEX that will be matched against the URL of an IdentityIQ page </a:t>
            </a:r>
            <a:r>
              <a:rPr lang="mr-IN" dirty="0"/>
              <a:t>–</a:t>
            </a:r>
            <a:r>
              <a:rPr lang="en-US" dirty="0"/>
              <a:t> if the URL is matched, the Snippet is fired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Script </a:t>
            </a:r>
            <a:r>
              <a:rPr lang="mr-IN" dirty="0"/>
              <a:t>–</a:t>
            </a:r>
            <a:r>
              <a:rPr lang="en-US" dirty="0"/>
              <a:t> can be any </a:t>
            </a:r>
            <a:r>
              <a:rPr lang="en-US" dirty="0" err="1"/>
              <a:t>javascript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Commonly use </a:t>
            </a:r>
            <a:r>
              <a:rPr lang="en-US" dirty="0" err="1"/>
              <a:t>jquery</a:t>
            </a:r>
            <a:r>
              <a:rPr lang="en-US" dirty="0"/>
              <a:t> to find elements on page, and insert additional logic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68" y="5025898"/>
            <a:ext cx="2618376" cy="136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22" y="4541774"/>
            <a:ext cx="3673671" cy="14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14" y="3856467"/>
            <a:ext cx="3228086" cy="368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861" y="3836924"/>
            <a:ext cx="5970315" cy="12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Elements </a:t>
            </a:r>
            <a:r>
              <a:rPr lang="mr-IN" dirty="0"/>
              <a:t>–</a:t>
            </a:r>
            <a:r>
              <a:rPr lang="en-US" dirty="0"/>
              <a:t> Full Page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463040"/>
            <a:ext cx="10773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Gives ability to have plugin specific landing page in the IdentityIQ application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Full control over look and function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Can use popular web frameworks including Angular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IdentityIQ 7.2 comes with package of SailPoint defined elements, for better look/feel integration of custom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52" y="2838170"/>
            <a:ext cx="6111240" cy="3168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065" y="5637033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w/Angular charts</a:t>
            </a:r>
          </a:p>
        </p:txBody>
      </p:sp>
    </p:spTree>
    <p:extLst>
      <p:ext uri="{BB962C8B-B14F-4D97-AF65-F5344CB8AC3E}">
        <p14:creationId xmlns:p14="http://schemas.microsoft.com/office/powerpoint/2010/main" val="141668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Elements - Widgets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0664" y="1490472"/>
            <a:ext cx="107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to </a:t>
            </a:r>
            <a:r>
              <a:rPr lang="en-US" b="1" u="sng" dirty="0"/>
              <a:t>IdentityIQ 7.2</a:t>
            </a:r>
          </a:p>
          <a:p>
            <a:r>
              <a:rPr lang="en-US" dirty="0"/>
              <a:t>Ability to create custom widgets on IdentityIQ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2" y="2435085"/>
            <a:ext cx="7080504" cy="363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312" y="5700697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Create one of these! </a:t>
            </a:r>
          </a:p>
        </p:txBody>
      </p:sp>
    </p:spTree>
    <p:extLst>
      <p:ext uri="{BB962C8B-B14F-4D97-AF65-F5344CB8AC3E}">
        <p14:creationId xmlns:p14="http://schemas.microsoft.com/office/powerpoint/2010/main" val="47179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thoughts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504" y="1554480"/>
            <a:ext cx="108427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IdentityIQ </a:t>
            </a:r>
            <a:r>
              <a:rPr lang="en-US" dirty="0" err="1"/>
              <a:t>classloader</a:t>
            </a:r>
            <a:r>
              <a:rPr lang="en-US" dirty="0"/>
              <a:t> and the Plugin </a:t>
            </a:r>
            <a:r>
              <a:rPr lang="en-US" dirty="0" err="1"/>
              <a:t>classloader</a:t>
            </a:r>
            <a:r>
              <a:rPr lang="en-US" dirty="0"/>
              <a:t> are *different*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Normal workflows/rules/logic in IdentityIQ do not have access to classes loaded via a Plugin Framework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Plugins are loaded (cached) on install or server restart. Location of the cached resources is the base </a:t>
            </a:r>
            <a:r>
              <a:rPr lang="en-US" dirty="0" err="1"/>
              <a:t>url</a:t>
            </a:r>
            <a:r>
              <a:rPr lang="en-US" dirty="0"/>
              <a:t> + plugin/{</a:t>
            </a:r>
            <a:r>
              <a:rPr lang="en-US" dirty="0" err="1"/>
              <a:t>pluginName</a:t>
            </a:r>
            <a:r>
              <a:rPr lang="en-US" dirty="0"/>
              <a:t>} followed by the path in the build structure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When a plugin is removed, currently the XML objects imported are *not* deleted. The entry for the plugin is removed, the persisted file is removed, and the scripts associated with the delete action are run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7.0 plugins are not compatible with 7.1, and 7.1 plugins are not compatible with 7.0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UI modifications done via plugin snippets may still break after an upgrade, if the DOM model has changed. Intended so that only the plugin breaks, not the core product page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D26FA38-BB08-1B49-9D5B-30D23294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 Support</a:t>
            </a:r>
          </a:p>
        </p:txBody>
      </p:sp>
    </p:spTree>
    <p:extLst>
      <p:ext uri="{BB962C8B-B14F-4D97-AF65-F5344CB8AC3E}">
        <p14:creationId xmlns:p14="http://schemas.microsoft.com/office/powerpoint/2010/main" val="113440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3ADC894-EC4D-CA48-B5A2-D445BD6A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93952"/>
              </p:ext>
            </p:extLst>
          </p:nvPr>
        </p:nvGraphicFramePr>
        <p:xfrm>
          <a:off x="4449170" y="1351128"/>
          <a:ext cx="6591868" cy="4373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4999">
                  <a:extLst>
                    <a:ext uri="{9D8B030D-6E8A-4147-A177-3AD203B41FA5}">
                      <a16:colId xmlns:a16="http://schemas.microsoft.com/office/drawing/2014/main" val="3482971295"/>
                    </a:ext>
                  </a:extLst>
                </a:gridCol>
                <a:gridCol w="3226869">
                  <a:extLst>
                    <a:ext uri="{9D8B030D-6E8A-4147-A177-3AD203B41FA5}">
                      <a16:colId xmlns:a16="http://schemas.microsoft.com/office/drawing/2014/main" val="245915264"/>
                    </a:ext>
                  </a:extLst>
                </a:gridCol>
              </a:tblGrid>
              <a:tr h="51278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What is the Plugin Framework?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5730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What are the components of a Plugin?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718128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Quick word on 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531433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Demo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622095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5174392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29853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822824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84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8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 Support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504" y="1472184"/>
            <a:ext cx="1084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Plugin framework issues are supported through normal SailPoint support channels</a:t>
            </a:r>
          </a:p>
          <a:p>
            <a:r>
              <a:rPr lang="en-US" dirty="0"/>
              <a:t>Plugin specific issues are supported by the developer</a:t>
            </a:r>
          </a:p>
        </p:txBody>
      </p:sp>
    </p:spTree>
    <p:extLst>
      <p:ext uri="{BB962C8B-B14F-4D97-AF65-F5344CB8AC3E}">
        <p14:creationId xmlns:p14="http://schemas.microsoft.com/office/powerpoint/2010/main" val="82850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504" y="1472184"/>
            <a:ext cx="10842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Plugin Developers Guide - </a:t>
            </a:r>
            <a:r>
              <a:rPr lang="en-US" dirty="0">
                <a:hlinkClick r:id="rId2"/>
              </a:rPr>
              <a:t>https://community.sailpoint.com/docs/DOC-7562</a:t>
            </a:r>
            <a:endParaRPr lang="en-US" dirty="0"/>
          </a:p>
          <a:p>
            <a:r>
              <a:rPr lang="en-US" dirty="0"/>
              <a:t>Open Identity Platform Developer Program - </a:t>
            </a:r>
            <a:r>
              <a:rPr lang="en-US" dirty="0">
                <a:hlinkClick r:id="rId3"/>
              </a:rPr>
              <a:t>https://community.sailpoint.com/groups/development-partnership-program</a:t>
            </a:r>
            <a:endParaRPr lang="en-US" dirty="0"/>
          </a:p>
          <a:p>
            <a:r>
              <a:rPr lang="en-US" dirty="0"/>
              <a:t>TODO Plugin Example - </a:t>
            </a:r>
            <a:r>
              <a:rPr lang="en-US" dirty="0">
                <a:hlinkClick r:id="rId4"/>
              </a:rPr>
              <a:t>https://community.sailpoint.com/docs/DOC-9276</a:t>
            </a:r>
            <a:endParaRPr lang="en-US" dirty="0"/>
          </a:p>
          <a:p>
            <a:r>
              <a:rPr lang="en-US" dirty="0"/>
              <a:t>Plugin Center - </a:t>
            </a:r>
            <a:r>
              <a:rPr lang="en-US" dirty="0">
                <a:hlinkClick r:id="rId5"/>
              </a:rPr>
              <a:t>https://community.sailpoint.com/community/plugins</a:t>
            </a:r>
            <a:endParaRPr lang="en-US" dirty="0"/>
          </a:p>
          <a:p>
            <a:r>
              <a:rPr lang="en-US" dirty="0"/>
              <a:t>IdentityIQ 7.2 Release Notes - </a:t>
            </a:r>
            <a:r>
              <a:rPr lang="en-US" dirty="0">
                <a:hlinkClick r:id="rId6"/>
              </a:rPr>
              <a:t>https://community.sailpoint.com/docs/DOC-9405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9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D26FA38-BB08-1B49-9D5B-30D23294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66CA99-5D41-1842-A2AB-0988394AC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create a new API Endpoint!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39926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D26FA38-BB08-1B49-9D5B-30D23294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QA/Discussion</a:t>
            </a:r>
          </a:p>
        </p:txBody>
      </p:sp>
    </p:spTree>
    <p:extLst>
      <p:ext uri="{BB962C8B-B14F-4D97-AF65-F5344CB8AC3E}">
        <p14:creationId xmlns:p14="http://schemas.microsoft.com/office/powerpoint/2010/main" val="2829385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97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D26FA38-BB08-1B49-9D5B-30D23294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66CA99-5D41-1842-A2AB-0988394AC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Plugins and what the framework provides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Plugin Framework</a:t>
            </a:r>
          </a:p>
        </p:txBody>
      </p:sp>
    </p:spTree>
    <p:extLst>
      <p:ext uri="{BB962C8B-B14F-4D97-AF65-F5344CB8AC3E}">
        <p14:creationId xmlns:p14="http://schemas.microsoft.com/office/powerpoint/2010/main" val="146636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mr-IN" dirty="0"/>
              <a:t>–</a:t>
            </a:r>
            <a:r>
              <a:rPr lang="en-US" dirty="0"/>
              <a:t> What is a plugin?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An extension to the core product that adds new capabilities or functions to the core IdentityIQ platform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Code manifests that install on top of the plugin framework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5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Plugin Framework is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Part of the product</a:t>
            </a:r>
          </a:p>
          <a:p>
            <a:pPr marL="1143000" lvl="1" indent="-457200">
              <a:buFont typeface="Arial" charset="0"/>
              <a:buChar char="•"/>
            </a:pPr>
            <a:r>
              <a:rPr lang="en-US" dirty="0"/>
              <a:t>Introduced in 7.0 as an extension, fully productized in version 7.1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Designed to allow for rapid innovation on the IdentityIQ platform</a:t>
            </a:r>
          </a:p>
        </p:txBody>
      </p:sp>
    </p:spTree>
    <p:extLst>
      <p:ext uri="{BB962C8B-B14F-4D97-AF65-F5344CB8AC3E}">
        <p14:creationId xmlns:p14="http://schemas.microsoft.com/office/powerpoint/2010/main" val="26717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Plugin Framework Provides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Installer framework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Custom REST endpoints and background services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Persistence model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User interface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129171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D26FA38-BB08-1B49-9D5B-30D23294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Components</a:t>
            </a:r>
          </a:p>
        </p:txBody>
      </p:sp>
    </p:spTree>
    <p:extLst>
      <p:ext uri="{BB962C8B-B14F-4D97-AF65-F5344CB8AC3E}">
        <p14:creationId xmlns:p14="http://schemas.microsoft.com/office/powerpoint/2010/main" val="57951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Plugin?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</p:nvPr>
        </p:nvGraphicFramePr>
        <p:xfrm>
          <a:off x="661988" y="1585914"/>
          <a:ext cx="10842625" cy="417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532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 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504" y="1380744"/>
            <a:ext cx="10842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XML representation of the Plugin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Contains all the obvious parameters required by the Plugin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Name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Associated REST Resources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List of executor classes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Snippet regex and links to logic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Plugin specific settings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Full page reference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Required rights to view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Addition meta-data for the Plugin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Date of installation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Versioning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716" y="1380744"/>
            <a:ext cx="3271812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DeveloperDays2023-Template" id="{184225C5-7401-0040-975B-7C62E6D20409}" vid="{AFCEB515-FA7B-5142-9516-F5AFFCBB81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1058</Words>
  <Application>Microsoft Macintosh PowerPoint</Application>
  <PresentationFormat>Widescreen</PresentationFormat>
  <Paragraphs>147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Poppins SemiBold</vt:lpstr>
      <vt:lpstr>Arial</vt:lpstr>
      <vt:lpstr>Poppins</vt:lpstr>
      <vt:lpstr>Office Theme</vt:lpstr>
      <vt:lpstr>IdentityIQ Plugin Development</vt:lpstr>
      <vt:lpstr>Agenda</vt:lpstr>
      <vt:lpstr>What is the Plugin Framework</vt:lpstr>
      <vt:lpstr>First – What is a plugin?</vt:lpstr>
      <vt:lpstr>The Plugin Framework is…</vt:lpstr>
      <vt:lpstr>The Plugin Framework Provides…</vt:lpstr>
      <vt:lpstr>Technical Components</vt:lpstr>
      <vt:lpstr>What makes a Plugin?</vt:lpstr>
      <vt:lpstr>Manifest File</vt:lpstr>
      <vt:lpstr>Build File</vt:lpstr>
      <vt:lpstr>Database Scripts</vt:lpstr>
      <vt:lpstr>Java Classes – REST Resources</vt:lpstr>
      <vt:lpstr>Java Classes – Executors</vt:lpstr>
      <vt:lpstr>XML Artifacts</vt:lpstr>
      <vt:lpstr>UI Elements - Snippets</vt:lpstr>
      <vt:lpstr>UI Elements – Full Page</vt:lpstr>
      <vt:lpstr>UI Elements - Widgets</vt:lpstr>
      <vt:lpstr>Some final thoughts…</vt:lpstr>
      <vt:lpstr>Plugin Support</vt:lpstr>
      <vt:lpstr>Plugin Support Model</vt:lpstr>
      <vt:lpstr>Additional Information</vt:lpstr>
      <vt:lpstr>Demo</vt:lpstr>
      <vt:lpstr>QA/Discussion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Adam Creaney</dc:creator>
  <cp:lastModifiedBy>Adam Creaney</cp:lastModifiedBy>
  <cp:revision>6</cp:revision>
  <dcterms:created xsi:type="dcterms:W3CDTF">2023-02-09T16:06:03Z</dcterms:created>
  <dcterms:modified xsi:type="dcterms:W3CDTF">2023-02-09T16:14:20Z</dcterms:modified>
</cp:coreProperties>
</file>